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FE9D-DEC2-4282-9A26-0B070DB0F279}" type="datetimeFigureOut">
              <a:rPr lang="pl-PL" smtClean="0"/>
              <a:t>11.11.2021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8211-01EE-4A9F-867B-153F62336594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4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FE9D-DEC2-4282-9A26-0B070DB0F279}" type="datetimeFigureOut">
              <a:rPr lang="pl-PL" smtClean="0"/>
              <a:t>11.11.2021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8211-01EE-4A9F-867B-153F62336594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90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FE9D-DEC2-4282-9A26-0B070DB0F279}" type="datetimeFigureOut">
              <a:rPr lang="pl-PL" smtClean="0"/>
              <a:t>11.11.2021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8211-01EE-4A9F-867B-153F62336594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67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FE9D-DEC2-4282-9A26-0B070DB0F279}" type="datetimeFigureOut">
              <a:rPr lang="pl-PL" smtClean="0"/>
              <a:t>11.11.2021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8211-01EE-4A9F-867B-153F62336594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12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FE9D-DEC2-4282-9A26-0B070DB0F279}" type="datetimeFigureOut">
              <a:rPr lang="pl-PL" smtClean="0"/>
              <a:t>11.11.2021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8211-01EE-4A9F-867B-153F62336594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37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FE9D-DEC2-4282-9A26-0B070DB0F279}" type="datetimeFigureOut">
              <a:rPr lang="pl-PL" smtClean="0"/>
              <a:t>11.11.2021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8211-01EE-4A9F-867B-153F62336594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66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FE9D-DEC2-4282-9A26-0B070DB0F279}" type="datetimeFigureOut">
              <a:rPr lang="pl-PL" smtClean="0"/>
              <a:t>11.11.2021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8211-01EE-4A9F-867B-153F62336594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550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FE9D-DEC2-4282-9A26-0B070DB0F279}" type="datetimeFigureOut">
              <a:rPr lang="pl-PL" smtClean="0"/>
              <a:t>11.11.2021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8211-01EE-4A9F-867B-153F62336594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00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FE9D-DEC2-4282-9A26-0B070DB0F279}" type="datetimeFigureOut">
              <a:rPr lang="pl-PL" smtClean="0"/>
              <a:t>11.11.2021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8211-01EE-4A9F-867B-153F62336594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42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FE9D-DEC2-4282-9A26-0B070DB0F279}" type="datetimeFigureOut">
              <a:rPr lang="pl-PL" smtClean="0"/>
              <a:t>11.11.2021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8211-01EE-4A9F-867B-153F62336594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86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FE9D-DEC2-4282-9A26-0B070DB0F279}" type="datetimeFigureOut">
              <a:rPr lang="pl-PL" smtClean="0"/>
              <a:t>11.11.2021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8211-01EE-4A9F-867B-153F62336594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90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7FE9D-DEC2-4282-9A26-0B070DB0F279}" type="datetimeFigureOut">
              <a:rPr lang="pl-PL" smtClean="0"/>
              <a:t>11.11.2021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8211-01EE-4A9F-867B-153F62336594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9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5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83738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69065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29973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73264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42003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203865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47976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316776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8958455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Urząd Miejski w Łęknicy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p.skraba</dc:creator>
  <cp:lastModifiedBy>jf</cp:lastModifiedBy>
  <cp:revision>3</cp:revision>
  <dcterms:created xsi:type="dcterms:W3CDTF">2019-04-04T11:56:01Z</dcterms:created>
  <dcterms:modified xsi:type="dcterms:W3CDTF">2021-11-11T10:14:29Z</dcterms:modified>
</cp:coreProperties>
</file>