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62" r:id="rId5"/>
  </p:sldIdLst>
  <p:sldSz cx="17068800" cy="960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BC3370-7544-403F-B235-6C60B41DEB7C}" v="2" dt="2021-01-21T15:04:10.9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 autoAdjust="0"/>
    <p:restoredTop sz="94651" autoAdjust="0"/>
  </p:normalViewPr>
  <p:slideViewPr>
    <p:cSldViewPr snapToGrid="0">
      <p:cViewPr varScale="1">
        <p:scale>
          <a:sx n="59" d="100"/>
          <a:sy n="59" d="100"/>
        </p:scale>
        <p:origin x="11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DCC8D0-B762-43FA-B8AA-6C6EE77D78F0}" type="datetimeFigureOut">
              <a:rPr lang="fi-FI" smtClean="0"/>
              <a:t>15.12.2021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C7D555-A7B7-4028-905B-15B18F8C16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5202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/>
              <a:t>Overall</a:t>
            </a:r>
            <a:r>
              <a:rPr lang="fi-FI" dirty="0"/>
              <a:t> </a:t>
            </a:r>
            <a:r>
              <a:rPr lang="fi-FI" dirty="0" err="1"/>
              <a:t>targets</a:t>
            </a:r>
            <a:r>
              <a:rPr lang="fi-FI" dirty="0"/>
              <a:t>:</a:t>
            </a:r>
          </a:p>
          <a:p>
            <a:pPr marL="171450" indent="-171450">
              <a:buFontTx/>
              <a:buChar char="-"/>
            </a:pPr>
            <a:r>
              <a:rPr lang="fi-FI" dirty="0" err="1"/>
              <a:t>make</a:t>
            </a:r>
            <a:r>
              <a:rPr lang="fi-FI" dirty="0"/>
              <a:t> life </a:t>
            </a:r>
            <a:r>
              <a:rPr lang="fi-FI" dirty="0" err="1"/>
              <a:t>simpler</a:t>
            </a:r>
            <a:r>
              <a:rPr lang="fi-FI" dirty="0"/>
              <a:t> for </a:t>
            </a:r>
            <a:r>
              <a:rPr lang="fi-FI" dirty="0" err="1"/>
              <a:t>SMEs</a:t>
            </a:r>
            <a:endParaRPr lang="fi-FI" dirty="0"/>
          </a:p>
          <a:p>
            <a:pPr marL="171450" indent="-171450">
              <a:buFontTx/>
              <a:buChar char="-"/>
            </a:pPr>
            <a:r>
              <a:rPr lang="fi-FI" dirty="0" err="1"/>
              <a:t>Integrated</a:t>
            </a:r>
            <a:r>
              <a:rPr lang="fi-FI" dirty="0"/>
              <a:t> Nordic </a:t>
            </a:r>
            <a:r>
              <a:rPr lang="fi-FI" dirty="0" err="1"/>
              <a:t>region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C7D555-A7B7-4028-905B-15B18F8C164A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5412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1571308"/>
            <a:ext cx="1280160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5042853"/>
            <a:ext cx="128016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78E-1BE8-44F5-926D-3C1F387883F5}" type="datetimeFigureOut">
              <a:rPr lang="en-FI" smtClean="0"/>
              <a:t>12/15/2021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94F49-7738-4314-A5FF-AD72B6B74DB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686509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78E-1BE8-44F5-926D-3C1F387883F5}" type="datetimeFigureOut">
              <a:rPr lang="en-FI" smtClean="0"/>
              <a:t>12/15/2021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94F49-7738-4314-A5FF-AD72B6B74DB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319216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214860" y="511175"/>
            <a:ext cx="3680460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480" y="511175"/>
            <a:ext cx="10828020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78E-1BE8-44F5-926D-3C1F387883F5}" type="datetimeFigureOut">
              <a:rPr lang="en-FI" smtClean="0"/>
              <a:t>12/15/2021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94F49-7738-4314-A5FF-AD72B6B74DB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125818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78E-1BE8-44F5-926D-3C1F387883F5}" type="datetimeFigureOut">
              <a:rPr lang="en-FI" smtClean="0"/>
              <a:t>12/15/2021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94F49-7738-4314-A5FF-AD72B6B74DB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90367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4590" y="2393634"/>
            <a:ext cx="1472184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4590" y="6425249"/>
            <a:ext cx="1472184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78E-1BE8-44F5-926D-3C1F387883F5}" type="datetimeFigureOut">
              <a:rPr lang="en-FI" smtClean="0"/>
              <a:t>12/15/2021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94F49-7738-4314-A5FF-AD72B6B74DB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223285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480" y="2555875"/>
            <a:ext cx="725424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41080" y="2555875"/>
            <a:ext cx="725424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78E-1BE8-44F5-926D-3C1F387883F5}" type="datetimeFigureOut">
              <a:rPr lang="en-FI" smtClean="0"/>
              <a:t>12/15/2021</a:t>
            </a:fld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94F49-7738-4314-A5FF-AD72B6B74DB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238402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3" y="511176"/>
            <a:ext cx="1472184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5704" y="2353628"/>
            <a:ext cx="7220902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5704" y="3507105"/>
            <a:ext cx="7220902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641080" y="2353628"/>
            <a:ext cx="7256463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641080" y="3507105"/>
            <a:ext cx="7256463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78E-1BE8-44F5-926D-3C1F387883F5}" type="datetimeFigureOut">
              <a:rPr lang="en-FI" smtClean="0"/>
              <a:t>12/15/2021</a:t>
            </a:fld>
            <a:endParaRPr lang="en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94F49-7738-4314-A5FF-AD72B6B74DB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055309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78E-1BE8-44F5-926D-3C1F387883F5}" type="datetimeFigureOut">
              <a:rPr lang="en-FI" smtClean="0"/>
              <a:t>12/15/2021</a:t>
            </a:fld>
            <a:endParaRPr lang="en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94F49-7738-4314-A5FF-AD72B6B74DB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23765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78E-1BE8-44F5-926D-3C1F387883F5}" type="datetimeFigureOut">
              <a:rPr lang="en-FI" smtClean="0"/>
              <a:t>12/15/2021</a:t>
            </a:fld>
            <a:endParaRPr lang="en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94F49-7738-4314-A5FF-AD72B6B74DB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272003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4" y="640080"/>
            <a:ext cx="5505132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6463" y="1382396"/>
            <a:ext cx="864108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5704" y="2880360"/>
            <a:ext cx="5505132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78E-1BE8-44F5-926D-3C1F387883F5}" type="datetimeFigureOut">
              <a:rPr lang="en-FI" smtClean="0"/>
              <a:t>12/15/2021</a:t>
            </a:fld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94F49-7738-4314-A5FF-AD72B6B74DB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799586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4" y="640080"/>
            <a:ext cx="5505132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256463" y="1382396"/>
            <a:ext cx="864108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5704" y="2880360"/>
            <a:ext cx="5505132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78E-1BE8-44F5-926D-3C1F387883F5}" type="datetimeFigureOut">
              <a:rPr lang="en-FI" smtClean="0"/>
              <a:t>12/15/2021</a:t>
            </a:fld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94F49-7738-4314-A5FF-AD72B6B74DB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95035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3480" y="511176"/>
            <a:ext cx="1472184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3480" y="2555875"/>
            <a:ext cx="1472184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73480" y="8898891"/>
            <a:ext cx="38404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0278E-1BE8-44F5-926D-3C1F387883F5}" type="datetimeFigureOut">
              <a:rPr lang="en-FI" smtClean="0"/>
              <a:t>12/15/2021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54040" y="8898891"/>
            <a:ext cx="576072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054840" y="8898891"/>
            <a:ext cx="38404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94F49-7738-4314-A5FF-AD72B6B74DB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099035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A5E976F-286D-4030-A7DB-4FB6335DF4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219427" cy="114003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92A0CBB-4E19-4C17-B6D4-1751A42355EA}"/>
              </a:ext>
            </a:extLst>
          </p:cNvPr>
          <p:cNvSpPr txBox="1"/>
          <p:nvPr/>
        </p:nvSpPr>
        <p:spPr>
          <a:xfrm>
            <a:off x="4314277" y="27787"/>
            <a:ext cx="127445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effectLst/>
                <a:latin typeface="Arial" panose="020B0604020202020204" pitchFamily="34" charset="0"/>
              </a:rPr>
              <a:t>Showcase D: Borderless Real-Time Economy (RTE)</a:t>
            </a:r>
            <a:endParaRPr lang="en-FI" sz="40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5789AFB-B92F-4223-B08C-E33662BAB2B8}"/>
              </a:ext>
            </a:extLst>
          </p:cNvPr>
          <p:cNvSpPr txBox="1"/>
          <p:nvPr/>
        </p:nvSpPr>
        <p:spPr>
          <a:xfrm>
            <a:off x="4314277" y="641142"/>
            <a:ext cx="124455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fi-FI" sz="4000" b="1" dirty="0">
                <a:latin typeface="Arial" panose="020B0604020202020204" pitchFamily="34" charset="0"/>
                <a:cs typeface="Arial" panose="020B0604020202020204" pitchFamily="34" charset="0"/>
              </a:rPr>
              <a:t>How to </a:t>
            </a:r>
            <a:r>
              <a:rPr lang="fi-FI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continue</a:t>
            </a:r>
            <a:r>
              <a:rPr lang="fi-FI" sz="40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pic>
        <p:nvPicPr>
          <p:cNvPr id="10" name="Kuva 14">
            <a:extLst>
              <a:ext uri="{FF2B5EF4-FFF2-40B4-BE49-F238E27FC236}">
                <a16:creationId xmlns:a16="http://schemas.microsoft.com/office/drawing/2014/main" id="{C27CBC66-55E6-41A7-BB5D-B44374B2CC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1445" y="1509662"/>
            <a:ext cx="15209166" cy="7700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74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CEC4D36D589A7041B61D177878EA4B4A" ma:contentTypeVersion="8" ma:contentTypeDescription="Luo uusi asiakirja." ma:contentTypeScope="" ma:versionID="7d1062372e5b518e9dc0d9133fb70f5a">
  <xsd:schema xmlns:xsd="http://www.w3.org/2001/XMLSchema" xmlns:xs="http://www.w3.org/2001/XMLSchema" xmlns:p="http://schemas.microsoft.com/office/2006/metadata/properties" xmlns:ns2="22e33670-6c1a-451a-8cbf-39e8ae655acf" targetNamespace="http://schemas.microsoft.com/office/2006/metadata/properties" ma:root="true" ma:fieldsID="3ce935f42444cb685f58c7dc6d46eaf5" ns2:_="">
    <xsd:import namespace="22e33670-6c1a-451a-8cbf-39e8ae655a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e33670-6c1a-451a-8cbf-39e8ae655a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7DA881-152E-44AE-8644-D2EC2431B0C4}">
  <ds:schemaRefs>
    <ds:schemaRef ds:uri="22e33670-6c1a-451a-8cbf-39e8ae655acf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9E74626-5253-4315-AB3D-DE9D4961FC3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39FFB6-29DA-45C5-95C9-7DB9722338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e33670-6c1a-451a-8cbf-39e8ae655a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845</TotalTime>
  <Words>25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Risto Lehtinen</dc:creator>
  <cp:lastModifiedBy>Debbie Neves</cp:lastModifiedBy>
  <cp:revision>6</cp:revision>
  <dcterms:created xsi:type="dcterms:W3CDTF">2020-09-17T20:28:28Z</dcterms:created>
  <dcterms:modified xsi:type="dcterms:W3CDTF">2021-12-15T03:36:10Z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0x010100CEC4D36D589A7041B61D177878EA4B4A</vt:lpwstr>
  </property>
</Properties>
</file>