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jGd6Si4YyaPeewW3x12zIKHZgq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3849378" y="161666"/>
            <a:ext cx="512044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Proposed Business Registration Showcase Roadmap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294640" y="3606800"/>
            <a:ext cx="11379200" cy="508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1189713" y="2447836"/>
            <a:ext cx="50800" cy="1524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1979214" y="4713154"/>
            <a:ext cx="282448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Establishment of agreement by EU member states  to implement the infrastructure.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3393440" y="3251200"/>
            <a:ext cx="50800" cy="1524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-207287" y="1524506"/>
            <a:ext cx="2895600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Development of DIGINNO policy recommendations for the showcase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6009640" y="2447836"/>
            <a:ext cx="50800" cy="1524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8396247" y="3266500"/>
            <a:ext cx="50800" cy="1524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878840" y="4028500"/>
            <a:ext cx="8534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2019</a:t>
            </a: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3017024" y="2840504"/>
            <a:ext cx="8534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2020</a:t>
            </a: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4652783" y="1607234"/>
            <a:ext cx="2824480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Development of governance framework for the infrastructure.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5780047" y="3971836"/>
            <a:ext cx="8534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2021</a:t>
            </a: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8020327" y="2908270"/>
            <a:ext cx="8534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2022</a:t>
            </a: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6867167" y="4816564"/>
            <a:ext cx="3338553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Development of infrastructure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integration of infrastructure with business registrars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10889533" y="2487028"/>
            <a:ext cx="50800" cy="1524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9762766" y="1246927"/>
            <a:ext cx="2205713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Integration of infrastructure with that of the Single Digital Gateway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10513613" y="3997296"/>
            <a:ext cx="85344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2023</a:t>
            </a: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1" name="Google Shape;10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3118874" cy="708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Idongesit Williams</dc:creator>
  <cp:lastModifiedBy>Debbie Neves</cp:lastModifiedBy>
  <cp:revision>1</cp:revision>
  <dcterms:created xsi:type="dcterms:W3CDTF">2020-05-10T14:01:41Z</dcterms:created>
  <dcterms:modified xsi:type="dcterms:W3CDTF">2021-12-15T03:37:31Z</dcterms:modified>
</cp:coreProperties>
</file>