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8" r:id="rId2"/>
    <p:sldMasterId id="2147483686" r:id="rId3"/>
    <p:sldMasterId id="2147483784" r:id="rId4"/>
  </p:sldMasterIdLst>
  <p:notesMasterIdLst>
    <p:notesMasterId r:id="rId16"/>
  </p:notesMasterIdLst>
  <p:handoutMasterIdLst>
    <p:handoutMasterId r:id="rId17"/>
  </p:handoutMasterIdLst>
  <p:sldIdLst>
    <p:sldId id="682" r:id="rId5"/>
    <p:sldId id="1174" r:id="rId6"/>
    <p:sldId id="301" r:id="rId7"/>
    <p:sldId id="261" r:id="rId8"/>
    <p:sldId id="264" r:id="rId9"/>
    <p:sldId id="265" r:id="rId10"/>
    <p:sldId id="266" r:id="rId11"/>
    <p:sldId id="1175" r:id="rId12"/>
    <p:sldId id="695" r:id="rId13"/>
    <p:sldId id="697" r:id="rId14"/>
    <p:sldId id="699" r:id="rId15"/>
  </p:sldIdLst>
  <p:sldSz cx="9144000" cy="5143500" type="screen16x9"/>
  <p:notesSz cx="6794500" cy="9906000"/>
  <p:embeddedFontLst>
    <p:embeddedFont>
      <p:font typeface="Arial Black" panose="020B0A04020102020204" pitchFamily="34" charset="0"/>
      <p:bold r:id="rId18"/>
    </p:embeddedFont>
    <p:embeddedFont>
      <p:font typeface="Black Ops One" panose="020B0604020202020204" charset="0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Kanit" panose="020B0604020202020204" charset="-34"/>
      <p:regular r:id="rId24"/>
      <p:bold r:id="rId25"/>
      <p:italic r:id="rId26"/>
      <p:boldItalic r:id="rId27"/>
    </p:embeddedFont>
    <p:embeddedFont>
      <p:font typeface="Kanit Light" panose="020B0604020202020204" charset="-34"/>
      <p:regular r:id="rId28"/>
      <p:italic r:id="rId29"/>
    </p:embeddedFont>
    <p:embeddedFont>
      <p:font typeface="Kanit SemiBold" panose="020B0604020202020204" charset="-34"/>
      <p:regular r:id="rId30"/>
      <p:bold r:id="rId31"/>
      <p:italic r:id="rId32"/>
      <p:boldItalic r:id="rId33"/>
    </p:embeddedFont>
  </p:embeddedFontLst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1" userDrawn="1">
          <p15:clr>
            <a:srgbClr val="A4A3A4"/>
          </p15:clr>
        </p15:guide>
        <p15:guide id="2" pos="42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Mazane" initials="KM" lastIdx="5" clrIdx="0"/>
  <p:cmAuthor id="2" name="laura.bringina" initials="l" lastIdx="3" clrIdx="1"/>
  <p:cmAuthor id="3" name="Mara Jakobsone" initials="MJ" lastIdx="3" clrIdx="2">
    <p:extLst>
      <p:ext uri="{19B8F6BF-5375-455C-9EA6-DF929625EA0E}">
        <p15:presenceInfo xmlns:p15="http://schemas.microsoft.com/office/powerpoint/2012/main" userId="S-1-5-21-1553678942-2964533132-244230753-11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0A"/>
    <a:srgbClr val="2C62E0"/>
    <a:srgbClr val="FEFEFE"/>
    <a:srgbClr val="EFEFF1"/>
    <a:srgbClr val="B0B1B0"/>
    <a:srgbClr val="9B9A9C"/>
    <a:srgbClr val="6E6E6E"/>
    <a:srgbClr val="3162E0"/>
    <a:srgbClr val="FF3333"/>
    <a:srgbClr val="F0F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233" autoAdjust="0"/>
    <p:restoredTop sz="77527" autoAdjust="0"/>
  </p:normalViewPr>
  <p:slideViewPr>
    <p:cSldViewPr>
      <p:cViewPr varScale="1">
        <p:scale>
          <a:sx n="88" d="100"/>
          <a:sy n="88" d="100"/>
        </p:scale>
        <p:origin x="725" y="72"/>
      </p:cViewPr>
      <p:guideLst>
        <p:guide orient="horz" pos="1801"/>
        <p:guide pos="428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79" d="100"/>
          <a:sy n="79" d="100"/>
        </p:scale>
        <p:origin x="2994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21" Type="http://schemas.openxmlformats.org/officeDocument/2006/relationships/font" Target="fonts/font4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4" cy="4970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4" y="2"/>
            <a:ext cx="2944284" cy="4970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BBE17A41-44C0-4FCA-A990-DC2C62B65EDB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8982"/>
            <a:ext cx="2944284" cy="497019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4" y="9408982"/>
            <a:ext cx="2944284" cy="497019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FDB9F9E5-B2DF-4C7E-A9B5-5A0E9B0F734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3845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4284" cy="4970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2"/>
            <a:ext cx="2944284" cy="497020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9D75D97A-BE13-440C-AF14-5DEB381F0A0D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1239838"/>
            <a:ext cx="5937250" cy="3340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8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2"/>
            <a:ext cx="2944284" cy="497019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08982"/>
            <a:ext cx="2944284" cy="497019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8E004B45-9FBD-4999-B7E5-C7498C4C36EA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2188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004B45-9FBD-4999-B7E5-C7498C4C36EA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32623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2B70DE-1B32-4FD5-B711-5A71B344DAAD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1429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Calibri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004B45-9FBD-4999-B7E5-C7498C4C36EA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3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004B45-9FBD-4999-B7E5-C7498C4C36EA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132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t-E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5313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249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062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34567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/>
          </a:p>
        </p:txBody>
      </p:sp>
      <p:sp>
        <p:nvSpPr>
          <p:cNvPr id="174" name="Google Shape;174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9331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04B45-9FBD-4999-B7E5-C7498C4C36EA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9170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004B45-9FBD-4999-B7E5-C7498C4C36EA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1188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01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032" y="1959928"/>
            <a:ext cx="7772400" cy="523220"/>
          </a:xfrm>
        </p:spPr>
        <p:txBody>
          <a:bodyPr>
            <a:noAutofit/>
          </a:bodyPr>
          <a:lstStyle>
            <a:lvl1pPr algn="ctr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3832" y="269746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504" y="4731990"/>
            <a:ext cx="2133600" cy="273844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22959046-D7B8-4A85-9C83-50A77E2B506A}" type="datetimeFigureOut">
              <a:rPr lang="lv-LV" smtClean="0"/>
              <a:pPr/>
              <a:t>15.12.2021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930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ex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hape 26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0905"/>
            <a:ext cx="9003792" cy="164806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426200" y="13428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736000" y="420371"/>
            <a:ext cx="7671401" cy="33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E6907"/>
              </a:buClr>
              <a:buSzPts val="2800"/>
              <a:buFont typeface="Arial"/>
              <a:buNone/>
              <a:defRPr sz="2400" b="1" i="0" u="none" strike="noStrike" cap="none">
                <a:solidFill>
                  <a:srgbClr val="EE690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736000" y="766433"/>
            <a:ext cx="7671401" cy="39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3"/>
          </p:nvPr>
        </p:nvSpPr>
        <p:spPr>
          <a:xfrm>
            <a:off x="736600" y="1210141"/>
            <a:ext cx="7670800" cy="148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 rtl="0">
              <a:lnSpc>
                <a:spcPct val="65000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78000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86666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86666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4"/>
          </p:nvPr>
        </p:nvSpPr>
        <p:spPr>
          <a:xfrm>
            <a:off x="735999" y="180688"/>
            <a:ext cx="7671400" cy="20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342900" marR="0" lvl="0" indent="-1714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pic" idx="5"/>
          </p:nvPr>
        </p:nvSpPr>
        <p:spPr>
          <a:xfrm>
            <a:off x="7016750" y="4495801"/>
            <a:ext cx="1295398" cy="45683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pic" idx="6"/>
          </p:nvPr>
        </p:nvSpPr>
        <p:spPr>
          <a:xfrm>
            <a:off x="5384801" y="4495801"/>
            <a:ext cx="1258887" cy="45683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7079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5400" y="853679"/>
            <a:ext cx="3499247" cy="13404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5400" y="2360176"/>
            <a:ext cx="3499247" cy="14117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00" y="342901"/>
            <a:ext cx="1925731" cy="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/>
          <p:cNvSpPr>
            <a:spLocks noGrp="1"/>
          </p:cNvSpPr>
          <p:nvPr>
            <p:ph type="pic" sz="quarter" idx="13"/>
          </p:nvPr>
        </p:nvSpPr>
        <p:spPr>
          <a:xfrm>
            <a:off x="-4988" y="643"/>
            <a:ext cx="9150132" cy="5142857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0001" y="2884573"/>
            <a:ext cx="8600156" cy="85725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70001" y="3741823"/>
            <a:ext cx="8600156" cy="844311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150"/>
              </a:spcBef>
              <a:buNone/>
              <a:defRPr sz="165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009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72101" y="853679"/>
            <a:ext cx="3499247" cy="1340428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72101" y="2360176"/>
            <a:ext cx="3499247" cy="14117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spcBef>
                <a:spcPts val="450"/>
              </a:spcBef>
              <a:buNone/>
              <a:defRPr sz="16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00" y="342901"/>
            <a:ext cx="1925731" cy="37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2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270272" y="2238642"/>
            <a:ext cx="8599883" cy="1189168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923505"/>
            <a:ext cx="732507" cy="308372"/>
          </a:xfrm>
          <a:prstGeom prst="rect">
            <a:avLst/>
          </a:prstGeo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</p:spTree>
    <p:extLst>
      <p:ext uri="{BB962C8B-B14F-4D97-AF65-F5344CB8AC3E}">
        <p14:creationId xmlns:p14="http://schemas.microsoft.com/office/powerpoint/2010/main" val="277181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2"/>
            <a:ext cx="8600155" cy="3013589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82227"/>
            <a:ext cx="8607998" cy="297656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062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82227"/>
            <a:ext cx="8607998" cy="297656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133024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3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69999" y="1281113"/>
            <a:ext cx="2759400" cy="300275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3188495" y="1281113"/>
            <a:ext cx="2759400" cy="300275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5"/>
          </p:nvPr>
        </p:nvSpPr>
        <p:spPr>
          <a:xfrm>
            <a:off x="6106990" y="1281113"/>
            <a:ext cx="2759400" cy="300275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82227"/>
            <a:ext cx="8607998" cy="297656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3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x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281113"/>
            <a:ext cx="2035800" cy="300275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2456394" y="1281113"/>
            <a:ext cx="2035800" cy="300275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642790" y="1281113"/>
            <a:ext cx="2035800" cy="300275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 hasCustomPrompt="1"/>
          </p:nvPr>
        </p:nvSpPr>
        <p:spPr>
          <a:xfrm>
            <a:off x="6829185" y="1281113"/>
            <a:ext cx="2035800" cy="3002756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267892" y="682227"/>
            <a:ext cx="8607998" cy="297656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86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267892" y="682227"/>
            <a:ext cx="8607998" cy="297656"/>
          </a:xfrm>
        </p:spPr>
        <p:txBody>
          <a:bodyPr/>
          <a:lstStyle>
            <a:lvl1pPr>
              <a:defRPr sz="1350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27811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-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046-D7B8-4A85-9C83-50A77E2B506A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CA72-E691-4801-B1A1-15FFB687010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455472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51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2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270000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35"/>
          <p:cNvSpPr>
            <a:spLocks noGrp="1"/>
          </p:cNvSpPr>
          <p:nvPr>
            <p:ph sz="quarter" idx="14" hasCustomPrompt="1"/>
          </p:nvPr>
        </p:nvSpPr>
        <p:spPr>
          <a:xfrm>
            <a:off x="4643681" y="1281113"/>
            <a:ext cx="4220100" cy="3002400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70000" y="323038"/>
            <a:ext cx="8600156" cy="303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/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4572000" y="4795132"/>
            <a:ext cx="3503084" cy="148344"/>
          </a:xfrm>
        </p:spPr>
        <p:txBody>
          <a:bodyPr anchor="ctr">
            <a:noAutofit/>
          </a:bodyPr>
          <a:lstStyle>
            <a:lvl1pPr>
              <a:spcBef>
                <a:spcPts val="450"/>
              </a:spcBef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</p:spTree>
    <p:extLst>
      <p:ext uri="{BB962C8B-B14F-4D97-AF65-F5344CB8AC3E}">
        <p14:creationId xmlns:p14="http://schemas.microsoft.com/office/powerpoint/2010/main" val="35662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3 x content - no sub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269999" y="1279922"/>
            <a:ext cx="2761200" cy="3005138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4" hasCustomPrompt="1"/>
          </p:nvPr>
        </p:nvSpPr>
        <p:spPr>
          <a:xfrm>
            <a:off x="3188495" y="1279922"/>
            <a:ext cx="2761200" cy="3005138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106990" y="1279922"/>
            <a:ext cx="2761200" cy="3005138"/>
          </a:xfrm>
        </p:spPr>
        <p:txBody>
          <a:bodyPr>
            <a:noAutofit/>
          </a:bodyPr>
          <a:lstStyle>
            <a:lvl1pPr>
              <a:defRPr sz="1050" b="0">
                <a:solidFill>
                  <a:schemeClr val="tx1"/>
                </a:solidFill>
              </a:defRPr>
            </a:lvl1pPr>
            <a:lvl2pPr>
              <a:spcBef>
                <a:spcPts val="450"/>
              </a:spcBef>
              <a:defRPr sz="1050">
                <a:solidFill>
                  <a:schemeClr val="tx1"/>
                </a:solidFill>
              </a:defRPr>
            </a:lvl2pPr>
            <a:lvl3pPr>
              <a:spcBef>
                <a:spcPts val="450"/>
              </a:spcBef>
              <a:defRPr sz="1050">
                <a:solidFill>
                  <a:schemeClr val="tx1"/>
                </a:solidFill>
              </a:defRPr>
            </a:lvl3pPr>
            <a:lvl4pPr>
              <a:spcBef>
                <a:spcPts val="450"/>
              </a:spcBef>
              <a:defRPr sz="1050">
                <a:solidFill>
                  <a:schemeClr val="tx1"/>
                </a:solidFill>
              </a:defRPr>
            </a:lvl4pPr>
            <a:lvl5pPr>
              <a:spcBef>
                <a:spcPts val="450"/>
              </a:spcBef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8289" y="216693"/>
            <a:ext cx="8601961" cy="312428"/>
          </a:xfrm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9410"/>
            <a:ext cx="727472" cy="1369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793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ection Header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70273" y="2238642"/>
            <a:ext cx="8599883" cy="1189168"/>
          </a:xfr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269999" y="1923506"/>
            <a:ext cx="732507" cy="308372"/>
          </a:xfrm>
        </p:spPr>
        <p:txBody>
          <a:bodyPr anchor="t"/>
          <a:lstStyle>
            <a:lvl1pPr algn="l">
              <a:spcBef>
                <a:spcPts val="150"/>
              </a:spcBef>
              <a:defRPr sz="1800" b="1">
                <a:solidFill>
                  <a:schemeClr val="tx1"/>
                </a:solidFill>
              </a:defRPr>
            </a:lvl1pPr>
            <a:lvl2pPr marL="0" indent="0" algn="l">
              <a:spcBef>
                <a:spcPts val="150"/>
              </a:spcBef>
              <a:buNone/>
              <a:defRPr sz="1650" b="0">
                <a:solidFill>
                  <a:schemeClr val="tx1"/>
                </a:solidFill>
              </a:defRPr>
            </a:lvl2pPr>
          </a:lstStyle>
          <a:p>
            <a:pPr lvl="0"/>
            <a:r>
              <a:rPr lang="en-US" dirty="0"/>
              <a:t>No.</a:t>
            </a:r>
          </a:p>
        </p:txBody>
      </p:sp>
      <p:sp>
        <p:nvSpPr>
          <p:cNvPr id="6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269875" y="4799410"/>
            <a:ext cx="4302125" cy="136922"/>
          </a:xfrm>
        </p:spPr>
        <p:txBody>
          <a:bodyPr anchor="ctr">
            <a:noAutofit/>
          </a:bodyPr>
          <a:lstStyle>
            <a:lvl1pPr>
              <a:defRPr sz="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footer text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9410"/>
            <a:ext cx="727472" cy="13692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>
                <a:solidFill>
                  <a:srgbClr val="717171"/>
                </a:solidFill>
              </a:rPr>
              <a:pPr/>
              <a:t>‹#›</a:t>
            </a:fld>
            <a:endParaRPr lang="en-GB" dirty="0">
              <a:solidFill>
                <a:srgbClr val="7171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13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54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120000">
            <a:off x="1143000" y="841772"/>
            <a:ext cx="6858000" cy="1790700"/>
          </a:xfrm>
        </p:spPr>
        <p:txBody>
          <a:bodyPr anchor="ctr">
            <a:noAutofit/>
          </a:bodyPr>
          <a:lstStyle>
            <a:lvl1pPr algn="ctr">
              <a:defRPr sz="6000">
                <a:solidFill>
                  <a:srgbClr val="0A0A0A"/>
                </a:solidFill>
              </a:defRPr>
            </a:lvl1pPr>
          </a:lstStyle>
          <a:p>
            <a:r>
              <a:rPr lang="en-US" dirty="0"/>
              <a:t>CLICK TO EDIT</a:t>
            </a:r>
            <a:endParaRPr lang="lv-LV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 rot="-180000">
            <a:off x="964395" y="2438115"/>
            <a:ext cx="7215211" cy="1241822"/>
          </a:xfrm>
        </p:spPr>
        <p:txBody>
          <a:bodyPr>
            <a:noAutofit/>
          </a:bodyPr>
          <a:lstStyle>
            <a:lvl1pPr marL="0" indent="0" algn="ctr">
              <a:buNone/>
              <a:defRPr sz="4950">
                <a:solidFill>
                  <a:schemeClr val="tx1"/>
                </a:solidFill>
                <a:latin typeface="+mj-lt"/>
                <a:cs typeface="Kanit SemiBold" panose="00000700000000000000" pitchFamily="2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MASTER 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813305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-180000">
            <a:off x="1143000" y="841772"/>
            <a:ext cx="6858000" cy="1790700"/>
          </a:xfrm>
        </p:spPr>
        <p:txBody>
          <a:bodyPr anchor="ctr"/>
          <a:lstStyle>
            <a:lvl1pPr algn="ctr">
              <a:defRPr sz="4500">
                <a:solidFill>
                  <a:srgbClr val="0A0A0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 rot="120000">
            <a:off x="1143000" y="2884822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2100">
                <a:solidFill>
                  <a:schemeClr val="accent4"/>
                </a:solidFill>
                <a:latin typeface="Kanit SemiBold" panose="00000700000000000000" pitchFamily="2" charset="-34"/>
                <a:cs typeface="Kanit SemiBold" panose="00000700000000000000" pitchFamily="2" charset="-34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0418262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26000" y="1437624"/>
            <a:ext cx="3834432" cy="2754306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1800"/>
            </a:lvl2pPr>
            <a:lvl3pPr>
              <a:defRPr sz="1500"/>
            </a:lvl3pPr>
          </a:lstStyle>
          <a:p>
            <a:pPr lvl="0"/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 rot="-300000">
            <a:off x="645464" y="540236"/>
            <a:ext cx="4271408" cy="1790700"/>
          </a:xfrm>
        </p:spPr>
        <p:txBody>
          <a:bodyPr anchor="t"/>
          <a:lstStyle>
            <a:lvl1pPr algn="l">
              <a:defRPr sz="4500">
                <a:solidFill>
                  <a:srgbClr val="0A0A0A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lv-LV" dirty="0"/>
            </a:br>
            <a:r>
              <a:rPr lang="en-US" dirty="0"/>
              <a:t>EDIT </a:t>
            </a:r>
            <a:r>
              <a:rPr lang="lv-LV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622194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626000" y="1437624"/>
            <a:ext cx="3834432" cy="2754306"/>
          </a:xfrm>
        </p:spPr>
        <p:txBody>
          <a:bodyPr/>
          <a:lstStyle>
            <a:lvl1pPr marL="0" indent="0">
              <a:buNone/>
              <a:defRPr sz="2100"/>
            </a:lvl1pPr>
            <a:lvl2pPr>
              <a:defRPr sz="1800"/>
            </a:lvl2pPr>
            <a:lvl3pPr>
              <a:defRPr sz="1500"/>
            </a:lvl3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 rot="-300000">
            <a:off x="645464" y="540236"/>
            <a:ext cx="4271408" cy="1790700"/>
          </a:xfrm>
        </p:spPr>
        <p:txBody>
          <a:bodyPr anchor="t"/>
          <a:lstStyle>
            <a:lvl1pPr algn="l">
              <a:defRPr sz="4500">
                <a:solidFill>
                  <a:srgbClr val="0A0A0A"/>
                </a:solidFill>
              </a:defRPr>
            </a:lvl1pPr>
          </a:lstStyle>
          <a:p>
            <a:r>
              <a:rPr lang="en-US" dirty="0"/>
              <a:t>CLICK TO</a:t>
            </a:r>
            <a:br>
              <a:rPr lang="lv-LV" dirty="0"/>
            </a:br>
            <a:r>
              <a:rPr lang="en-US" dirty="0"/>
              <a:t>EDIT </a:t>
            </a:r>
            <a:r>
              <a:rPr lang="lv-LV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550126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/>
              <a:t>CLICK TO EDIT MASTER</a:t>
            </a:r>
            <a:br>
              <a:rPr lang="lv-LV" dirty="0"/>
            </a:br>
            <a:r>
              <a:rPr lang="en-US" dirty="0"/>
              <a:t>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8C14-848D-43AA-B293-6556A93C6D09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0496-8E7D-4D20-9518-343D21FB6F1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2017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-red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1070075"/>
            <a:ext cx="7488832" cy="1069627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205062"/>
            <a:ext cx="5184576" cy="2094880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827584" y="555526"/>
            <a:ext cx="7488832" cy="479822"/>
          </a:xfrm>
        </p:spPr>
        <p:txBody>
          <a:bodyPr anchor="b">
            <a:normAutofit/>
          </a:bodyPr>
          <a:lstStyle>
            <a:lvl1pPr marL="0" indent="0">
              <a:buNone/>
              <a:defRPr sz="1600" b="0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41315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/>
          <a:lstStyle/>
          <a:p>
            <a:r>
              <a:rPr lang="en-US" dirty="0"/>
              <a:t>CLICK TO EDIT MASTER</a:t>
            </a:r>
            <a:br>
              <a:rPr lang="lv-LV" dirty="0"/>
            </a:br>
            <a:r>
              <a:rPr lang="en-US" dirty="0"/>
              <a:t>TITLE STYLE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100"/>
            </a:lvl1pPr>
            <a:lvl2pPr>
              <a:defRPr sz="1800"/>
            </a:lvl2pPr>
            <a:lvl3pPr>
              <a:defRPr sz="1500"/>
            </a:lvl3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8C14-848D-43AA-B293-6556A93C6D09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0496-8E7D-4D20-9518-343D21FB6F1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539157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0" y="1329612"/>
            <a:ext cx="4320000" cy="27543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6000" y="1329612"/>
            <a:ext cx="4320000" cy="275430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8C14-848D-43AA-B293-6556A93C6D09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0496-8E7D-4D20-9518-343D21FB6F19}" type="slidenum">
              <a:rPr lang="lv-LV" smtClean="0"/>
              <a:t>‹#›</a:t>
            </a:fld>
            <a:endParaRPr lang="lv-LV"/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198000" y="173422"/>
            <a:ext cx="87480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</a:t>
            </a:r>
            <a:br>
              <a:rPr lang="lv-LV" dirty="0"/>
            </a:br>
            <a:r>
              <a:rPr lang="en-US" dirty="0"/>
              <a:t>TITLE STYLE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302951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</a:t>
            </a:r>
            <a:br>
              <a:rPr lang="lv-LV" dirty="0"/>
            </a:br>
            <a:r>
              <a:rPr lang="en-US" dirty="0"/>
              <a:t>TITLE STYLE</a:t>
            </a:r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8C14-848D-43AA-B293-6556A93C6D09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0496-8E7D-4D20-9518-343D21FB6F1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09740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C8C14-848D-43AA-B293-6556A93C6D09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C00496-8E7D-4D20-9518-343D21FB6F1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879744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64158-0CE9-4349-B3F5-2F2E57F0D0CB}" type="datetimeFigureOut">
              <a:rPr lang="en-US" smtClean="0"/>
              <a:t>12/15/2021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59CC6-7B72-4137-928D-D85C24DCB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791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2-bullet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59046-D7B8-4A85-9C83-50A77E2B506A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7DCA72-E691-4801-B1A1-15FFB687010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67034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">
  <p:cSld name="1_Text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21"/>
          <p:cNvPicPr preferRelativeResize="0"/>
          <p:nvPr/>
        </p:nvPicPr>
        <p:blipFill rotWithShape="1"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00905"/>
            <a:ext cx="9003792" cy="1648069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1"/>
          <p:cNvSpPr txBox="1">
            <a:spLocks noGrp="1"/>
          </p:cNvSpPr>
          <p:nvPr>
            <p:ph type="sldNum" idx="12"/>
          </p:nvPr>
        </p:nvSpPr>
        <p:spPr>
          <a:xfrm>
            <a:off x="6426200" y="134286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Google Shape;28;p21"/>
          <p:cNvSpPr txBox="1">
            <a:spLocks noGrp="1"/>
          </p:cNvSpPr>
          <p:nvPr>
            <p:ph type="body" idx="1"/>
          </p:nvPr>
        </p:nvSpPr>
        <p:spPr>
          <a:xfrm>
            <a:off x="736000" y="420371"/>
            <a:ext cx="7671401" cy="339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EE6907"/>
              </a:buClr>
              <a:buSzPts val="2800"/>
              <a:buFont typeface="Arial"/>
              <a:buNone/>
              <a:defRPr sz="2400" b="1" i="0" u="none" strike="noStrike" cap="none">
                <a:solidFill>
                  <a:srgbClr val="EE690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736000" y="766433"/>
            <a:ext cx="7671401" cy="39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None/>
              <a:defRPr sz="24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36A9E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36A9E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body" idx="3"/>
          </p:nvPr>
        </p:nvSpPr>
        <p:spPr>
          <a:xfrm>
            <a:off x="736600" y="1210141"/>
            <a:ext cx="7670800" cy="1480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2857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171450" algn="l">
              <a:lnSpc>
                <a:spcPct val="65000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2400"/>
              <a:buFont typeface="Arial"/>
              <a:buNone/>
              <a:defRPr sz="180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>
              <a:lnSpc>
                <a:spcPct val="78000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>
              <a:lnSpc>
                <a:spcPct val="86666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>
              <a:lnSpc>
                <a:spcPct val="86666"/>
              </a:lnSpc>
              <a:spcBef>
                <a:spcPts val="375"/>
              </a:spcBef>
              <a:spcAft>
                <a:spcPts val="0"/>
              </a:spcAft>
              <a:buClr>
                <a:srgbClr val="164194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rgbClr val="164194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body" idx="4"/>
          </p:nvPr>
        </p:nvSpPr>
        <p:spPr>
          <a:xfrm>
            <a:off x="735999" y="180688"/>
            <a:ext cx="7671400" cy="206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marR="0" lvl="0" indent="-17145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535353"/>
              </a:buClr>
              <a:buSzPts val="2800"/>
              <a:buFont typeface="Arial"/>
              <a:buNone/>
              <a:defRPr sz="1350" b="0" i="0" u="none" strike="noStrike" cap="none">
                <a:solidFill>
                  <a:srgbClr val="53535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2857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28700" marR="0" lvl="2" indent="-2667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714500" marR="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057400" marR="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1"/>
          <p:cNvSpPr>
            <a:spLocks noGrp="1"/>
          </p:cNvSpPr>
          <p:nvPr>
            <p:ph type="pic" idx="5"/>
          </p:nvPr>
        </p:nvSpPr>
        <p:spPr>
          <a:xfrm>
            <a:off x="7016750" y="4495801"/>
            <a:ext cx="1295398" cy="45683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1"/>
          <p:cNvSpPr>
            <a:spLocks noGrp="1"/>
          </p:cNvSpPr>
          <p:nvPr>
            <p:ph type="pic" idx="6"/>
          </p:nvPr>
        </p:nvSpPr>
        <p:spPr>
          <a:xfrm>
            <a:off x="5384801" y="4495801"/>
            <a:ext cx="1258887" cy="456833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283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3556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able-small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34954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250825" y="627063"/>
            <a:ext cx="8642350" cy="396091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99827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3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3291830"/>
            <a:ext cx="2376264" cy="130279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3419872" y="3291830"/>
            <a:ext cx="2376264" cy="130279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6012160" y="3291830"/>
            <a:ext cx="2376264" cy="1302792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827088" y="1708150"/>
            <a:ext cx="2376760" cy="1511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lv-LV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3419872" y="1707654"/>
            <a:ext cx="2376760" cy="1511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lv-LV"/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7"/>
          </p:nvPr>
        </p:nvSpPr>
        <p:spPr>
          <a:xfrm>
            <a:off x="6012160" y="1707654"/>
            <a:ext cx="2376760" cy="15113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4653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250825" y="627063"/>
            <a:ext cx="8642350" cy="39608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endParaRPr lang="lv-LV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05979"/>
            <a:ext cx="8640960" cy="349547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44991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-textco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5"/>
          </p:nvPr>
        </p:nvSpPr>
        <p:spPr>
          <a:xfrm>
            <a:off x="827584" y="1851670"/>
            <a:ext cx="2376264" cy="115212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8"/>
          </p:nvPr>
        </p:nvSpPr>
        <p:spPr>
          <a:xfrm>
            <a:off x="827584" y="1426270"/>
            <a:ext cx="2376264" cy="360040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9"/>
          </p:nvPr>
        </p:nvSpPr>
        <p:spPr>
          <a:xfrm>
            <a:off x="3419872" y="1426270"/>
            <a:ext cx="2376264" cy="360040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20"/>
          </p:nvPr>
        </p:nvSpPr>
        <p:spPr>
          <a:xfrm>
            <a:off x="6012160" y="1426270"/>
            <a:ext cx="2376264" cy="360040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21"/>
          </p:nvPr>
        </p:nvSpPr>
        <p:spPr>
          <a:xfrm>
            <a:off x="827584" y="3003798"/>
            <a:ext cx="2376264" cy="360040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idx="22"/>
          </p:nvPr>
        </p:nvSpPr>
        <p:spPr>
          <a:xfrm>
            <a:off x="3419872" y="3003798"/>
            <a:ext cx="2376264" cy="360040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23"/>
          </p:nvPr>
        </p:nvSpPr>
        <p:spPr>
          <a:xfrm>
            <a:off x="6012160" y="3003798"/>
            <a:ext cx="2376264" cy="360040"/>
          </a:xfrm>
        </p:spPr>
        <p:txBody>
          <a:bodyPr anchor="b">
            <a:noAutofit/>
          </a:bodyPr>
          <a:lstStyle>
            <a:lvl1pPr marL="0" indent="0">
              <a:buNone/>
              <a:defRPr sz="12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4"/>
          </p:nvPr>
        </p:nvSpPr>
        <p:spPr>
          <a:xfrm>
            <a:off x="3419872" y="1851670"/>
            <a:ext cx="2376264" cy="115212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23" name="Content Placeholder 2"/>
          <p:cNvSpPr>
            <a:spLocks noGrp="1"/>
          </p:cNvSpPr>
          <p:nvPr>
            <p:ph idx="25"/>
          </p:nvPr>
        </p:nvSpPr>
        <p:spPr>
          <a:xfrm>
            <a:off x="6012160" y="1851670"/>
            <a:ext cx="2376264" cy="115212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24" name="Content Placeholder 2"/>
          <p:cNvSpPr>
            <a:spLocks noGrp="1"/>
          </p:cNvSpPr>
          <p:nvPr>
            <p:ph idx="26"/>
          </p:nvPr>
        </p:nvSpPr>
        <p:spPr>
          <a:xfrm>
            <a:off x="827584" y="3435846"/>
            <a:ext cx="2376264" cy="115212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25" name="Content Placeholder 2"/>
          <p:cNvSpPr>
            <a:spLocks noGrp="1"/>
          </p:cNvSpPr>
          <p:nvPr>
            <p:ph idx="27"/>
          </p:nvPr>
        </p:nvSpPr>
        <p:spPr>
          <a:xfrm>
            <a:off x="3419872" y="3435846"/>
            <a:ext cx="2376264" cy="115212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26" name="Content Placeholder 2"/>
          <p:cNvSpPr>
            <a:spLocks noGrp="1"/>
          </p:cNvSpPr>
          <p:nvPr>
            <p:ph idx="28"/>
          </p:nvPr>
        </p:nvSpPr>
        <p:spPr>
          <a:xfrm>
            <a:off x="6012160" y="3435846"/>
            <a:ext cx="2376264" cy="115212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13992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-inner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8032" y="2020491"/>
            <a:ext cx="4964088" cy="1102519"/>
          </a:xfrm>
        </p:spPr>
        <p:txBody>
          <a:bodyPr anchor="ctr">
            <a:noAutofit/>
          </a:bodyPr>
          <a:lstStyle>
            <a:lvl1pPr algn="l">
              <a:defRPr sz="28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lv-LV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00788" y="0"/>
            <a:ext cx="2843212" cy="51435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4701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-whit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419621"/>
            <a:ext cx="4824536" cy="3175001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4572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9144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13716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182880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300788" y="0"/>
            <a:ext cx="2843212" cy="5143500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0685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7584" y="205978"/>
            <a:ext cx="7488832" cy="106962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584" y="1419621"/>
            <a:ext cx="7488832" cy="3175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4224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59046-D7B8-4A85-9C83-50A77E2B506A}" type="datetimeFigureOut">
              <a:rPr lang="lv-LV" smtClean="0"/>
              <a:t>15.12.2021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2816" y="480399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CA72-E691-4801-B1A1-15FFB687010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36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6" r:id="rId8"/>
    <p:sldLayoutId id="2147483665" r:id="rId9"/>
    <p:sldLayoutId id="2147483740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600"/>
        </a:spcBef>
        <a:spcAft>
          <a:spcPts val="600"/>
        </a:spcAft>
        <a:buClr>
          <a:schemeClr val="accent4"/>
        </a:buClr>
        <a:buSzPct val="12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/>
        </a:buClr>
        <a:buSzPct val="120000"/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57250" y="-328747"/>
            <a:ext cx="10287002" cy="4966290"/>
            <a:chOff x="-1143000" y="-438330"/>
            <a:chExt cx="13716002" cy="6621721"/>
          </a:xfrm>
        </p:grpSpPr>
        <p:cxnSp>
          <p:nvCxnSpPr>
            <p:cNvPr id="12" name="Straight Connector 11"/>
            <p:cNvCxnSpPr/>
            <p:nvPr userDrawn="1"/>
          </p:nvCxnSpPr>
          <p:spPr>
            <a:xfrm>
              <a:off x="1182687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256200" y="1138238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256200" y="1710267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>
              <a:off x="-256200" y="612000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 userDrawn="1"/>
          </p:nvSpPr>
          <p:spPr>
            <a:xfrm>
              <a:off x="-747711" y="1075579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3.16cm</a:t>
              </a:r>
            </a:p>
          </p:txBody>
        </p:sp>
        <p:cxnSp>
          <p:nvCxnSpPr>
            <p:cNvPr id="21" name="Straight Connector 20"/>
            <p:cNvCxnSpPr/>
            <p:nvPr userDrawn="1"/>
          </p:nvCxnSpPr>
          <p:spPr>
            <a:xfrm>
              <a:off x="-256200" y="2282296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 userDrawn="1"/>
          </p:nvCxnSpPr>
          <p:spPr>
            <a:xfrm>
              <a:off x="-256200" y="2854325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 userDrawn="1"/>
          </p:nvCxnSpPr>
          <p:spPr>
            <a:xfrm>
              <a:off x="-256200" y="3426354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 userDrawn="1"/>
          </p:nvCxnSpPr>
          <p:spPr>
            <a:xfrm>
              <a:off x="-256200" y="3998383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 userDrawn="1"/>
          </p:nvCxnSpPr>
          <p:spPr>
            <a:xfrm>
              <a:off x="-256200" y="4570412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 userDrawn="1"/>
          </p:nvCxnSpPr>
          <p:spPr>
            <a:xfrm>
              <a:off x="-256200" y="5142441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 userDrawn="1"/>
          </p:nvCxnSpPr>
          <p:spPr>
            <a:xfrm>
              <a:off x="-256200" y="5714470"/>
              <a:ext cx="180000" cy="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 userDrawn="1"/>
          </p:nvCxnSpPr>
          <p:spPr>
            <a:xfrm>
              <a:off x="114935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212003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309071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406140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503208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60027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 userDrawn="1"/>
          </p:nvCxnSpPr>
          <p:spPr>
            <a:xfrm>
              <a:off x="697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 userDrawn="1"/>
          </p:nvCxnSpPr>
          <p:spPr>
            <a:xfrm>
              <a:off x="794413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 userDrawn="1"/>
          </p:nvCxnSpPr>
          <p:spPr>
            <a:xfrm>
              <a:off x="891482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 userDrawn="1"/>
          </p:nvCxnSpPr>
          <p:spPr>
            <a:xfrm>
              <a:off x="988550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 userDrawn="1"/>
          </p:nvCxnSpPr>
          <p:spPr>
            <a:xfrm>
              <a:off x="1085619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 userDrawn="1"/>
          </p:nvCxnSpPr>
          <p:spPr>
            <a:xfrm>
              <a:off x="11049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 userDrawn="1"/>
          </p:nvCxnSpPr>
          <p:spPr>
            <a:xfrm>
              <a:off x="1007727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 userDrawn="1"/>
          </p:nvCxnSpPr>
          <p:spPr>
            <a:xfrm>
              <a:off x="9105543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 userDrawn="1"/>
          </p:nvCxnSpPr>
          <p:spPr>
            <a:xfrm>
              <a:off x="8133816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 userDrawn="1"/>
          </p:nvCxnSpPr>
          <p:spPr>
            <a:xfrm>
              <a:off x="7162089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 userDrawn="1"/>
          </p:nvCxnSpPr>
          <p:spPr>
            <a:xfrm>
              <a:off x="6190362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 userDrawn="1"/>
          </p:nvCxnSpPr>
          <p:spPr>
            <a:xfrm>
              <a:off x="5218635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 userDrawn="1"/>
          </p:nvCxnSpPr>
          <p:spPr>
            <a:xfrm>
              <a:off x="4246908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 userDrawn="1"/>
          </p:nvCxnSpPr>
          <p:spPr>
            <a:xfrm>
              <a:off x="3275181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 userDrawn="1"/>
          </p:nvCxnSpPr>
          <p:spPr>
            <a:xfrm>
              <a:off x="2303454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1331727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/>
            <p:cNvSpPr txBox="1"/>
            <p:nvPr userDrawn="1"/>
          </p:nvSpPr>
          <p:spPr>
            <a:xfrm>
              <a:off x="-747711" y="1646155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4.75cm</a:t>
              </a:r>
            </a:p>
          </p:txBody>
        </p:sp>
        <p:sp>
          <p:nvSpPr>
            <p:cNvPr id="52" name="TextBox 51"/>
            <p:cNvSpPr txBox="1"/>
            <p:nvPr userDrawn="1"/>
          </p:nvSpPr>
          <p:spPr>
            <a:xfrm>
              <a:off x="-747711" y="2216731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6.34cm</a:t>
              </a:r>
            </a:p>
          </p:txBody>
        </p:sp>
        <p:sp>
          <p:nvSpPr>
            <p:cNvPr id="53" name="TextBox 52"/>
            <p:cNvSpPr txBox="1"/>
            <p:nvPr userDrawn="1"/>
          </p:nvSpPr>
          <p:spPr>
            <a:xfrm>
              <a:off x="-747711" y="278730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7.93cm</a:t>
              </a:r>
            </a:p>
          </p:txBody>
        </p:sp>
        <p:sp>
          <p:nvSpPr>
            <p:cNvPr id="54" name="TextBox 53"/>
            <p:cNvSpPr txBox="1"/>
            <p:nvPr userDrawn="1"/>
          </p:nvSpPr>
          <p:spPr>
            <a:xfrm>
              <a:off x="-747711" y="3357884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9.52cm</a:t>
              </a:r>
            </a:p>
          </p:txBody>
        </p:sp>
        <p:sp>
          <p:nvSpPr>
            <p:cNvPr id="55" name="TextBox 54"/>
            <p:cNvSpPr txBox="1"/>
            <p:nvPr userDrawn="1"/>
          </p:nvSpPr>
          <p:spPr>
            <a:xfrm>
              <a:off x="-747711" y="392846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11.11cm</a:t>
              </a:r>
            </a:p>
          </p:txBody>
        </p:sp>
        <p:sp>
          <p:nvSpPr>
            <p:cNvPr id="56" name="TextBox 55"/>
            <p:cNvSpPr txBox="1"/>
            <p:nvPr userDrawn="1"/>
          </p:nvSpPr>
          <p:spPr>
            <a:xfrm>
              <a:off x="-747711" y="4499036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12.70cm</a:t>
              </a:r>
            </a:p>
          </p:txBody>
        </p:sp>
        <p:sp>
          <p:nvSpPr>
            <p:cNvPr id="57" name="TextBox 56"/>
            <p:cNvSpPr txBox="1"/>
            <p:nvPr userDrawn="1"/>
          </p:nvSpPr>
          <p:spPr>
            <a:xfrm>
              <a:off x="-747711" y="5069612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14.29cm</a:t>
              </a:r>
            </a:p>
          </p:txBody>
        </p:sp>
        <p:sp>
          <p:nvSpPr>
            <p:cNvPr id="58" name="TextBox 57"/>
            <p:cNvSpPr txBox="1"/>
            <p:nvPr userDrawn="1"/>
          </p:nvSpPr>
          <p:spPr>
            <a:xfrm>
              <a:off x="-747711" y="5640188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15.87cm</a:t>
              </a:r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-747711" y="6060280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17.00cm</a:t>
              </a:r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04800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1.00cm</a:t>
              </a:r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1276839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3.70cm</a:t>
              </a:r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2248876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6.40cm</a:t>
              </a:r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3220915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9.10cm</a:t>
              </a:r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4192952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11.80cm</a:t>
              </a:r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5164991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14.50cm</a:t>
              </a:r>
            </a:p>
          </p:txBody>
        </p:sp>
        <p:sp>
          <p:nvSpPr>
            <p:cNvPr id="66" name="TextBox 65"/>
            <p:cNvSpPr txBox="1"/>
            <p:nvPr userDrawn="1"/>
          </p:nvSpPr>
          <p:spPr>
            <a:xfrm>
              <a:off x="6137028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17.20cm</a:t>
              </a:r>
            </a:p>
          </p:txBody>
        </p:sp>
        <p:sp>
          <p:nvSpPr>
            <p:cNvPr id="67" name="TextBox 66"/>
            <p:cNvSpPr txBox="1"/>
            <p:nvPr userDrawn="1"/>
          </p:nvSpPr>
          <p:spPr>
            <a:xfrm>
              <a:off x="7109067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9.90cm</a:t>
              </a:r>
            </a:p>
          </p:txBody>
        </p:sp>
        <p:sp>
          <p:nvSpPr>
            <p:cNvPr id="68" name="TextBox 67"/>
            <p:cNvSpPr txBox="1"/>
            <p:nvPr userDrawn="1"/>
          </p:nvSpPr>
          <p:spPr>
            <a:xfrm>
              <a:off x="8081104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22.60cm</a:t>
              </a: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9053143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25.30cm</a:t>
              </a:r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10025180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27.99cm</a:t>
              </a:r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10997215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30.69cm</a:t>
              </a:r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11461751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32.85cm</a:t>
              </a:r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10490780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30.16cm</a:t>
              </a:r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9519807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27.46cm</a:t>
              </a:r>
            </a:p>
          </p:txBody>
        </p:sp>
        <p:sp>
          <p:nvSpPr>
            <p:cNvPr id="76" name="TextBox 75"/>
            <p:cNvSpPr txBox="1"/>
            <p:nvPr userDrawn="1"/>
          </p:nvSpPr>
          <p:spPr>
            <a:xfrm>
              <a:off x="8548835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24.76cm</a:t>
              </a:r>
            </a:p>
          </p:txBody>
        </p:sp>
        <p:sp>
          <p:nvSpPr>
            <p:cNvPr id="77" name="TextBox 76"/>
            <p:cNvSpPr txBox="1"/>
            <p:nvPr userDrawn="1"/>
          </p:nvSpPr>
          <p:spPr>
            <a:xfrm>
              <a:off x="7577861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22.07cm</a:t>
              </a:r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6606888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19.37cm</a:t>
              </a:r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5635915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16.67cm</a:t>
              </a:r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664943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13.98cm</a:t>
              </a:r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3693969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11.28cm</a:t>
              </a:r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2722996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8.59cm</a:t>
              </a:r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1752023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5.89cm</a:t>
              </a:r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781051" y="-437437"/>
              <a:ext cx="438671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3.19cm</a:t>
              </a:r>
            </a:p>
          </p:txBody>
        </p:sp>
        <p:cxnSp>
          <p:nvCxnSpPr>
            <p:cNvPr id="5" name="Straight Connector 4"/>
            <p:cNvCxnSpPr/>
            <p:nvPr userDrawn="1"/>
          </p:nvCxnSpPr>
          <p:spPr>
            <a:xfrm>
              <a:off x="360000" y="-265725"/>
              <a:ext cx="0" cy="180000"/>
            </a:xfrm>
            <a:prstGeom prst="line">
              <a:avLst/>
            </a:prstGeom>
            <a:ln w="6350">
              <a:gradFill>
                <a:gsLst>
                  <a:gs pos="0">
                    <a:srgbClr val="F2DA64"/>
                  </a:gs>
                  <a:gs pos="18000">
                    <a:srgbClr val="A27700"/>
                  </a:gs>
                  <a:gs pos="71000">
                    <a:srgbClr val="D7B446"/>
                  </a:gs>
                  <a:gs pos="51000">
                    <a:srgbClr val="F2DA64"/>
                  </a:gs>
                  <a:gs pos="100000">
                    <a:srgbClr val="987000"/>
                  </a:gs>
                </a:gsLst>
                <a:lin ang="5400000" scaled="0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 userDrawn="1"/>
          </p:nvSpPr>
          <p:spPr>
            <a:xfrm>
              <a:off x="-1143000" y="5763299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Bottom</a:t>
              </a:r>
            </a:p>
          </p:txBody>
        </p:sp>
        <p:sp>
          <p:nvSpPr>
            <p:cNvPr id="86" name="TextBox 85"/>
            <p:cNvSpPr txBox="1"/>
            <p:nvPr userDrawn="1"/>
          </p:nvSpPr>
          <p:spPr>
            <a:xfrm>
              <a:off x="-1143000" y="1769266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Content Top</a:t>
              </a:r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-1143000" y="1198692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Heading Baseline</a:t>
              </a:r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-590537" y="-438330"/>
              <a:ext cx="833960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GB" sz="600" dirty="0">
                  <a:solidFill>
                    <a:schemeClr val="tx1"/>
                  </a:solidFill>
                </a:rPr>
                <a:t>Left Margin</a:t>
              </a:r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11933759" y="-438330"/>
              <a:ext cx="639243" cy="1231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l"/>
              <a:r>
                <a:rPr lang="en-GB" sz="600" dirty="0">
                  <a:solidFill>
                    <a:schemeClr val="tx1"/>
                  </a:solidFill>
                </a:rPr>
                <a:t>Right Margin</a:t>
              </a:r>
            </a:p>
          </p:txBody>
        </p:sp>
      </p:grpSp>
      <p:sp>
        <p:nvSpPr>
          <p:cNvPr id="91" name="Title Placeholder 1"/>
          <p:cNvSpPr>
            <a:spLocks noGrp="1"/>
          </p:cNvSpPr>
          <p:nvPr>
            <p:ph type="title"/>
          </p:nvPr>
        </p:nvSpPr>
        <p:spPr>
          <a:xfrm>
            <a:off x="270000" y="323038"/>
            <a:ext cx="8600156" cy="52826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idx="1"/>
          </p:nvPr>
        </p:nvSpPr>
        <p:spPr>
          <a:xfrm>
            <a:off x="270000" y="1281113"/>
            <a:ext cx="8600156" cy="300275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42685" y="4795706"/>
            <a:ext cx="727472" cy="14763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4034BEE3-566C-4068-A777-C3A4762E86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6333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1" r:id="rId12"/>
    <p:sldLayoutId id="2147483682" r:id="rId13"/>
    <p:sldLayoutId id="2147483684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685800" rtl="0" eaLnBrk="1" latinLnBrk="0" hangingPunct="1">
        <a:lnSpc>
          <a:spcPct val="100000"/>
        </a:lnSpc>
        <a:spcBef>
          <a:spcPts val="450"/>
        </a:spcBef>
        <a:buNone/>
        <a:defRPr sz="1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900"/>
        </a:spcBef>
        <a:buFont typeface="Arial" panose="020B0604020202020204" pitchFamily="34" charset="0"/>
        <a:buNone/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71463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407194" indent="-135731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535781" indent="-128588" algn="l" defTabSz="685800" rtl="0" eaLnBrk="1" latinLnBrk="0" hangingPunct="1">
        <a:lnSpc>
          <a:spcPct val="100000"/>
        </a:lnSpc>
        <a:spcBef>
          <a:spcPts val="450"/>
        </a:spcBef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7">
          <p15:clr>
            <a:srgbClr val="A4A3A4"/>
          </p15:clr>
        </p15:guide>
        <p15:guide id="2" orient="horz" pos="2159">
          <p15:clr>
            <a:srgbClr val="A4A3A4"/>
          </p15:clr>
        </p15:guide>
        <p15:guide id="3" pos="725">
          <p15:clr>
            <a:srgbClr val="A4A3A4"/>
          </p15:clr>
        </p15:guide>
        <p15:guide id="4" pos="842">
          <p15:clr>
            <a:srgbClr val="A4A3A4"/>
          </p15:clr>
        </p15:guide>
        <p15:guide id="5" pos="1335">
          <p15:clr>
            <a:srgbClr val="A4A3A4"/>
          </p15:clr>
        </p15:guide>
        <p15:guide id="6" pos="1454">
          <p15:clr>
            <a:srgbClr val="A4A3A4"/>
          </p15:clr>
        </p15:guide>
        <p15:guide id="7" pos="1947">
          <p15:clr>
            <a:srgbClr val="A4A3A4"/>
          </p15:clr>
        </p15:guide>
        <p15:guide id="8" pos="2064">
          <p15:clr>
            <a:srgbClr val="A4A3A4"/>
          </p15:clr>
        </p15:guide>
        <p15:guide id="9" pos="2558">
          <p15:clr>
            <a:srgbClr val="A4A3A4"/>
          </p15:clr>
        </p15:guide>
        <p15:guide id="10" pos="2678">
          <p15:clr>
            <a:srgbClr val="A4A3A4"/>
          </p15:clr>
        </p15:guide>
        <p15:guide id="11" pos="3170">
          <p15:clr>
            <a:srgbClr val="A4A3A4"/>
          </p15:clr>
        </p15:guide>
        <p15:guide id="12" pos="3288">
          <p15:clr>
            <a:srgbClr val="A4A3A4"/>
          </p15:clr>
        </p15:guide>
        <p15:guide id="13" pos="3780">
          <p15:clr>
            <a:srgbClr val="A4A3A4"/>
          </p15:clr>
        </p15:guide>
        <p15:guide id="14" pos="3900">
          <p15:clr>
            <a:srgbClr val="A4A3A4"/>
          </p15:clr>
        </p15:guide>
        <p15:guide id="15" pos="4392">
          <p15:clr>
            <a:srgbClr val="A4A3A4"/>
          </p15:clr>
        </p15:guide>
        <p15:guide id="16" pos="4512">
          <p15:clr>
            <a:srgbClr val="A4A3A4"/>
          </p15:clr>
        </p15:guide>
        <p15:guide id="17" pos="5124">
          <p15:clr>
            <a:srgbClr val="A4A3A4"/>
          </p15:clr>
        </p15:guide>
        <p15:guide id="18" pos="5004">
          <p15:clr>
            <a:srgbClr val="A4A3A4"/>
          </p15:clr>
        </p15:guide>
        <p15:guide id="19" pos="5616">
          <p15:clr>
            <a:srgbClr val="A4A3A4"/>
          </p15:clr>
        </p15:guide>
        <p15:guide id="20" pos="5736">
          <p15:clr>
            <a:srgbClr val="A4A3A4"/>
          </p15:clr>
        </p15:guide>
        <p15:guide id="21" pos="6227">
          <p15:clr>
            <a:srgbClr val="A4A3A4"/>
          </p15:clr>
        </p15:guide>
        <p15:guide id="22" pos="6348">
          <p15:clr>
            <a:srgbClr val="A4A3A4"/>
          </p15:clr>
        </p15:guide>
        <p15:guide id="23" pos="6839">
          <p15:clr>
            <a:srgbClr val="A4A3A4"/>
          </p15:clr>
        </p15:guide>
        <p15:guide id="24" pos="6960">
          <p15:clr>
            <a:srgbClr val="A4A3A4"/>
          </p15:clr>
        </p15:guide>
        <p15:guide id="25" pos="7451">
          <p15:clr>
            <a:srgbClr val="A4A3A4"/>
          </p15:clr>
        </p15:guide>
        <p15:guide id="26" orient="horz" pos="1799">
          <p15:clr>
            <a:srgbClr val="A4A3A4"/>
          </p15:clr>
        </p15:guide>
        <p15:guide id="27" orient="horz" pos="1437">
          <p15:clr>
            <a:srgbClr val="A4A3A4"/>
          </p15:clr>
        </p15:guide>
        <p15:guide id="28" orient="horz" pos="1077">
          <p15:clr>
            <a:srgbClr val="A4A3A4"/>
          </p15:clr>
        </p15:guide>
        <p15:guide id="29" orient="horz" pos="717">
          <p15:clr>
            <a:srgbClr val="A4A3A4"/>
          </p15:clr>
        </p15:guide>
        <p15:guide id="30" orient="horz" pos="2519">
          <p15:clr>
            <a:srgbClr val="A4A3A4"/>
          </p15:clr>
        </p15:guide>
        <p15:guide id="31" orient="horz" pos="2879">
          <p15:clr>
            <a:srgbClr val="A4A3A4"/>
          </p15:clr>
        </p15:guide>
        <p15:guide id="32" orient="horz" pos="3240">
          <p15:clr>
            <a:srgbClr val="A4A3A4"/>
          </p15:clr>
        </p15:guide>
        <p15:guide id="33" orient="horz" pos="3600">
          <p15:clr>
            <a:srgbClr val="A4A3A4"/>
          </p15:clr>
        </p15:guide>
        <p15:guide id="34" orient="horz" pos="3855">
          <p15:clr>
            <a:srgbClr val="A4A3A4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0" y="173422"/>
            <a:ext cx="8748000" cy="994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</a:t>
            </a:r>
            <a:br>
              <a:rPr lang="lv-LV" dirty="0"/>
            </a:br>
            <a:r>
              <a:rPr lang="en-US" dirty="0"/>
              <a:t>TITLE STYLE</a:t>
            </a:r>
            <a:endParaRPr lang="lv-LV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0" y="1329612"/>
            <a:ext cx="8748000" cy="27543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</a:t>
            </a:r>
          </a:p>
          <a:p>
            <a:pPr lvl="2"/>
            <a:r>
              <a:rPr lang="en-US" dirty="0"/>
              <a:t>Third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380774" y="472817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C8C14-848D-43AA-B293-6556A93C6D09}" type="datetimeFigureOut">
              <a:rPr lang="lv-LV" smtClean="0"/>
              <a:pPr/>
              <a:t>15.12.2021</a:t>
            </a:fld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8600" y="472817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C00496-8E7D-4D20-9518-343D21FB6F1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0923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73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8000" indent="-378619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2C62E0"/>
        </a:buClr>
        <a:buSzPct val="55000"/>
        <a:buFontTx/>
        <a:buBlip>
          <a:blip r:embed="rId15"/>
        </a:buBlip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671513" indent="-378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2C62E0"/>
        </a:buClr>
        <a:buSzPct val="55000"/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010841" indent="-378000" algn="l" defTabSz="6858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rgbClr val="2C62E0"/>
        </a:buClr>
        <a:buSzPct val="55000"/>
        <a:buFontTx/>
        <a:buBlip>
          <a:blip r:embed="rId15"/>
        </a:buBlip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025" indent="-314325" algn="l" defTabSz="685800" rtl="0" eaLnBrk="1" latinLnBrk="0" hangingPunct="1">
        <a:lnSpc>
          <a:spcPct val="100000"/>
        </a:lnSpc>
        <a:spcBef>
          <a:spcPts val="0"/>
        </a:spcBef>
        <a:buClr>
          <a:srgbClr val="2C62E0"/>
        </a:buClr>
        <a:buFont typeface="Kanit Light" panose="00000400000000000000" pitchFamily="2" charset="-34"/>
        <a:buChar char="—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682354" indent="-310754" algn="l" defTabSz="685800" rtl="0" eaLnBrk="1" latinLnBrk="0" hangingPunct="1">
        <a:lnSpc>
          <a:spcPct val="100000"/>
        </a:lnSpc>
        <a:spcBef>
          <a:spcPts val="0"/>
        </a:spcBef>
        <a:buClr>
          <a:srgbClr val="2C62E0"/>
        </a:buClr>
        <a:buFont typeface="Kanit Light" panose="00000400000000000000" pitchFamily="2" charset="-34"/>
        <a:buChar char="—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8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</p:sldLayoutIdLst>
  <p:txStyles>
    <p:titleStyle>
      <a:lvl1pPr algn="ctr" defTabSz="342795" rtl="0" eaLnBrk="0" fontAlgn="base" hangingPunct="0">
        <a:spcBef>
          <a:spcPct val="0"/>
        </a:spcBef>
        <a:spcAft>
          <a:spcPct val="0"/>
        </a:spcAft>
        <a:defRPr sz="3299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342795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2pPr>
      <a:lvl3pPr algn="ctr" defTabSz="342795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3pPr>
      <a:lvl4pPr algn="ctr" defTabSz="342795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4pPr>
      <a:lvl5pPr algn="ctr" defTabSz="342795" rtl="0" eaLnBrk="0" fontAlgn="base" hangingPunct="0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5pPr>
      <a:lvl6pPr marL="457061" algn="ctr" defTabSz="342795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6pPr>
      <a:lvl7pPr marL="914122" algn="ctr" defTabSz="342795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7pPr>
      <a:lvl8pPr marL="1371183" algn="ctr" defTabSz="342795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8pPr>
      <a:lvl9pPr marL="1828244" algn="ctr" defTabSz="342795" rtl="0" fontAlgn="base">
        <a:spcBef>
          <a:spcPct val="0"/>
        </a:spcBef>
        <a:spcAft>
          <a:spcPct val="0"/>
        </a:spcAft>
        <a:defRPr sz="3299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7097" indent="-257097" algn="l" defTabSz="34279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557044" indent="-214248" algn="l" defTabSz="34279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856989" indent="-171398" algn="l" defTabSz="34279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9785" indent="-171398" algn="l" defTabSz="342795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99" kern="1200">
          <a:solidFill>
            <a:schemeClr val="tx1"/>
          </a:solidFill>
          <a:latin typeface="+mn-lt"/>
          <a:ea typeface="+mn-ea"/>
          <a:cs typeface="+mn-cs"/>
        </a:defRPr>
      </a:lvl4pPr>
      <a:lvl5pPr marL="1542581" indent="-171398" algn="l" defTabSz="342795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99" kern="1200">
          <a:solidFill>
            <a:schemeClr val="tx1"/>
          </a:solidFill>
          <a:latin typeface="+mn-lt"/>
          <a:ea typeface="+mn-ea"/>
          <a:cs typeface="+mn-cs"/>
        </a:defRPr>
      </a:lvl5pPr>
      <a:lvl6pPr marL="1885377" indent="-171398" algn="l" defTabSz="342795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6pPr>
      <a:lvl7pPr marL="2228172" indent="-171398" algn="l" defTabSz="342795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7pPr>
      <a:lvl8pPr marL="2570968" indent="-171398" algn="l" defTabSz="342795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8pPr>
      <a:lvl9pPr marL="2913764" indent="-171398" algn="l" defTabSz="342795" rtl="0" eaLnBrk="1" latinLnBrk="0" hangingPunct="1">
        <a:spcBef>
          <a:spcPct val="20000"/>
        </a:spcBef>
        <a:buFont typeface="Arial"/>
        <a:buChar char="•"/>
        <a:defRPr sz="14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795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591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387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183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3978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6774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399570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2366" algn="l" defTabSz="342795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mailto:mara@likta.lv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hyperlink" Target="mailto:andra@likta.lv" TargetMode="Externa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9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5" Type="http://schemas.openxmlformats.org/officeDocument/2006/relationships/hyperlink" Target="https://docs.google.com/document/d/1lkHANmNR2UIO6_0zm_yL6UMd3FQC50nr/edit" TargetMode="Externa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nno.cbis.l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3.tiff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4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3.xml"/><Relationship Id="rId6" Type="http://schemas.openxmlformats.org/officeDocument/2006/relationships/hyperlink" Target="https://diginno.cbis.lv/result-categories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17.png"/><Relationship Id="rId10" Type="http://schemas.openxmlformats.org/officeDocument/2006/relationships/image" Target="../media/image28.png"/><Relationship Id="rId4" Type="http://schemas.openxmlformats.org/officeDocument/2006/relationships/image" Target="../media/image16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88927" y="4227934"/>
            <a:ext cx="1728192" cy="740462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6725"/>
            <a:ext cx="1871971" cy="108677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827585" y="979457"/>
            <a:ext cx="8064896" cy="1023971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342900">
              <a:lnSpc>
                <a:spcPct val="150000"/>
              </a:lnSpc>
              <a:defRPr/>
            </a:pPr>
            <a:r>
              <a:rPr lang="en-GB" sz="2800" dirty="0"/>
              <a:t>Building cross-border digital self-assessment tool for industries - values and lessons learned </a:t>
            </a:r>
            <a:endParaRPr lang="en-GB" sz="2800" b="1" dirty="0"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36609" y="4137107"/>
            <a:ext cx="435846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lnSpc>
                <a:spcPct val="100000"/>
              </a:lnSpc>
              <a:defRPr/>
            </a:pPr>
            <a:endParaRPr lang="en-US" sz="1500" dirty="0">
              <a:solidFill>
                <a:srgbClr val="1744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946030" y="3349135"/>
            <a:ext cx="7586410" cy="1111137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C62E0"/>
              </a:buClr>
              <a:buSzPct val="55000"/>
              <a:buFontTx/>
              <a:buNone/>
              <a:defRPr sz="6600" kern="1200">
                <a:solidFill>
                  <a:schemeClr val="tx1"/>
                </a:solidFill>
                <a:latin typeface="+mj-lt"/>
                <a:ea typeface="+mn-ea"/>
                <a:cs typeface="Kanit SemiBold" panose="00000700000000000000" pitchFamily="2" charset="-34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C62E0"/>
              </a:buClr>
              <a:buSzPct val="55000"/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2C62E0"/>
              </a:buClr>
              <a:buSzPct val="55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C62E0"/>
              </a:buClr>
              <a:buFont typeface="Kanit Light" panose="00000400000000000000" pitchFamily="2" charset="-3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rgbClr val="2C62E0"/>
              </a:buClr>
              <a:buFont typeface="Kanit Light" panose="00000400000000000000" pitchFamily="2" charset="-34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>
              <a:spcAft>
                <a:spcPts val="900"/>
              </a:spcAft>
            </a:pPr>
            <a:r>
              <a:rPr lang="lv-LV" sz="1800" b="1" dirty="0">
                <a:solidFill>
                  <a:srgbClr val="2C62E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Dr. Māra Jākobsone, Vice </a:t>
            </a:r>
            <a:r>
              <a:rPr lang="lv-LV" sz="1800" b="1" dirty="0" err="1">
                <a:solidFill>
                  <a:srgbClr val="2C62E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President</a:t>
            </a:r>
            <a:r>
              <a:rPr lang="lv-LV" sz="1800" b="1" dirty="0">
                <a:solidFill>
                  <a:srgbClr val="2C62E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LIKTA </a:t>
            </a:r>
          </a:p>
        </p:txBody>
      </p:sp>
    </p:spTree>
    <p:extLst>
      <p:ext uri="{BB962C8B-B14F-4D97-AF65-F5344CB8AC3E}">
        <p14:creationId xmlns:p14="http://schemas.microsoft.com/office/powerpoint/2010/main" val="2916971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9" t="651" r="978" b="26901"/>
          <a:stretch/>
        </p:blipFill>
        <p:spPr>
          <a:xfrm>
            <a:off x="120052" y="-18554"/>
            <a:ext cx="8910990" cy="37264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28168" y="3759882"/>
            <a:ext cx="3618318" cy="466794"/>
          </a:xfrm>
          <a:prstGeom prst="rect">
            <a:avLst/>
          </a:prstGeom>
          <a:noFill/>
        </p:spPr>
        <p:txBody>
          <a:bodyPr wrap="square" tIns="0" rtlCol="0">
            <a:spAutoFit/>
          </a:bodyPr>
          <a:lstStyle/>
          <a:p>
            <a:pPr algn="r" defTabSz="685800">
              <a:spcAft>
                <a:spcPts val="225"/>
              </a:spcAft>
              <a:defRPr/>
            </a:pPr>
            <a:r>
              <a:rPr lang="en-US" sz="600" dirty="0">
                <a:solidFill>
                  <a:srgbClr val="6E6E6E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SECTOR ASSOCIATION SURVEY: LATVIAN COMPANIES IN THE EARLY DIGITAL PATH</a:t>
            </a:r>
          </a:p>
          <a:p>
            <a:pPr algn="r" defTabSz="685800">
              <a:spcAft>
                <a:spcPts val="225"/>
              </a:spcAft>
              <a:defRPr/>
            </a:pPr>
            <a:r>
              <a:rPr lang="en-US" sz="600" dirty="0">
                <a:solidFill>
                  <a:srgbClr val="6E6E6E">
                    <a:lumMod val="60000"/>
                    <a:lumOff val="4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SURVEY WAS CONDUCTED IN 2019. IN MARCH OF THE YEAR, POLLING 51 INDUSTRY ASSOCIATION EXECUTIVES</a:t>
            </a:r>
          </a:p>
          <a:p>
            <a:pPr algn="r" defTabSz="685800">
              <a:spcAft>
                <a:spcPts val="225"/>
              </a:spcAft>
              <a:defRPr/>
            </a:pPr>
            <a:endParaRPr lang="en-US" sz="600" dirty="0">
              <a:solidFill>
                <a:srgbClr val="6E6E6E">
                  <a:lumMod val="60000"/>
                  <a:lumOff val="40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 rot="21013091">
            <a:off x="279537" y="665465"/>
            <a:ext cx="7597844" cy="979951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>
              <a:lnSpc>
                <a:spcPct val="100000"/>
              </a:lnSpc>
              <a:defRPr/>
            </a:pPr>
            <a:r>
              <a:rPr lang="lv-LV" sz="2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2700" b="1" dirty="0">
                <a:solidFill>
                  <a:srgbClr val="0A0A0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COMPANIES </a:t>
            </a:r>
            <a:r>
              <a:rPr lang="lv-LV" sz="2700" b="1" dirty="0">
                <a:solidFill>
                  <a:srgbClr val="0A0A0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HAVE EVALUATED  THEIR DIGITAL MATURITY </a:t>
            </a:r>
            <a:r>
              <a:rPr lang="lv-LV" sz="2700" b="1" dirty="0" err="1">
                <a:solidFill>
                  <a:srgbClr val="0A0A0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</a:t>
            </a:r>
            <a:r>
              <a:rPr lang="lv-LV" sz="2700" b="1" dirty="0">
                <a:solidFill>
                  <a:srgbClr val="0A0A0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LATVIA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886610" y="3579520"/>
            <a:ext cx="2215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tabLst>
                <a:tab pos="198835" algn="l"/>
              </a:tabLst>
              <a:defRPr/>
            </a:pPr>
            <a:r>
              <a:rPr lang="en-US" sz="1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1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hinking</a:t>
            </a:r>
            <a:r>
              <a:rPr lang="en-US" sz="1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about the introduction of IT solutions</a:t>
            </a:r>
            <a:endParaRPr lang="lv-LV" sz="12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2"/>
          <p:cNvSpPr txBox="1">
            <a:spLocks/>
          </p:cNvSpPr>
          <p:nvPr/>
        </p:nvSpPr>
        <p:spPr>
          <a:xfrm rot="21132053">
            <a:off x="1551104" y="1858413"/>
            <a:ext cx="3879334" cy="4522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100000"/>
              </a:lnSpc>
              <a:defRPr/>
            </a:pPr>
            <a:r>
              <a:rPr lang="en-US" sz="1200" b="1" spc="15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A FEW SECTORS HAVE PERFORMED</a:t>
            </a:r>
            <a:r>
              <a:rPr lang="lv-LV" sz="1200" b="1" spc="15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spc="15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TRANSFO</a:t>
            </a:r>
            <a:r>
              <a:rPr lang="lv-LV" sz="1200" b="1" spc="15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200" b="1" spc="15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MATION</a:t>
            </a:r>
            <a:endParaRPr lang="lv-LV" sz="1200" b="1" spc="1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7850" y="3096695"/>
            <a:ext cx="756000" cy="7560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8168" y="2463822"/>
            <a:ext cx="756000" cy="7560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42" y="1837772"/>
            <a:ext cx="756000" cy="756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8384" y="897564"/>
            <a:ext cx="756000" cy="7560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261853" y="3104915"/>
            <a:ext cx="14140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tabLst>
                <a:tab pos="198835" algn="l"/>
              </a:tabLst>
              <a:defRPr/>
            </a:pPr>
            <a:r>
              <a:rPr lang="en-GB" sz="1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IT solutions have been implemented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536581" y="2394659"/>
            <a:ext cx="18509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tabLst>
                <a:tab pos="198835" algn="l"/>
              </a:tabLst>
              <a:defRPr/>
            </a:pPr>
            <a:r>
              <a:rPr lang="en-US" sz="1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Basic solutions have been implemented, slowly embracing the latest IT solutions</a:t>
            </a:r>
          </a:p>
          <a:p>
            <a:pPr algn="ctr" defTabSz="685800">
              <a:tabLst>
                <a:tab pos="198835" algn="l"/>
              </a:tabLst>
              <a:defRPr/>
            </a:pPr>
            <a:endParaRPr lang="en-US" sz="12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>
              <a:tabLst>
                <a:tab pos="198835" algn="l"/>
              </a:tabLst>
              <a:defRPr/>
            </a:pPr>
            <a:endParaRPr lang="lv-LV" sz="1200" dirty="0">
              <a:solidFill>
                <a:srgbClr val="0A0A0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827074" y="1395947"/>
            <a:ext cx="12852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tabLst>
                <a:tab pos="198835" algn="l"/>
              </a:tabLst>
              <a:defRPr/>
            </a:pPr>
            <a:r>
              <a:rPr lang="en-US" sz="12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digital transformation</a:t>
            </a:r>
          </a:p>
        </p:txBody>
      </p:sp>
      <p:sp>
        <p:nvSpPr>
          <p:cNvPr id="30" name="Rectangle 29"/>
          <p:cNvSpPr/>
          <p:nvPr/>
        </p:nvSpPr>
        <p:spPr>
          <a:xfrm rot="-300000">
            <a:off x="5265998" y="2101416"/>
            <a:ext cx="797013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lv-LV" sz="2850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lv-LV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lv-LV" sz="2700" b="1" dirty="0">
              <a:solidFill>
                <a:srgbClr val="2C6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300000">
            <a:off x="3650394" y="2893504"/>
            <a:ext cx="797013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lv-LV" sz="2850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lv-LV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lv-LV" sz="2700" b="1" dirty="0">
              <a:solidFill>
                <a:srgbClr val="2C6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240000">
            <a:off x="6717324" y="1518782"/>
            <a:ext cx="797013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lv-LV" sz="2850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lv-LV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lv-LV" sz="2700" b="1" dirty="0">
              <a:solidFill>
                <a:srgbClr val="2C6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 rot="240000">
            <a:off x="8204753" y="719594"/>
            <a:ext cx="593432" cy="5309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lv-LV" sz="2850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lv-LV" b="1" dirty="0">
                <a:solidFill>
                  <a:srgbClr val="2C62E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lv-LV" sz="2700" b="1" dirty="0">
              <a:solidFill>
                <a:srgbClr val="2C6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 rot="21283975">
            <a:off x="1535508" y="1721118"/>
            <a:ext cx="3914455" cy="622694"/>
            <a:chOff x="928082" y="1986498"/>
            <a:chExt cx="3833690" cy="933418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4469735" y="1986498"/>
              <a:ext cx="292037" cy="72000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928082" y="2199916"/>
              <a:ext cx="232462" cy="720000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420" y="1872173"/>
            <a:ext cx="1431160" cy="139915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0947153-CCDC-3745-8663-62EDFA2FB91F}"/>
              </a:ext>
            </a:extLst>
          </p:cNvPr>
          <p:cNvSpPr/>
          <p:nvPr/>
        </p:nvSpPr>
        <p:spPr>
          <a:xfrm rot="20721499">
            <a:off x="-101927" y="92503"/>
            <a:ext cx="22236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GB" sz="4500" b="1" dirty="0">
                <a:solidFill>
                  <a:srgbClr val="2C62E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Over 800</a:t>
            </a:r>
          </a:p>
        </p:txBody>
      </p:sp>
    </p:spTree>
    <p:extLst>
      <p:ext uri="{BB962C8B-B14F-4D97-AF65-F5344CB8AC3E}">
        <p14:creationId xmlns:p14="http://schemas.microsoft.com/office/powerpoint/2010/main" val="837850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529009" y="1916847"/>
            <a:ext cx="2065215" cy="33855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@LIKTA.LV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529009" y="2484753"/>
            <a:ext cx="1253043" cy="33855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@LIKTA_LV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529009" y="3067481"/>
            <a:ext cx="2931423" cy="769441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Latvian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b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Communications </a:t>
            </a:r>
            <a:r>
              <a:rPr kumimoji="0" lang="lv-LV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kumimoji="0" lang="lv-LV" sz="14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Association - LIKTA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223628" y="2484753"/>
            <a:ext cx="3276363" cy="33855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mara@likta.lv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andra@likta.lv</a:t>
            </a:r>
            <a:r>
              <a:rPr kumimoji="0" lang="lv-LV" sz="160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lv-LV" sz="140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23629" y="1916847"/>
            <a:ext cx="1976312" cy="33855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www.likta.lv</a:t>
            </a:r>
            <a:endParaRPr kumimoji="0" lang="lv-LV" sz="1600" b="0" i="0" u="none" strike="noStrike" kern="1200" cap="none" spc="0" normalizeH="0" baseline="0" noProof="0" dirty="0">
              <a:ln>
                <a:noFill/>
              </a:ln>
              <a:solidFill>
                <a:srgbClr val="0A0A0A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23628" y="3067480"/>
            <a:ext cx="3492388" cy="338554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600" b="0" i="0" u="none" strike="noStrike" kern="1200" cap="none" spc="0" normalizeH="0" baseline="0" noProof="0" dirty="0">
                <a:ln>
                  <a:noFill/>
                </a:ln>
                <a:solidFill>
                  <a:srgbClr val="0A0A0A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+371 67311821, +371 67291896 </a:t>
            </a:r>
          </a:p>
        </p:txBody>
      </p:sp>
      <p:sp>
        <p:nvSpPr>
          <p:cNvPr id="27" name="Title 5"/>
          <p:cNvSpPr txBox="1">
            <a:spLocks/>
          </p:cNvSpPr>
          <p:nvPr/>
        </p:nvSpPr>
        <p:spPr>
          <a:xfrm rot="21264427">
            <a:off x="-31227" y="535200"/>
            <a:ext cx="5348090" cy="12203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sz="4500" dirty="0">
                <a:solidFill>
                  <a:srgbClr val="0A0A0A">
                    <a:lumMod val="50000"/>
                  </a:srgb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THANK YOU!</a:t>
            </a:r>
            <a:endParaRPr kumimoji="0" lang="lv-LV" sz="4500" u="none" strike="noStrike" kern="1200" cap="none" spc="0" normalizeH="0" baseline="0" noProof="0" dirty="0">
              <a:ln>
                <a:noFill/>
              </a:ln>
              <a:solidFill>
                <a:srgbClr val="0A0A0A">
                  <a:lumMod val="50000"/>
                </a:srgbClr>
              </a:solidFill>
              <a:effectLst/>
              <a:uLnTx/>
              <a:uFillTx/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2007" y="1885559"/>
            <a:ext cx="378000" cy="378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02" y="3035051"/>
            <a:ext cx="378000" cy="3780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2102" y="2460305"/>
            <a:ext cx="378000" cy="3780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4" y="3010065"/>
            <a:ext cx="432000" cy="4320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4" y="2433965"/>
            <a:ext cx="432000" cy="432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574" y="1858559"/>
            <a:ext cx="432000" cy="432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34270E4-576F-7B41-8FC6-DF0A852C9CB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2"/>
          <a:stretch/>
        </p:blipFill>
        <p:spPr>
          <a:xfrm>
            <a:off x="-540568" y="-1556799"/>
            <a:ext cx="8629284" cy="2773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8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EFA8F33-17D1-1145-ABB0-60F523A88E7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51520" y="1298908"/>
            <a:ext cx="8360981" cy="2657138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marL="357188" indent="-357188" algn="just" defTabSz="914378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lv-LV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Awareness raising 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SMEs</a:t>
            </a:r>
          </a:p>
          <a:p>
            <a:pPr marL="450850" indent="-450850" algn="just" defTabSz="914378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lv-LV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</a:t>
            </a:r>
            <a:r>
              <a:rPr lang="lv-LV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(discussion) inside the company </a:t>
            </a:r>
            <a:r>
              <a:rPr lang="en-US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towards digitalization</a:t>
            </a:r>
          </a:p>
          <a:p>
            <a:pPr marL="357188" indent="-357188" algn="just" defTabSz="914378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lv-LV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lv-LV" sz="2000" b="1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Gives</a:t>
            </a:r>
            <a:r>
              <a:rPr lang="lv-LV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kick 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help to do the first steps</a:t>
            </a:r>
          </a:p>
          <a:p>
            <a:pPr marL="450850" indent="-450850" algn="just" defTabSz="914378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</a:t>
            </a:r>
            <a:r>
              <a:rPr lang="en-US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your enterprise stands compared with others 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(the sector, region, turnover, employees)</a:t>
            </a:r>
          </a:p>
          <a:p>
            <a:pPr marL="357188" indent="-357188" algn="just" defTabSz="914378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lv-LV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Concrete </a:t>
            </a:r>
            <a:r>
              <a:rPr lang="en-US" sz="20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links to other tools, sources, online materials</a:t>
            </a:r>
            <a:r>
              <a:rPr lang="en-US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lv-LV" sz="20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1" name="Title 3"/>
          <p:cNvSpPr txBox="1">
            <a:spLocks/>
          </p:cNvSpPr>
          <p:nvPr/>
        </p:nvSpPr>
        <p:spPr>
          <a:xfrm>
            <a:off x="611560" y="144837"/>
            <a:ext cx="8928992" cy="844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800" dirty="0">
                <a:solidFill>
                  <a:srgbClr val="0A0A0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DIGINNO ONLINE SME DIGITAL </a:t>
            </a:r>
          </a:p>
          <a:p>
            <a:pPr defTabSz="914378"/>
            <a:r>
              <a:rPr lang="en-US" sz="2800" dirty="0">
                <a:solidFill>
                  <a:srgbClr val="0A0A0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MATURITY RECOMMENDER TOOL</a:t>
            </a:r>
            <a:endParaRPr lang="lv-LV" sz="2800" dirty="0">
              <a:solidFill>
                <a:srgbClr val="0A0A0A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7504" y="4083918"/>
            <a:ext cx="1728192" cy="948241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DC0060-67D2-AA44-B2E0-B2D139959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961" y="3873574"/>
            <a:ext cx="1223752" cy="95411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B615B98-799A-1C4F-B3CE-DB8F07873F8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6725"/>
            <a:ext cx="1871971" cy="10867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01DF680-B91A-D747-AF73-06D7018E216F}"/>
              </a:ext>
            </a:extLst>
          </p:cNvPr>
          <p:cNvSpPr/>
          <p:nvPr/>
        </p:nvSpPr>
        <p:spPr>
          <a:xfrm>
            <a:off x="2657576" y="4418476"/>
            <a:ext cx="436269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Primarily aimed for the SME’s management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67AB921-731C-724B-8ABE-A79F12ACBAFA}"/>
              </a:ext>
            </a:extLst>
          </p:cNvPr>
          <p:cNvGrpSpPr/>
          <p:nvPr/>
        </p:nvGrpSpPr>
        <p:grpSpPr>
          <a:xfrm rot="166815">
            <a:off x="2573352" y="4266920"/>
            <a:ext cx="4591919" cy="634228"/>
            <a:chOff x="928082" y="1986498"/>
            <a:chExt cx="3833690" cy="93341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1EC6F87-3D92-3B4C-89D3-C1CC36F35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4469735" y="1986498"/>
              <a:ext cx="292037" cy="72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415FD3F-3E0C-C34D-A2B3-5B4CDCC7F8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928082" y="2199916"/>
              <a:ext cx="232462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80529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3"/>
          </p:nvPr>
        </p:nvSpPr>
        <p:spPr>
          <a:xfrm>
            <a:off x="133538" y="1212279"/>
            <a:ext cx="6984776" cy="269540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/>
          <a:p>
            <a:pPr algn="just" defTabSz="914378" fontAlgn="t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b="1" dirty="0">
                <a:solidFill>
                  <a:srgbClr val="0A0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Over 20 tools identified and screened</a:t>
            </a:r>
          </a:p>
          <a:p>
            <a:pPr algn="just" defTabSz="914378" fontAlgn="t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b="1" dirty="0">
                <a:solidFill>
                  <a:srgbClr val="0A0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All reviewed tools </a:t>
            </a:r>
            <a:r>
              <a:rPr lang="en-US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analyzed together with project partners</a:t>
            </a:r>
            <a:endParaRPr lang="en-US" b="1" dirty="0">
              <a:solidFill>
                <a:srgbClr val="0A0A0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just" defTabSz="914378" fontAlgn="t">
              <a:spcAft>
                <a:spcPts val="8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b="1" dirty="0">
                <a:solidFill>
                  <a:srgbClr val="0A0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Lesson to learn from the Desk research analysis: </a:t>
            </a:r>
          </a:p>
          <a:p>
            <a:pPr marL="808038" lvl="1" indent="-334963" algn="just" defTabSz="914378" fontAlgn="t">
              <a:lnSpc>
                <a:spcPct val="100000"/>
              </a:lnSpc>
              <a:spcAft>
                <a:spcPts val="800"/>
              </a:spcAft>
              <a:buClr>
                <a:srgbClr val="2C62E0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A0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Structure of the tool </a:t>
            </a:r>
          </a:p>
          <a:p>
            <a:pPr marL="808038" lvl="1" indent="-334963" algn="just" defTabSz="914378" fontAlgn="t">
              <a:lnSpc>
                <a:spcPct val="100000"/>
              </a:lnSpc>
              <a:spcAft>
                <a:spcPts val="800"/>
              </a:spcAft>
              <a:buClr>
                <a:srgbClr val="2C62E0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A0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Methodology of the tool</a:t>
            </a:r>
          </a:p>
          <a:p>
            <a:pPr marL="808038" lvl="1" indent="-334963" algn="just" defTabSz="914378" fontAlgn="t">
              <a:lnSpc>
                <a:spcPct val="100000"/>
              </a:lnSpc>
              <a:spcAft>
                <a:spcPts val="800"/>
              </a:spcAft>
              <a:buClr>
                <a:srgbClr val="2C62E0"/>
              </a:buClr>
              <a:buSzPct val="110000"/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A0A0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 presentation</a:t>
            </a:r>
          </a:p>
          <a:p>
            <a:pPr lvl="1" fontAlgn="t">
              <a:lnSpc>
                <a:spcPct val="120000"/>
              </a:lnSpc>
            </a:pPr>
            <a:endParaRPr lang="en-US" dirty="0">
              <a:solidFill>
                <a:schemeClr val="tx1"/>
              </a:solidFill>
            </a:endParaRPr>
          </a:p>
          <a:p>
            <a:pPr lvl="1" fontAlgn="t">
              <a:lnSpc>
                <a:spcPct val="130000"/>
              </a:lnSpc>
            </a:pPr>
            <a:endParaRPr dirty="0">
              <a:solidFill>
                <a:srgbClr val="535353"/>
              </a:solidFill>
            </a:endParaRPr>
          </a:p>
        </p:txBody>
      </p:sp>
      <p:sp>
        <p:nvSpPr>
          <p:cNvPr id="90" name="Shape 90"/>
          <p:cNvSpPr txBox="1">
            <a:spLocks noGrp="1"/>
          </p:cNvSpPr>
          <p:nvPr>
            <p:ph type="sldNum" idx="12"/>
          </p:nvPr>
        </p:nvSpPr>
        <p:spPr>
          <a:xfrm>
            <a:off x="5962650" y="134285"/>
            <a:ext cx="1543050" cy="2738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ctr" anchorCtr="0">
            <a:noAutofit/>
          </a:bodyPr>
          <a:lstStyle/>
          <a:p>
            <a:fld id="{00000000-1234-1234-1234-123412341234}" type="slidenum">
              <a:rPr lang="et-EE"/>
              <a:pPr/>
              <a:t>3</a:t>
            </a:fld>
            <a:endParaRPr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66A00383-5A99-9742-922C-7697A1B0D57D}"/>
              </a:ext>
            </a:extLst>
          </p:cNvPr>
          <p:cNvSpPr txBox="1">
            <a:spLocks/>
          </p:cNvSpPr>
          <p:nvPr/>
        </p:nvSpPr>
        <p:spPr>
          <a:xfrm>
            <a:off x="237845" y="70700"/>
            <a:ext cx="8928992" cy="844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8"/>
            <a:r>
              <a:rPr lang="en-US" sz="2800" dirty="0">
                <a:solidFill>
                  <a:srgbClr val="0A0A0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DESK RESEARCH FINDINGS ON EXISTING DIGITAL MATURITY RECOMMENDER TOOLS</a:t>
            </a:r>
            <a:endParaRPr lang="lv-LV" sz="2800" dirty="0">
              <a:solidFill>
                <a:srgbClr val="0A0A0A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defTabSz="914378"/>
            <a:endParaRPr lang="lv-LV" sz="2800" dirty="0">
              <a:solidFill>
                <a:srgbClr val="0A0A0A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C3BF95-14D9-5041-8F21-B6333C93046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0273" y="987574"/>
            <a:ext cx="2026402" cy="230023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81C464-FB46-2048-8CAC-51D26906C04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91474" y="3371678"/>
            <a:ext cx="2962275" cy="16485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AA93387-63CB-E44B-93D9-DF50B02A0F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938" y="3371676"/>
            <a:ext cx="2721738" cy="164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76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EFEFF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1888A-6086-B24A-BBD3-7A1C67DD7866}"/>
              </a:ext>
            </a:extLst>
          </p:cNvPr>
          <p:cNvSpPr/>
          <p:nvPr/>
        </p:nvSpPr>
        <p:spPr>
          <a:xfrm>
            <a:off x="206778" y="875017"/>
            <a:ext cx="6246440" cy="3237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700" b="1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 transformation and competition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Financial data management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Human resources environment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Customer relationship management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Resource management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Communication and customer relations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Digitalization of processes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Security policy and practices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Digitalization in production</a:t>
            </a:r>
          </a:p>
          <a:p>
            <a:pPr fontAlgn="base">
              <a:lnSpc>
                <a:spcPct val="120000"/>
              </a:lnSpc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Innovation and growth perspectives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6ACCE9A-191D-2444-9EE8-D72D0C944C91}"/>
              </a:ext>
            </a:extLst>
          </p:cNvPr>
          <p:cNvSpPr/>
          <p:nvPr/>
        </p:nvSpPr>
        <p:spPr>
          <a:xfrm>
            <a:off x="175564" y="295559"/>
            <a:ext cx="871296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en-US" sz="2800" b="1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AWARENESS RAISING FOR SMEs</a:t>
            </a:r>
          </a:p>
          <a:p>
            <a:pPr fontAlgn="base"/>
            <a:endParaRPr lang="en-US" dirty="0">
              <a:solidFill>
                <a:srgbClr val="0A0A0A"/>
              </a:solidFill>
              <a:latin typeface="Kanit" pitchFamily="2" charset="-34"/>
              <a:cs typeface="Kanit" pitchFamily="2" charset="-3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DB8F91-895C-3F41-A84B-332C6175E3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2138224"/>
            <a:ext cx="4355976" cy="2694221"/>
          </a:xfrm>
          <a:prstGeom prst="rect">
            <a:avLst/>
          </a:prstGeom>
        </p:spPr>
      </p:pic>
      <p:sp>
        <p:nvSpPr>
          <p:cNvPr id="7" name="Title 2">
            <a:extLst>
              <a:ext uri="{FF2B5EF4-FFF2-40B4-BE49-F238E27FC236}">
                <a16:creationId xmlns:a16="http://schemas.microsoft.com/office/drawing/2014/main" id="{553ED233-7B33-F44B-AF63-599CF5E634E4}"/>
              </a:ext>
            </a:extLst>
          </p:cNvPr>
          <p:cNvSpPr txBox="1">
            <a:spLocks/>
          </p:cNvSpPr>
          <p:nvPr/>
        </p:nvSpPr>
        <p:spPr>
          <a:xfrm rot="1308790">
            <a:off x="6156781" y="1338121"/>
            <a:ext cx="2329971" cy="4522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100000"/>
              </a:lnSpc>
              <a:defRPr/>
            </a:pPr>
            <a:r>
              <a:rPr lang="lv-LV" sz="1200" b="1" spc="15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10 BUSINESS DIMENSIONS</a:t>
            </a:r>
            <a:endParaRPr lang="lv-LV" sz="1200" b="1" spc="1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EEDCA002-716E-C347-95E3-130833B88E0A}"/>
              </a:ext>
            </a:extLst>
          </p:cNvPr>
          <p:cNvGrpSpPr/>
          <p:nvPr/>
        </p:nvGrpSpPr>
        <p:grpSpPr>
          <a:xfrm rot="1460275">
            <a:off x="6385827" y="1214145"/>
            <a:ext cx="1938703" cy="650397"/>
            <a:chOff x="928082" y="1986498"/>
            <a:chExt cx="3833690" cy="933418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6019BCAE-BDE1-7744-AF9F-C4454D4E8C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4469735" y="1986498"/>
              <a:ext cx="292037" cy="7200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C1C982B-A1DC-0948-A54F-6B455DA25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928082" y="2199916"/>
              <a:ext cx="232462" cy="720000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CE053D-9C36-324F-9373-19D161E72F1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56725"/>
            <a:ext cx="1871971" cy="108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1631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Google Shape;165;p9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696" y="51469"/>
            <a:ext cx="6484093" cy="5061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246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1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9712" y="0"/>
            <a:ext cx="6613958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1893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90464" y="0"/>
            <a:ext cx="365200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7633" y="0"/>
            <a:ext cx="324083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1"/>
          <p:cNvSpPr/>
          <p:nvPr/>
        </p:nvSpPr>
        <p:spPr>
          <a:xfrm>
            <a:off x="1918331" y="4659982"/>
            <a:ext cx="5867400" cy="399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marL="386953" lvl="1" algn="ctr">
              <a:lnSpc>
                <a:spcPct val="130000"/>
              </a:lnSpc>
              <a:buClr>
                <a:schemeClr val="dk1"/>
              </a:buClr>
              <a:buSzPts val="1760"/>
            </a:pPr>
            <a:r>
              <a:rPr lang="en-US" sz="165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Descriptions of all result categories are available </a:t>
            </a:r>
            <a:r>
              <a:rPr lang="en-US" sz="1650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HERE</a:t>
            </a:r>
            <a:endParaRPr sz="165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60074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hlinkClick r:id="rId3"/>
            <a:extLst>
              <a:ext uri="{FF2B5EF4-FFF2-40B4-BE49-F238E27FC236}">
                <a16:creationId xmlns:a16="http://schemas.microsoft.com/office/drawing/2014/main" id="{B644FD83-4E7E-3342-8DCC-B6CF9B6906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3582" y="1807821"/>
            <a:ext cx="4866890" cy="2981827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C18C18E-94EB-9148-8D2D-96EDFDC5C1DA}"/>
              </a:ext>
            </a:extLst>
          </p:cNvPr>
          <p:cNvSpPr txBox="1">
            <a:spLocks/>
          </p:cNvSpPr>
          <p:nvPr/>
        </p:nvSpPr>
        <p:spPr>
          <a:xfrm>
            <a:off x="72195" y="123478"/>
            <a:ext cx="8748277" cy="84486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defTabSz="914378"/>
            <a:r>
              <a:rPr lang="lv-LV" sz="26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DIGINNO </a:t>
            </a:r>
            <a:r>
              <a:rPr lang="en-US" sz="26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TOOL </a:t>
            </a:r>
            <a:r>
              <a:rPr lang="lv-LV" sz="26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COMPARES DIGITAL TRANSFORMATION </a:t>
            </a:r>
            <a:r>
              <a:rPr lang="en-US" sz="2600" dirty="0">
                <a:solidFill>
                  <a:schemeClr val="tx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 BALTIC SEA REGION COUNTRIES</a:t>
            </a:r>
            <a:endParaRPr lang="lv-LV" sz="2600" dirty="0">
              <a:solidFill>
                <a:schemeClr val="tx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99F131B-62E0-004A-A684-6A210B5C61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4043">
            <a:off x="274033" y="749570"/>
            <a:ext cx="1001464" cy="760371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C10D8101-8316-A747-869D-72048C947787}"/>
              </a:ext>
            </a:extLst>
          </p:cNvPr>
          <p:cNvSpPr/>
          <p:nvPr/>
        </p:nvSpPr>
        <p:spPr>
          <a:xfrm>
            <a:off x="1773444" y="1347614"/>
            <a:ext cx="7378444" cy="2534027"/>
          </a:xfrm>
          <a:prstGeom prst="rect">
            <a:avLst/>
          </a:prstGeom>
        </p:spPr>
        <p:txBody>
          <a:bodyPr wrap="square" lIns="72000" rIns="72000">
            <a:spAutoFit/>
          </a:bodyPr>
          <a:lstStyle/>
          <a:p>
            <a:pPr algn="just" defTabSz="914378">
              <a:spcAft>
                <a:spcPts val="800"/>
              </a:spcAft>
              <a:buClr>
                <a:srgbClr val="2C62E0"/>
              </a:buClr>
              <a:buSzPct val="110000"/>
            </a:pPr>
            <a:r>
              <a:rPr lang="en-US" b="1" dirty="0">
                <a:solidFill>
                  <a:srgbClr val="3162E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ENG language version combining all regions</a:t>
            </a:r>
            <a:endParaRPr lang="en-US" b="1" dirty="0">
              <a:solidFill>
                <a:srgbClr val="316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defTabSz="914378">
              <a:spcAft>
                <a:spcPts val="800"/>
              </a:spcAft>
              <a:buClr>
                <a:srgbClr val="2C62E0"/>
              </a:buClr>
              <a:buSzPct val="110000"/>
            </a:pPr>
            <a:r>
              <a:rPr lang="en-GB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Baltic Sea region versions:</a:t>
            </a:r>
          </a:p>
          <a:p>
            <a:pPr marL="265106" indent="-265106" algn="just" defTabSz="914378">
              <a:spcAft>
                <a:spcPts val="2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Latvia</a:t>
            </a:r>
          </a:p>
          <a:p>
            <a:pPr marL="265106" indent="-265106" algn="just" defTabSz="914378">
              <a:spcAft>
                <a:spcPts val="2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Denmark</a:t>
            </a:r>
          </a:p>
          <a:p>
            <a:pPr marL="265106" indent="-265106" algn="just" defTabSz="914378">
              <a:spcAft>
                <a:spcPts val="2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Estonia</a:t>
            </a:r>
          </a:p>
          <a:p>
            <a:pPr marL="265106" indent="-265106" algn="just" defTabSz="914378">
              <a:spcAft>
                <a:spcPts val="2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Lithuania</a:t>
            </a:r>
          </a:p>
          <a:p>
            <a:pPr marL="265106" indent="-265106" algn="just" defTabSz="914378">
              <a:spcAft>
                <a:spcPts val="2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Poland</a:t>
            </a:r>
          </a:p>
          <a:p>
            <a:pPr marL="265106" indent="-265106" algn="just" defTabSz="914378">
              <a:spcAft>
                <a:spcPts val="200"/>
              </a:spcAft>
              <a:buClr>
                <a:srgbClr val="2C62E0"/>
              </a:buClr>
              <a:buSzPct val="110000"/>
              <a:buFont typeface="Arial" panose="020B0604020202020204" pitchFamily="34" charset="0"/>
              <a:buChar char="―"/>
            </a:pPr>
            <a:r>
              <a:rPr lang="en-US" sz="1700" dirty="0">
                <a:solidFill>
                  <a:srgbClr val="0A0A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Sweden</a:t>
            </a:r>
          </a:p>
        </p:txBody>
      </p:sp>
    </p:spTree>
    <p:extLst>
      <p:ext uri="{BB962C8B-B14F-4D97-AF65-F5344CB8AC3E}">
        <p14:creationId xmlns:p14="http://schemas.microsoft.com/office/powerpoint/2010/main" val="61104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B8B58E-32F5-4F49-8BA6-C38503FF2D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4958" y="413958"/>
            <a:ext cx="4733546" cy="2664614"/>
          </a:xfrm>
          <a:prstGeom prst="rect">
            <a:avLst/>
          </a:prstGeom>
        </p:spPr>
      </p:pic>
      <p:sp>
        <p:nvSpPr>
          <p:cNvPr id="11" name="Title 2">
            <a:extLst>
              <a:ext uri="{FF2B5EF4-FFF2-40B4-BE49-F238E27FC236}">
                <a16:creationId xmlns:a16="http://schemas.microsoft.com/office/drawing/2014/main" id="{E40AD2A2-64A7-1B47-91E3-3FF00344036B}"/>
              </a:ext>
            </a:extLst>
          </p:cNvPr>
          <p:cNvSpPr txBox="1">
            <a:spLocks/>
          </p:cNvSpPr>
          <p:nvPr/>
        </p:nvSpPr>
        <p:spPr>
          <a:xfrm rot="927748">
            <a:off x="6950326" y="384037"/>
            <a:ext cx="2136562" cy="452215"/>
          </a:xfrm>
          <a:prstGeom prst="rect">
            <a:avLst/>
          </a:prstGeom>
        </p:spPr>
        <p:txBody>
          <a:bodyPr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>
              <a:lnSpc>
                <a:spcPct val="100000"/>
              </a:lnSpc>
              <a:defRPr/>
            </a:pPr>
            <a:r>
              <a:rPr lang="lv-LV" sz="1200" b="1" spc="15" dirty="0">
                <a:solidFill>
                  <a:srgbClr val="6E6E6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RESULT CATEGORIES</a:t>
            </a:r>
            <a:endParaRPr lang="lv-LV" sz="1200" b="1" spc="15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A4C6528-1950-F743-90C7-A3165ACD2CB9}"/>
              </a:ext>
            </a:extLst>
          </p:cNvPr>
          <p:cNvGrpSpPr/>
          <p:nvPr/>
        </p:nvGrpSpPr>
        <p:grpSpPr>
          <a:xfrm rot="1116673">
            <a:off x="7083180" y="192646"/>
            <a:ext cx="1938703" cy="650397"/>
            <a:chOff x="928082" y="1986498"/>
            <a:chExt cx="3833690" cy="933418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036558-EF48-2E4C-8B27-8CF51F5E8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4469735" y="1986498"/>
              <a:ext cx="292037" cy="7200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CE02F7B-4201-AF43-9D97-1D46A22C6FB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439669">
              <a:off x="928082" y="2199916"/>
              <a:ext cx="232462" cy="72000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F946758-02FF-CB4B-BD2E-4B59508FDF3A}"/>
              </a:ext>
            </a:extLst>
          </p:cNvPr>
          <p:cNvSpPr/>
          <p:nvPr/>
        </p:nvSpPr>
        <p:spPr>
          <a:xfrm>
            <a:off x="3779912" y="4659982"/>
            <a:ext cx="56346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162E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Each result category has a detailed description</a:t>
            </a:r>
            <a:endParaRPr lang="en-US" b="1" dirty="0">
              <a:solidFill>
                <a:srgbClr val="3162E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DA98BA7-5820-A349-84E3-1925256ECFDC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265655"/>
            <a:ext cx="4104455" cy="302617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2053CF8-8B70-5E4C-A0BE-7857EBC72F9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0881" y="27674"/>
            <a:ext cx="1725282" cy="43204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4CF5B05-E205-8F45-8AFD-B36D14C5CEA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8446" y="3233046"/>
            <a:ext cx="1327731" cy="144016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7AA4478-4B29-884C-8C04-02E79B38B3FB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65004" y="3161037"/>
            <a:ext cx="1539295" cy="1507557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4FCBFA0F-8FBD-8343-8285-5685AB490B61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8806" y="3161038"/>
            <a:ext cx="1617681" cy="15805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EF3F2B-56D7-4046-A2B8-98AA624DE95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6249" y="3161038"/>
            <a:ext cx="1611117" cy="154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750837"/>
      </p:ext>
    </p:extLst>
  </p:cSld>
  <p:clrMapOvr>
    <a:masterClrMapping/>
  </p:clrMapOvr>
</p:sld>
</file>

<file path=ppt/theme/theme1.xml><?xml version="1.0" encoding="utf-8"?>
<a:theme xmlns:a="http://schemas.openxmlformats.org/drawingml/2006/main" name="Lattelecom">
  <a:themeElements>
    <a:clrScheme name="Custom 5">
      <a:dk1>
        <a:srgbClr val="6E6E6E"/>
      </a:dk1>
      <a:lt1>
        <a:sysClr val="window" lastClr="FFFFFF"/>
      </a:lt1>
      <a:dk2>
        <a:srgbClr val="EB4D33"/>
      </a:dk2>
      <a:lt2>
        <a:srgbClr val="FAFAFA"/>
      </a:lt2>
      <a:accent1>
        <a:srgbClr val="00AFE3"/>
      </a:accent1>
      <a:accent2>
        <a:srgbClr val="CCCC00"/>
      </a:accent2>
      <a:accent3>
        <a:srgbClr val="F9B200"/>
      </a:accent3>
      <a:accent4>
        <a:srgbClr val="EB4D33"/>
      </a:accent4>
      <a:accent5>
        <a:srgbClr val="6E6E6E"/>
      </a:accent5>
      <a:accent6>
        <a:srgbClr val="C1C1C1"/>
      </a:accent6>
      <a:hlink>
        <a:srgbClr val="2C62E0"/>
      </a:hlink>
      <a:folHlink>
        <a:srgbClr val="EB4D33"/>
      </a:folHlink>
    </a:clrScheme>
    <a:fontScheme name="Lattelecom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ar TNS Presentation Template (16_9)">
  <a:themeElements>
    <a:clrScheme name="Kantar TNS colours">
      <a:dk1>
        <a:srgbClr val="717171"/>
      </a:dk1>
      <a:lt1>
        <a:srgbClr val="FFFFFF"/>
      </a:lt1>
      <a:dk2>
        <a:srgbClr val="81C341"/>
      </a:dk2>
      <a:lt2>
        <a:srgbClr val="E5007E"/>
      </a:lt2>
      <a:accent1>
        <a:srgbClr val="C50017"/>
      </a:accent1>
      <a:accent2>
        <a:srgbClr val="F7911E"/>
      </a:accent2>
      <a:accent3>
        <a:srgbClr val="EF5205"/>
      </a:accent3>
      <a:accent4>
        <a:srgbClr val="7A2280"/>
      </a:accent4>
      <a:accent5>
        <a:srgbClr val="3EB1CC"/>
      </a:accent5>
      <a:accent6>
        <a:srgbClr val="4655A5"/>
      </a:accent6>
      <a:hlink>
        <a:srgbClr val="E5007E"/>
      </a:hlink>
      <a:folHlink>
        <a:srgbClr val="E5007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ltGray">
        <a:solidFill>
          <a:srgbClr val="717171"/>
        </a:solidFill>
        <a:ln w="127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defRPr sz="1400" b="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custClrLst>
    <a:custClr name="Dark Green">
      <a:srgbClr val="145D04"/>
    </a:custClr>
    <a:custClr name="Dark Red">
      <a:srgbClr val="990002"/>
    </a:custClr>
    <a:custClr name="Dark Purple">
      <a:srgbClr val="4C1D52"/>
    </a:custClr>
    <a:custClr name="Dark Blue">
      <a:srgbClr val="131C6B"/>
    </a:custClr>
    <a:custClr name="Grey 1">
      <a:srgbClr val="333333"/>
    </a:custClr>
    <a:custClr name="Grey 2">
      <a:srgbClr val="848484"/>
    </a:custClr>
    <a:custClr name="Grey 3">
      <a:srgbClr val="A8A8A8"/>
    </a:custClr>
    <a:custClr name="Grey 4">
      <a:srgbClr val="CBCBCB"/>
    </a:custClr>
    <a:custClr name="Grey 5">
      <a:srgbClr val="DEDEDE"/>
    </a:custClr>
  </a:custClrLst>
  <a:extLst>
    <a:ext uri="{05A4C25C-085E-4340-85A3-A5531E510DB2}">
      <thm15:themeFamily xmlns:thm15="http://schemas.microsoft.com/office/thememl/2012/main" name="Kantar TNS PowerPoint template 16x9 - for reports and proposals.potx" id="{DCC7BBC4-84F1-431F-9EE2-915DB0D0E67C}" vid="{50B473D7-3A9E-411B-BF0E-C2FC8B7EC07E}"/>
    </a:ext>
  </a:extLst>
</a:theme>
</file>

<file path=ppt/theme/theme3.xml><?xml version="1.0" encoding="utf-8"?>
<a:theme xmlns:a="http://schemas.openxmlformats.org/drawingml/2006/main" name="Office Theme">
  <a:themeElements>
    <a:clrScheme name="Custom 8">
      <a:dk1>
        <a:srgbClr val="0A0A0A"/>
      </a:dk1>
      <a:lt1>
        <a:srgbClr val="F0F0F0"/>
      </a:lt1>
      <a:dk2>
        <a:srgbClr val="F0F0F0"/>
      </a:dk2>
      <a:lt2>
        <a:srgbClr val="F0F0F0"/>
      </a:lt2>
      <a:accent1>
        <a:srgbClr val="2C62E0"/>
      </a:accent1>
      <a:accent2>
        <a:srgbClr val="FF3333"/>
      </a:accent2>
      <a:accent3>
        <a:srgbClr val="FFF94C"/>
      </a:accent3>
      <a:accent4>
        <a:srgbClr val="6E6E6E"/>
      </a:accent4>
      <a:accent5>
        <a:srgbClr val="DCDCDC"/>
      </a:accent5>
      <a:accent6>
        <a:srgbClr val="E6E6E6"/>
      </a:accent6>
      <a:hlink>
        <a:srgbClr val="2C62E0"/>
      </a:hlink>
      <a:folHlink>
        <a:srgbClr val="0A0A0A"/>
      </a:folHlink>
    </a:clrScheme>
    <a:fontScheme name="LIKTA">
      <a:majorFont>
        <a:latin typeface="Black Ops One"/>
        <a:ea typeface=""/>
        <a:cs typeface=""/>
      </a:majorFont>
      <a:minorFont>
        <a:latin typeface="Kani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24233</TotalTime>
  <Words>397</Words>
  <Application>Microsoft Office PowerPoint</Application>
  <PresentationFormat>On-screen Show (16:9)</PresentationFormat>
  <Paragraphs>72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 Black</vt:lpstr>
      <vt:lpstr>Black Ops One</vt:lpstr>
      <vt:lpstr>Arial</vt:lpstr>
      <vt:lpstr>Courier New</vt:lpstr>
      <vt:lpstr>Kanit SemiBold</vt:lpstr>
      <vt:lpstr>Kanit Light</vt:lpstr>
      <vt:lpstr>Calibri</vt:lpstr>
      <vt:lpstr>Wingdings</vt:lpstr>
      <vt:lpstr>Kanit</vt:lpstr>
      <vt:lpstr>Lattelecom</vt:lpstr>
      <vt:lpstr>Kantar TNS Presentation Template (16_9)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i46</dc:creator>
  <cp:lastModifiedBy>Debbie Neves</cp:lastModifiedBy>
  <cp:revision>1052</cp:revision>
  <cp:lastPrinted>2018-11-08T08:19:44Z</cp:lastPrinted>
  <dcterms:created xsi:type="dcterms:W3CDTF">2016-11-09T16:05:50Z</dcterms:created>
  <dcterms:modified xsi:type="dcterms:W3CDTF">2021-12-15T04:04:08Z</dcterms:modified>
</cp:coreProperties>
</file>