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nstantia" panose="02030602050306030303" pitchFamily="18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LtAC1tQBX5S7ihy8wqHTSsvv3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 ja vertikaal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altiitel ja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aotise päis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 sisu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nult pealkiri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disega sisu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diallkirjaga pil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Eva.Killar@mkm.ee" TargetMode="External"/><Relationship Id="rId3" Type="http://schemas.openxmlformats.org/officeDocument/2006/relationships/hyperlink" Target="https://www.diginnobsr.eu/diginno-proto" TargetMode="External"/><Relationship Id="rId7" Type="http://schemas.openxmlformats.org/officeDocument/2006/relationships/hyperlink" Target="mailto:Inna.Nosach@mkm.e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267648" y="1198350"/>
            <a:ext cx="4083300" cy="4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Calibri"/>
              <a:buNone/>
            </a:pPr>
            <a:r>
              <a:rPr lang="en-GB" sz="4100">
                <a:solidFill>
                  <a:srgbClr val="FFFFFF"/>
                </a:solidFill>
              </a:rPr>
              <a:t>DIGINNO-PROTO</a:t>
            </a:r>
            <a:br>
              <a:rPr lang="en-GB" sz="4100">
                <a:solidFill>
                  <a:srgbClr val="FFFFFF"/>
                </a:solidFill>
              </a:rPr>
            </a:br>
            <a:r>
              <a:rPr lang="en-GB" sz="4100">
                <a:solidFill>
                  <a:srgbClr val="FFFFFF"/>
                </a:solidFill>
              </a:rPr>
              <a:t>DELIVERABLES</a:t>
            </a:r>
            <a:endParaRPr sz="4100">
              <a:solidFill>
                <a:srgbClr val="FFFFFF"/>
              </a:solidFill>
            </a:endParaRPr>
          </a:p>
        </p:txBody>
      </p:sp>
      <p:sp>
        <p:nvSpPr>
          <p:cNvPr id="92" name="Google Shape;92;p1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1"/>
          </p:nvPr>
        </p:nvSpPr>
        <p:spPr>
          <a:xfrm>
            <a:off x="4167272" y="591344"/>
            <a:ext cx="7466563" cy="558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-GB" sz="2300" b="1"/>
              <a:t>Cross-border prototype for eCMR data exchange developed and tested between Estonia, Latvia, Lithuania and Poland.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b="1" u="sng">
                <a:solidFill>
                  <a:schemeClr val="hlink"/>
                </a:solidFill>
                <a:hlinkClick r:id="rId3"/>
              </a:rPr>
              <a:t>https://www.diginnobsr.eu/diginno-proto</a:t>
            </a:r>
            <a:endParaRPr sz="2000" b="1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/>
              <a:t>Project information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/>
              <a:t>Technical documentation: final report, manuals etc.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/>
              <a:t>Prototype source code as free software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GB" sz="1800"/>
              <a:t>Project videos and brochures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0070C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2200"/>
              <a:buNone/>
            </a:pPr>
            <a:r>
              <a:rPr lang="en-GB" sz="22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Thank you for excellent cooperation!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23937"/>
            <a:ext cx="3468053" cy="127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V:\Infoühiskonna teenuste arendamise osakond\Avalik\DIGINNO-PROTO 2019-2020\NCM Taotluse dokumendid\logod\norde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7349" y="546149"/>
            <a:ext cx="2363651" cy="697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Pilt, millel on kujutatud joonistus&#10;&#10;Kirjeldus on genereeritud automaatsel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15646" y="669968"/>
            <a:ext cx="2971800" cy="57848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5049063" y="5531732"/>
            <a:ext cx="296649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Inna Nosach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sng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Inna.Nosach@mkm.ee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+372 6256335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7463177" y="5531732"/>
            <a:ext cx="296649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Eva Killar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Eva.Killar@mkm.ee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+372 6256485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Constantia</vt:lpstr>
      <vt:lpstr>Calibri</vt:lpstr>
      <vt:lpstr>Noto Sans Symbols</vt:lpstr>
      <vt:lpstr>Office'i kujundus</vt:lpstr>
      <vt:lpstr>DIGINNO-PROTO DELIVERABLES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DIGINNO-PROTO DELIVERABLES</dc:title>
  <dc:creator>Inna Nosach</dc:creator>
  <cp:lastModifiedBy>Debbie Neves</cp:lastModifiedBy>
  <cp:revision>1</cp:revision>
  <dcterms:created xsi:type="dcterms:W3CDTF">2020-12-09T09:39:30Z</dcterms:created>
  <dcterms:modified xsi:type="dcterms:W3CDTF">2021-12-15T04:57:49Z</dcterms:modified>
</cp:coreProperties>
</file>