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51" r:id="rId1"/>
  </p:sldMasterIdLst>
  <p:notesMasterIdLst>
    <p:notesMasterId r:id="rId19"/>
  </p:notesMasterIdLst>
  <p:sldIdLst>
    <p:sldId id="256" r:id="rId2"/>
    <p:sldId id="300" r:id="rId3"/>
    <p:sldId id="336" r:id="rId4"/>
    <p:sldId id="289" r:id="rId5"/>
    <p:sldId id="297" r:id="rId6"/>
    <p:sldId id="337" r:id="rId7"/>
    <p:sldId id="327" r:id="rId8"/>
    <p:sldId id="328" r:id="rId9"/>
    <p:sldId id="313" r:id="rId10"/>
    <p:sldId id="315" r:id="rId11"/>
    <p:sldId id="316" r:id="rId12"/>
    <p:sldId id="317" r:id="rId13"/>
    <p:sldId id="259" r:id="rId14"/>
    <p:sldId id="339" r:id="rId15"/>
    <p:sldId id="318" r:id="rId16"/>
    <p:sldId id="302" r:id="rId17"/>
    <p:sldId id="272" r:id="rId18"/>
  </p:sldIdLst>
  <p:sldSz cx="12190413" cy="6859588"/>
  <p:notesSz cx="6858000" cy="9144000"/>
  <p:embeddedFontLst>
    <p:embeddedFont>
      <p:font typeface="Calibri" panose="020F0502020204030204" pitchFamily="34" charset="0"/>
      <p:regular r:id="rId20"/>
      <p:bold r:id="rId21"/>
      <p:italic r:id="rId22"/>
      <p:boldItalic r:id="rId23"/>
    </p:embeddedFont>
  </p:embeddedFontLst>
  <p:defaultTex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1FF44D1D-B32E-4770-B8C0-3B2012F4EE5C}">
          <p14:sldIdLst>
            <p14:sldId id="256"/>
            <p14:sldId id="300"/>
            <p14:sldId id="336"/>
          </p14:sldIdLst>
        </p14:section>
        <p14:section name="EMMA in a Nutshell" id="{1EF2D8E7-C8A4-4187-8E4D-481F5B62B973}">
          <p14:sldIdLst>
            <p14:sldId id="289"/>
            <p14:sldId id="297"/>
            <p14:sldId id="337"/>
          </p14:sldIdLst>
        </p14:section>
        <p14:section name="CIP Lithuania" id="{57E656A5-4E3E-4F32-A38F-54A77039CE36}">
          <p14:sldIdLst>
            <p14:sldId id="327"/>
            <p14:sldId id="328"/>
          </p14:sldIdLst>
        </p14:section>
        <p14:section name="BSR and International" id="{6D05F3A9-8929-4238-9C14-E6D06C9DC547}">
          <p14:sldIdLst>
            <p14:sldId id="313"/>
            <p14:sldId id="315"/>
            <p14:sldId id="316"/>
            <p14:sldId id="317"/>
            <p14:sldId id="259"/>
            <p14:sldId id="339"/>
          </p14:sldIdLst>
        </p14:section>
        <p14:section name="Conclusions and Recommendations" id="{383F1F4F-170C-427F-A8D0-341A5D385496}">
          <p14:sldIdLst>
            <p14:sldId id="318"/>
            <p14:sldId id="302"/>
          </p14:sldIdLst>
        </p14:section>
        <p14:section name="Final Slide" id="{46F155F2-177B-4C4D-ADB8-4404CD6854D2}">
          <p14:sldIdLst>
            <p14:sldId id="272"/>
          </p14:sldIdLst>
        </p14:section>
      </p14:sectionLst>
    </p:ex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B4E1"/>
    <a:srgbClr val="00507F"/>
    <a:srgbClr val="C00000"/>
    <a:srgbClr val="7B7B7B"/>
    <a:srgbClr val="CDC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02" autoAdjust="0"/>
    <p:restoredTop sz="81518" autoAdjust="0"/>
  </p:normalViewPr>
  <p:slideViewPr>
    <p:cSldViewPr>
      <p:cViewPr varScale="1">
        <p:scale>
          <a:sx n="87" d="100"/>
          <a:sy n="87" d="100"/>
        </p:scale>
        <p:origin x="90" y="342"/>
      </p:cViewPr>
      <p:guideLst>
        <p:guide orient="horz" pos="2161"/>
        <p:guide pos="3840"/>
      </p:guideLst>
    </p:cSldViewPr>
  </p:slideViewPr>
  <p:notesTextViewPr>
    <p:cViewPr>
      <p:scale>
        <a:sx n="3" d="2"/>
        <a:sy n="3" d="2"/>
      </p:scale>
      <p:origin x="0" y="0"/>
    </p:cViewPr>
  </p:notesTextViewPr>
  <p:sorterViewPr>
    <p:cViewPr>
      <p:scale>
        <a:sx n="100" d="100"/>
        <a:sy n="100" d="100"/>
      </p:scale>
      <p:origin x="0" y="74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216123-3A9E-440B-94D1-BE521FCE44CB}" type="datetimeFigureOut">
              <a:rPr lang="de-DE" smtClean="0"/>
              <a:t>04.03.2019</a:t>
            </a:fld>
            <a:endParaRPr lang="de-DE"/>
          </a:p>
        </p:txBody>
      </p:sp>
      <p:sp>
        <p:nvSpPr>
          <p:cNvPr id="4" name="Folienbildplatzhalt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ED9978-FAC8-4A75-91ED-8A62DF927ED4}" type="slidenum">
              <a:rPr lang="de-DE" smtClean="0"/>
              <a:t>‹Nr.›</a:t>
            </a:fld>
            <a:endParaRPr lang="de-DE"/>
          </a:p>
        </p:txBody>
      </p:sp>
    </p:spTree>
    <p:extLst>
      <p:ext uri="{BB962C8B-B14F-4D97-AF65-F5344CB8AC3E}">
        <p14:creationId xmlns:p14="http://schemas.microsoft.com/office/powerpoint/2010/main" val="2624175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FED9978-FAC8-4A75-91ED-8A62DF927ED4}" type="slidenum">
              <a:rPr lang="de-DE" smtClean="0"/>
              <a:t>1</a:t>
            </a:fld>
            <a:endParaRPr lang="de-DE"/>
          </a:p>
        </p:txBody>
      </p:sp>
    </p:spTree>
    <p:extLst>
      <p:ext uri="{BB962C8B-B14F-4D97-AF65-F5344CB8AC3E}">
        <p14:creationId xmlns:p14="http://schemas.microsoft.com/office/powerpoint/2010/main" val="1048324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CFED9978-FAC8-4A75-91ED-8A62DF927ED4}" type="slidenum">
              <a:rPr lang="de-DE" smtClean="0"/>
              <a:t>3</a:t>
            </a:fld>
            <a:endParaRPr lang="de-DE"/>
          </a:p>
        </p:txBody>
      </p:sp>
    </p:spTree>
    <p:extLst>
      <p:ext uri="{BB962C8B-B14F-4D97-AF65-F5344CB8AC3E}">
        <p14:creationId xmlns:p14="http://schemas.microsoft.com/office/powerpoint/2010/main" val="217923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2213">
              <a:spcBef>
                <a:spcPts val="463"/>
              </a:spcBef>
              <a:spcAft>
                <a:spcPts val="579"/>
              </a:spcAft>
              <a:defRPr/>
            </a:pPr>
            <a:r>
              <a:rPr lang="en-GB" sz="1000" dirty="0"/>
              <a:t>Lake </a:t>
            </a:r>
            <a:r>
              <a:rPr lang="en-GB" sz="1000" dirty="0" err="1"/>
              <a:t>Malären</a:t>
            </a:r>
            <a:r>
              <a:rPr lang="en-GB" sz="1000" dirty="0"/>
              <a:t> (SE) and Saimaa canal (FI) are heavily affected by ice in winter times</a:t>
            </a:r>
          </a:p>
          <a:p>
            <a:pPr>
              <a:spcBef>
                <a:spcPts val="463"/>
              </a:spcBef>
              <a:spcAft>
                <a:spcPts val="579"/>
              </a:spcAft>
            </a:pPr>
            <a:endParaRPr lang="de-DE" sz="1000" dirty="0">
              <a:latin typeface="Arial" panose="020B0604020202020204" pitchFamily="34" charset="0"/>
              <a:cs typeface="Arial" panose="020B0604020202020204" pitchFamily="34" charset="0"/>
            </a:endParaRPr>
          </a:p>
          <a:p>
            <a:pPr defTabSz="882213">
              <a:defRPr/>
            </a:pPr>
            <a:r>
              <a:rPr lang="en-GB" dirty="0" smtClean="0"/>
              <a:t>Same Standards and Harmonisation in Europe needed</a:t>
            </a:r>
          </a:p>
          <a:p>
            <a:endParaRPr lang="de-DE" dirty="0" smtClean="0"/>
          </a:p>
        </p:txBody>
      </p:sp>
      <p:sp>
        <p:nvSpPr>
          <p:cNvPr id="4" name="Foliennummernplatzhalter 3"/>
          <p:cNvSpPr>
            <a:spLocks noGrp="1"/>
          </p:cNvSpPr>
          <p:nvPr>
            <p:ph type="sldNum" sz="quarter" idx="10"/>
          </p:nvPr>
        </p:nvSpPr>
        <p:spPr/>
        <p:txBody>
          <a:bodyPr/>
          <a:lstStyle/>
          <a:p>
            <a:fld id="{CFED9978-FAC8-4A75-91ED-8A62DF927ED4}" type="slidenum">
              <a:rPr lang="de-DE" smtClean="0"/>
              <a:t>4</a:t>
            </a:fld>
            <a:endParaRPr lang="de-DE"/>
          </a:p>
        </p:txBody>
      </p:sp>
    </p:spTree>
    <p:extLst>
      <p:ext uri="{BB962C8B-B14F-4D97-AF65-F5344CB8AC3E}">
        <p14:creationId xmlns:p14="http://schemas.microsoft.com/office/powerpoint/2010/main" val="3316916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IWT stakeholders from BSR countries are well represented in national associations and organisations which themselves support European and international associations and institutions (CESNI, UNECE)</a:t>
            </a:r>
            <a:endParaRPr lang="en-GB"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Knowledge sharing and exchange between the stakeholders is practiced on BSR/EU level (IWT-platform)</a:t>
            </a:r>
            <a:endParaRPr lang="de-DE" dirty="0" smtClean="0"/>
          </a:p>
          <a:p>
            <a:endParaRPr lang="de-DE" dirty="0"/>
          </a:p>
        </p:txBody>
      </p:sp>
      <p:sp>
        <p:nvSpPr>
          <p:cNvPr id="4" name="Foliennummernplatzhalter 3"/>
          <p:cNvSpPr>
            <a:spLocks noGrp="1"/>
          </p:cNvSpPr>
          <p:nvPr>
            <p:ph type="sldNum" sz="quarter" idx="10"/>
          </p:nvPr>
        </p:nvSpPr>
        <p:spPr/>
        <p:txBody>
          <a:bodyPr/>
          <a:lstStyle/>
          <a:p>
            <a:fld id="{CFED9978-FAC8-4A75-91ED-8A62DF927ED4}" type="slidenum">
              <a:rPr lang="de-DE" smtClean="0"/>
              <a:t>5</a:t>
            </a:fld>
            <a:endParaRPr lang="de-DE"/>
          </a:p>
        </p:txBody>
      </p:sp>
    </p:spTree>
    <p:extLst>
      <p:ext uri="{BB962C8B-B14F-4D97-AF65-F5344CB8AC3E}">
        <p14:creationId xmlns:p14="http://schemas.microsoft.com/office/powerpoint/2010/main" val="408286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LT-01 </a:t>
            </a:r>
            <a:r>
              <a:rPr lang="de-DE" b="1" dirty="0" err="1" smtClean="0"/>
              <a:t>Buy</a:t>
            </a:r>
            <a:r>
              <a:rPr lang="de-DE" b="1" dirty="0" smtClean="0"/>
              <a:t> </a:t>
            </a:r>
            <a:r>
              <a:rPr lang="de-DE" b="1" dirty="0" err="1" smtClean="0"/>
              <a:t>Kursiu</a:t>
            </a:r>
            <a:r>
              <a:rPr lang="de-DE" b="1" dirty="0" smtClean="0"/>
              <a:t> </a:t>
            </a:r>
            <a:r>
              <a:rPr lang="de-DE" b="1" dirty="0" err="1" smtClean="0"/>
              <a:t>river</a:t>
            </a:r>
            <a:r>
              <a:rPr lang="de-DE" b="1" dirty="0" smtClean="0"/>
              <a:t> </a:t>
            </a:r>
            <a:r>
              <a:rPr lang="de-DE" b="1" dirty="0" err="1" smtClean="0"/>
              <a:t>Nenunas</a:t>
            </a:r>
            <a:endParaRPr lang="de-DE" b="1" dirty="0" smtClean="0"/>
          </a:p>
          <a:p>
            <a:pPr marL="171450" indent="-171450">
              <a:buFont typeface="Arial" panose="020B0604020202020204" pitchFamily="34" charset="0"/>
              <a:buChar char="•"/>
            </a:pPr>
            <a:r>
              <a:rPr lang="de-DE" dirty="0" err="1" smtClean="0"/>
              <a:t>Nenunas</a:t>
            </a:r>
            <a:r>
              <a:rPr lang="de-DE" baseline="0" dirty="0" smtClean="0"/>
              <a:t> </a:t>
            </a:r>
            <a:r>
              <a:rPr lang="de-DE" baseline="0" dirty="0" err="1" smtClean="0"/>
              <a:t>river</a:t>
            </a:r>
            <a:r>
              <a:rPr lang="de-DE" baseline="0" dirty="0" smtClean="0"/>
              <a:t> in </a:t>
            </a:r>
            <a:r>
              <a:rPr lang="de-DE" baseline="0" dirty="0" err="1" smtClean="0"/>
              <a:t>general</a:t>
            </a:r>
            <a:r>
              <a:rPr lang="de-DE" baseline="0" dirty="0" smtClean="0"/>
              <a:t> </a:t>
            </a:r>
            <a:r>
              <a:rPr lang="de-DE" baseline="0" dirty="0" err="1" smtClean="0"/>
              <a:t>is</a:t>
            </a:r>
            <a:r>
              <a:rPr lang="de-DE" baseline="0" dirty="0" smtClean="0"/>
              <a:t> not </a:t>
            </a:r>
            <a:r>
              <a:rPr lang="de-DE" baseline="0" dirty="0" err="1" smtClean="0"/>
              <a:t>well</a:t>
            </a:r>
            <a:r>
              <a:rPr lang="de-DE" baseline="0" dirty="0" smtClean="0"/>
              <a:t> </a:t>
            </a:r>
            <a:r>
              <a:rPr lang="de-DE" baseline="0" dirty="0" err="1" smtClean="0"/>
              <a:t>maintained</a:t>
            </a:r>
            <a:r>
              <a:rPr lang="de-DE" baseline="0" dirty="0" smtClean="0"/>
              <a:t> </a:t>
            </a:r>
            <a:r>
              <a:rPr lang="de-DE" baseline="0" dirty="0" err="1" smtClean="0"/>
              <a:t>for</a:t>
            </a:r>
            <a:r>
              <a:rPr lang="de-DE" baseline="0" dirty="0" smtClean="0"/>
              <a:t> IWW </a:t>
            </a:r>
            <a:r>
              <a:rPr lang="de-DE" baseline="0" dirty="0" err="1" smtClean="0"/>
              <a:t>services</a:t>
            </a:r>
            <a:r>
              <a:rPr lang="de-DE" baseline="0" dirty="0" smtClean="0"/>
              <a:t>: </a:t>
            </a:r>
            <a:r>
              <a:rPr lang="en-US" baseline="0" dirty="0" smtClean="0"/>
              <a:t>Ships draft limit (max 1,1 m in the section </a:t>
            </a:r>
            <a:r>
              <a:rPr lang="en-US" baseline="0" dirty="0" err="1" smtClean="0"/>
              <a:t>Jurbarkas</a:t>
            </a:r>
            <a:r>
              <a:rPr lang="en-US" baseline="0" dirty="0" smtClean="0"/>
              <a:t> - Kaunas), maintenance dredging, not available damp construction according Lithuania Environmental low. </a:t>
            </a:r>
          </a:p>
          <a:p>
            <a:pPr marL="171450" indent="-171450">
              <a:buFont typeface="Arial" panose="020B0604020202020204" pitchFamily="34" charset="0"/>
              <a:buChar char="•"/>
            </a:pPr>
            <a:r>
              <a:rPr lang="en-US" baseline="0" dirty="0" smtClean="0"/>
              <a:t>Effects: Increased efficiency and reliability of IWT</a:t>
            </a:r>
          </a:p>
          <a:p>
            <a:pPr marL="171450" indent="-171450">
              <a:buFont typeface="Arial" panose="020B0604020202020204" pitchFamily="34" charset="0"/>
              <a:buChar char="•"/>
            </a:pPr>
            <a:r>
              <a:rPr lang="en-US" baseline="0" dirty="0" smtClean="0"/>
              <a:t>NOT part of TEN-T corridor</a:t>
            </a:r>
            <a:endParaRPr lang="de-DE" baseline="0" dirty="0" smtClean="0"/>
          </a:p>
          <a:p>
            <a:endParaRPr lang="de-DE" dirty="0" smtClean="0"/>
          </a:p>
          <a:p>
            <a:r>
              <a:rPr lang="de-DE" b="1" dirty="0" smtClean="0"/>
              <a:t>Pilot: </a:t>
            </a:r>
          </a:p>
          <a:p>
            <a:pPr marL="342900" indent="-342900">
              <a:buFont typeface="Courier New" panose="02070309020205020404" pitchFamily="49" charset="0"/>
              <a:buChar char="o"/>
            </a:pPr>
            <a:r>
              <a:rPr lang="de-DE" dirty="0" smtClean="0"/>
              <a:t>Analysis </a:t>
            </a:r>
            <a:r>
              <a:rPr lang="de-DE" dirty="0" err="1" smtClean="0"/>
              <a:t>of</a:t>
            </a:r>
            <a:r>
              <a:rPr lang="de-DE" dirty="0" smtClean="0"/>
              <a:t> </a:t>
            </a:r>
            <a:r>
              <a:rPr lang="de-DE" dirty="0" err="1" smtClean="0"/>
              <a:t>river</a:t>
            </a:r>
            <a:r>
              <a:rPr lang="de-DE" dirty="0" smtClean="0"/>
              <a:t> </a:t>
            </a:r>
            <a:r>
              <a:rPr lang="de-DE" dirty="0" err="1" smtClean="0"/>
              <a:t>Neman‘s</a:t>
            </a:r>
            <a:r>
              <a:rPr lang="de-DE" dirty="0" smtClean="0"/>
              <a:t> IWW potential </a:t>
            </a:r>
            <a:r>
              <a:rPr lang="de-DE" dirty="0" err="1" smtClean="0"/>
              <a:t>connecting</a:t>
            </a:r>
            <a:r>
              <a:rPr lang="de-DE" dirty="0" smtClean="0"/>
              <a:t> </a:t>
            </a:r>
            <a:r>
              <a:rPr lang="de-DE" dirty="0" err="1" smtClean="0"/>
              <a:t>the</a:t>
            </a:r>
            <a:r>
              <a:rPr lang="de-DE" dirty="0" smtClean="0"/>
              <a:t> </a:t>
            </a:r>
            <a:r>
              <a:rPr lang="de-DE" dirty="0" err="1" smtClean="0"/>
              <a:t>hinterland</a:t>
            </a:r>
            <a:r>
              <a:rPr lang="de-DE" dirty="0" smtClean="0"/>
              <a:t> </a:t>
            </a:r>
            <a:r>
              <a:rPr lang="de-DE" dirty="0" err="1" smtClean="0"/>
              <a:t>to</a:t>
            </a:r>
            <a:r>
              <a:rPr lang="de-DE" dirty="0" smtClean="0"/>
              <a:t> </a:t>
            </a:r>
            <a:r>
              <a:rPr lang="de-DE" dirty="0" err="1" smtClean="0"/>
              <a:t>the</a:t>
            </a:r>
            <a:r>
              <a:rPr lang="de-DE" dirty="0" smtClean="0"/>
              <a:t> Port </a:t>
            </a:r>
            <a:r>
              <a:rPr lang="de-DE" dirty="0" err="1" smtClean="0"/>
              <a:t>of</a:t>
            </a:r>
            <a:r>
              <a:rPr lang="de-DE" dirty="0" smtClean="0"/>
              <a:t> </a:t>
            </a:r>
            <a:r>
              <a:rPr lang="de-DE" dirty="0" err="1" smtClean="0"/>
              <a:t>Klaipeda</a:t>
            </a:r>
            <a:endParaRPr lang="en-GB" dirty="0" smtClean="0"/>
          </a:p>
          <a:p>
            <a:pPr marL="342900" indent="-342900">
              <a:buFont typeface="Courier New" panose="02070309020205020404" pitchFamily="49" charset="0"/>
              <a:buChar char="o"/>
            </a:pPr>
            <a:r>
              <a:rPr lang="en-GB" dirty="0" smtClean="0"/>
              <a:t>Special barge design for oversize cargo transportation</a:t>
            </a:r>
          </a:p>
          <a:p>
            <a:pPr marL="342900" indent="-342900">
              <a:buFont typeface="Courier New" panose="02070309020205020404" pitchFamily="49" charset="0"/>
              <a:buChar char="o"/>
            </a:pPr>
            <a:r>
              <a:rPr lang="en-GB" dirty="0" smtClean="0"/>
              <a:t>Light ship tonnage to cope with difficult navigable conditions </a:t>
            </a:r>
          </a:p>
          <a:p>
            <a:pPr marL="342900" indent="-342900">
              <a:buFont typeface="Courier New" panose="02070309020205020404" pitchFamily="49" charset="0"/>
              <a:buChar char="o"/>
            </a:pPr>
            <a:r>
              <a:rPr lang="en-GB" dirty="0" smtClean="0"/>
              <a:t>Testing container transportation by IWW between Klaipeda and Kaunas (planning coming summer)</a:t>
            </a:r>
          </a:p>
          <a:p>
            <a:endParaRPr lang="de-DE" dirty="0"/>
          </a:p>
        </p:txBody>
      </p:sp>
      <p:sp>
        <p:nvSpPr>
          <p:cNvPr id="4" name="Foliennummernplatzhalter 3"/>
          <p:cNvSpPr>
            <a:spLocks noGrp="1"/>
          </p:cNvSpPr>
          <p:nvPr>
            <p:ph type="sldNum" sz="quarter" idx="10"/>
          </p:nvPr>
        </p:nvSpPr>
        <p:spPr/>
        <p:txBody>
          <a:bodyPr/>
          <a:lstStyle/>
          <a:p>
            <a:fld id="{CFED9978-FAC8-4A75-91ED-8A62DF927ED4}" type="slidenum">
              <a:rPr lang="de-DE" smtClean="0"/>
              <a:t>7</a:t>
            </a:fld>
            <a:endParaRPr lang="de-DE"/>
          </a:p>
        </p:txBody>
      </p:sp>
    </p:spTree>
    <p:extLst>
      <p:ext uri="{BB962C8B-B14F-4D97-AF65-F5344CB8AC3E}">
        <p14:creationId xmlns:p14="http://schemas.microsoft.com/office/powerpoint/2010/main" val="720001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smtClean="0">
                <a:solidFill>
                  <a:schemeClr val="tx1"/>
                </a:solidFill>
                <a:effectLst/>
                <a:latin typeface="+mn-lt"/>
                <a:ea typeface="+mn-ea"/>
                <a:cs typeface="+mn-cs"/>
              </a:rPr>
              <a:t>On European level several IWW associations represent the sector towards EU institutions like the EU Parliament, the EU Commission and the EU Council. On European level several lobby organisations exist focusing on inland navigation, namely European Barge Union (EBU), European Federation of Inland Ports (EFIP), European River-Sea-Transport Union (ERSTU), European Skippers’ Organisation (ESO), Inland Navigation Europe (INE) and the Association for inland navigation and navigable waterways in Europe (VBW).</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Analyses in the project showed the lack of members from the Baltic Sea Region (besides Germany and Poland to some extend) represented by IWW associations in Brussels. This is due to the fact of missing national branch associations. However, especially the acquisition of single private organisations from one country should not come along with the privilege representing this country officially on European levels. The danger is to represent single interests of one/some financially strong members and not the entire sector of the country. Thus, it can be stated, that the national drawback is also influencing sectors representation on the European level.</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However, it has to be clearly stated, that cooperation between the associations exist and increases. Besides others joint statements, policy-/recommendation papers and events are organised to bundle forces. Strengths of the individual associations are getting used by all, even though not in any kind of business yet.</a:t>
            </a:r>
            <a:endParaRPr lang="de-DE"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CFED9978-FAC8-4A75-91ED-8A62DF927ED4}" type="slidenum">
              <a:rPr lang="de-DE" smtClean="0"/>
              <a:t>9</a:t>
            </a:fld>
            <a:endParaRPr lang="de-DE"/>
          </a:p>
        </p:txBody>
      </p:sp>
    </p:spTree>
    <p:extLst>
      <p:ext uri="{BB962C8B-B14F-4D97-AF65-F5344CB8AC3E}">
        <p14:creationId xmlns:p14="http://schemas.microsoft.com/office/powerpoint/2010/main" val="1963964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nSpc>
                <a:spcPct val="150000"/>
              </a:lnSpc>
              <a:buFont typeface="Arial" pitchFamily="34" charset="0"/>
              <a:buNone/>
            </a:pPr>
            <a:r>
              <a:rPr lang="en-GB" sz="1100" b="1" dirty="0" smtClean="0">
                <a:solidFill>
                  <a:srgbClr val="00507F"/>
                </a:solidFill>
                <a:latin typeface="Arial" panose="020B0604020202020204" pitchFamily="34" charset="0"/>
                <a:cs typeface="Arial" panose="020B0604020202020204" pitchFamily="34" charset="0"/>
              </a:rPr>
              <a:t>Technique and public section:</a:t>
            </a:r>
          </a:p>
          <a:p>
            <a:pPr marL="0" indent="0">
              <a:lnSpc>
                <a:spcPct val="150000"/>
              </a:lnSpc>
              <a:buFont typeface="Arial" pitchFamily="34" charset="0"/>
              <a:buNone/>
            </a:pPr>
            <a:endParaRPr lang="en-GB" sz="1100" dirty="0" smtClean="0">
              <a:solidFill>
                <a:srgbClr val="00507F"/>
              </a:solidFill>
              <a:latin typeface="Arial" panose="020B0604020202020204" pitchFamily="34" charset="0"/>
              <a:cs typeface="Arial" panose="020B0604020202020204" pitchFamily="34" charset="0"/>
            </a:endParaRPr>
          </a:p>
          <a:p>
            <a:pPr marL="266673" indent="-266673">
              <a:buFont typeface="Arial" pitchFamily="34" charset="0"/>
              <a:buChar char="•"/>
            </a:pPr>
            <a:r>
              <a:rPr lang="en-US" sz="1100" dirty="0" smtClean="0">
                <a:latin typeface="Arial" panose="020B0604020202020204" pitchFamily="34" charset="0"/>
                <a:cs typeface="Arial" panose="020B0604020202020204" pitchFamily="34" charset="0"/>
              </a:rPr>
              <a:t>Electronic Chart Display and Information System (ECDIS)</a:t>
            </a:r>
            <a:endParaRPr lang="en-GB" sz="1100" dirty="0" smtClean="0">
              <a:latin typeface="Arial" panose="020B0604020202020204" pitchFamily="34" charset="0"/>
              <a:cs typeface="Arial" panose="020B0604020202020204" pitchFamily="34" charset="0"/>
            </a:endParaRPr>
          </a:p>
          <a:p>
            <a:pPr marL="266673" indent="-266673">
              <a:buFont typeface="Arial" pitchFamily="34" charset="0"/>
              <a:buChar char="•"/>
            </a:pPr>
            <a:r>
              <a:rPr lang="en-GB" sz="1100" dirty="0" smtClean="0">
                <a:latin typeface="Arial" panose="020B0604020202020204" pitchFamily="34" charset="0"/>
                <a:cs typeface="Arial" panose="020B0604020202020204" pitchFamily="34" charset="0"/>
              </a:rPr>
              <a:t>Electronic navigational chart overlay (</a:t>
            </a:r>
            <a:r>
              <a:rPr lang="en-GB" sz="1100" dirty="0" err="1" smtClean="0">
                <a:latin typeface="Arial" panose="020B0604020202020204" pitchFamily="34" charset="0"/>
                <a:cs typeface="Arial" panose="020B0604020202020204" pitchFamily="34" charset="0"/>
              </a:rPr>
              <a:t>iENC</a:t>
            </a:r>
            <a:r>
              <a:rPr lang="en-GB" sz="1100" dirty="0" smtClean="0">
                <a:latin typeface="Arial" panose="020B0604020202020204" pitchFamily="34" charset="0"/>
                <a:cs typeface="Arial" panose="020B0604020202020204" pitchFamily="34" charset="0"/>
              </a:rPr>
              <a:t>): </a:t>
            </a:r>
            <a:br>
              <a:rPr lang="en-GB" sz="1100" dirty="0" smtClean="0">
                <a:latin typeface="Arial" panose="020B0604020202020204" pitchFamily="34" charset="0"/>
                <a:cs typeface="Arial" panose="020B0604020202020204" pitchFamily="34" charset="0"/>
              </a:rPr>
            </a:br>
            <a:r>
              <a:rPr lang="en-GB" sz="1100" dirty="0" smtClean="0">
                <a:latin typeface="Arial" panose="020B0604020202020204" pitchFamily="34" charset="0"/>
                <a:cs typeface="Arial" panose="020B0604020202020204" pitchFamily="34" charset="0"/>
              </a:rPr>
              <a:t>Position of locks, bridges, gauges, bunker stations, etc.:  European RIS Index </a:t>
            </a:r>
            <a:br>
              <a:rPr lang="en-GB" sz="1100" dirty="0" smtClean="0">
                <a:latin typeface="Arial" panose="020B0604020202020204" pitchFamily="34" charset="0"/>
                <a:cs typeface="Arial" panose="020B0604020202020204" pitchFamily="34" charset="0"/>
              </a:rPr>
            </a:br>
            <a:r>
              <a:rPr lang="en-GB" sz="1100" dirty="0" smtClean="0">
                <a:latin typeface="Arial" panose="020B0604020202020204" pitchFamily="34" charset="0"/>
                <a:cs typeface="Arial" panose="020B0604020202020204" pitchFamily="34" charset="0"/>
              </a:rPr>
              <a:t>Publicly available contents is rather heterogeneous. </a:t>
            </a:r>
          </a:p>
          <a:p>
            <a:pPr marL="266673" indent="-266673" fontAlgn="ctr">
              <a:buFont typeface="Arial" pitchFamily="34" charset="0"/>
              <a:buChar char="•"/>
            </a:pPr>
            <a:endParaRPr lang="en-GB" sz="1100" dirty="0" smtClean="0">
              <a:latin typeface="Arial" panose="020B0604020202020204" pitchFamily="34" charset="0"/>
              <a:cs typeface="Arial" panose="020B0604020202020204" pitchFamily="34" charset="0"/>
            </a:endParaRPr>
          </a:p>
          <a:p>
            <a:pPr marL="266673" indent="-266673" fontAlgn="ctr">
              <a:buFont typeface="Arial" pitchFamily="34" charset="0"/>
              <a:buChar char="•"/>
            </a:pPr>
            <a:r>
              <a:rPr lang="en-GB" sz="1100" dirty="0" smtClean="0">
                <a:latin typeface="Arial" panose="020B0604020202020204" pitchFamily="34" charset="0"/>
                <a:cs typeface="Arial" panose="020B0604020202020204" pitchFamily="34" charset="0"/>
              </a:rPr>
              <a:t>Notices to Skippers (</a:t>
            </a:r>
            <a:r>
              <a:rPr lang="en-GB" sz="1100" dirty="0" err="1" smtClean="0">
                <a:latin typeface="Arial" panose="020B0604020202020204" pitchFamily="34" charset="0"/>
                <a:cs typeface="Arial" panose="020B0604020202020204" pitchFamily="34" charset="0"/>
              </a:rPr>
              <a:t>NtS</a:t>
            </a:r>
            <a:r>
              <a:rPr lang="en-GB" sz="1100" dirty="0" smtClean="0">
                <a:latin typeface="Arial" panose="020B0604020202020204" pitchFamily="34" charset="0"/>
                <a:cs typeface="Arial" panose="020B0604020202020204" pitchFamily="34" charset="0"/>
              </a:rPr>
              <a:t>),</a:t>
            </a:r>
            <a:r>
              <a:rPr lang="en-GB" sz="1100" baseline="0" dirty="0" smtClean="0">
                <a:latin typeface="Arial" panose="020B0604020202020204" pitchFamily="34" charset="0"/>
                <a:cs typeface="Arial" panose="020B0604020202020204" pitchFamily="34" charset="0"/>
              </a:rPr>
              <a:t> German service integrated. </a:t>
            </a:r>
            <a:r>
              <a:rPr lang="en-GB" sz="1100" dirty="0" smtClean="0">
                <a:latin typeface="Arial" panose="020B0604020202020204" pitchFamily="34" charset="0"/>
                <a:cs typeface="Arial" panose="020B0604020202020204" pitchFamily="34" charset="0"/>
              </a:rPr>
              <a:t>Other countries to follow. </a:t>
            </a:r>
            <a:r>
              <a:rPr lang="en-GB" sz="1100" dirty="0" err="1" smtClean="0">
                <a:latin typeface="Arial" panose="020B0604020202020204" pitchFamily="34" charset="0"/>
                <a:cs typeface="Arial" panose="020B0604020202020204" pitchFamily="34" charset="0"/>
              </a:rPr>
              <a:t>Fallback</a:t>
            </a:r>
            <a:r>
              <a:rPr lang="en-GB" sz="1100" dirty="0" smtClean="0">
                <a:latin typeface="Arial" panose="020B0604020202020204" pitchFamily="34" charset="0"/>
                <a:cs typeface="Arial" panose="020B0604020202020204" pitchFamily="34" charset="0"/>
              </a:rPr>
              <a:t> via proprietary subscriptions (email) possible</a:t>
            </a:r>
          </a:p>
          <a:p>
            <a:pPr marL="266673" indent="-266673" fontAlgn="ctr">
              <a:buFont typeface="Arial" pitchFamily="34" charset="0"/>
              <a:buChar char="•"/>
            </a:pPr>
            <a:r>
              <a:rPr lang="en-GB" sz="1100" dirty="0" smtClean="0">
                <a:latin typeface="Arial" panose="020B0604020202020204" pitchFamily="34" charset="0"/>
                <a:cs typeface="Arial" panose="020B0604020202020204" pitchFamily="34" charset="0"/>
              </a:rPr>
              <a:t>Display of water levels (WRM messages based on </a:t>
            </a:r>
            <a:r>
              <a:rPr lang="en-GB" sz="1100" dirty="0" err="1" smtClean="0">
                <a:latin typeface="Arial" panose="020B0604020202020204" pitchFamily="34" charset="0"/>
                <a:cs typeface="Arial" panose="020B0604020202020204" pitchFamily="34" charset="0"/>
              </a:rPr>
              <a:t>NtS</a:t>
            </a:r>
            <a:r>
              <a:rPr lang="en-GB" sz="1100" dirty="0" smtClean="0">
                <a:latin typeface="Arial" panose="020B0604020202020204" pitchFamily="34" charset="0"/>
                <a:cs typeface="Arial" panose="020B0604020202020204" pitchFamily="34" charset="0"/>
              </a:rPr>
              <a:t>)</a:t>
            </a:r>
          </a:p>
          <a:p>
            <a:pPr marL="542871" lvl="1" indent="-268261" fontAlgn="ctr">
              <a:buFont typeface="Arial" pitchFamily="34" charset="0"/>
              <a:buChar char="•"/>
            </a:pPr>
            <a:r>
              <a:rPr lang="en-GB" sz="1100" dirty="0" smtClean="0">
                <a:latin typeface="Arial" panose="020B0604020202020204" pitchFamily="34" charset="0"/>
                <a:cs typeface="Arial" panose="020B0604020202020204" pitchFamily="34" charset="0"/>
              </a:rPr>
              <a:t>Possible value added information: trends, hotspots, vertical clearance under bridges</a:t>
            </a:r>
          </a:p>
          <a:p>
            <a:pPr marL="266673" indent="-266673">
              <a:buFont typeface="Arial" pitchFamily="34" charset="0"/>
              <a:buChar char="•"/>
            </a:pPr>
            <a:endParaRPr lang="en-GB" sz="1100" dirty="0" smtClean="0">
              <a:latin typeface="Arial" panose="020B0604020202020204" pitchFamily="34" charset="0"/>
              <a:cs typeface="Arial" panose="020B0604020202020204" pitchFamily="34" charset="0"/>
            </a:endParaRPr>
          </a:p>
          <a:p>
            <a:pPr marL="266673" indent="-266673">
              <a:buFont typeface="Arial" pitchFamily="34" charset="0"/>
              <a:buChar char="•"/>
            </a:pPr>
            <a:r>
              <a:rPr lang="en-GB" sz="1100" dirty="0" smtClean="0">
                <a:latin typeface="Arial" panose="020B0604020202020204" pitchFamily="34" charset="0"/>
                <a:cs typeface="Arial" panose="020B0604020202020204" pitchFamily="34" charset="0"/>
              </a:rPr>
              <a:t>General traffic information based on anonymised AIS data </a:t>
            </a:r>
          </a:p>
          <a:p>
            <a:pPr marL="541284" lvl="1" indent="-266673">
              <a:buFont typeface="Arial" pitchFamily="34" charset="0"/>
              <a:buChar char="•"/>
            </a:pPr>
            <a:r>
              <a:rPr lang="en-GB" sz="1100" dirty="0" smtClean="0">
                <a:latin typeface="Arial" panose="020B0604020202020204" pitchFamily="34" charset="0"/>
                <a:cs typeface="Arial" panose="020B0604020202020204" pitchFamily="34" charset="0"/>
              </a:rPr>
              <a:t>traffic density</a:t>
            </a:r>
          </a:p>
          <a:p>
            <a:pPr marL="541284" lvl="1" indent="-266673">
              <a:buFont typeface="Arial" pitchFamily="34" charset="0"/>
              <a:buChar char="•"/>
            </a:pPr>
            <a:r>
              <a:rPr lang="en-GB" sz="1100" dirty="0" smtClean="0">
                <a:latin typeface="Arial" panose="020B0604020202020204" pitchFamily="34" charset="0"/>
                <a:cs typeface="Arial" panose="020B0604020202020204" pitchFamily="34" charset="0"/>
              </a:rPr>
              <a:t>lock waiting times</a:t>
            </a:r>
          </a:p>
          <a:p>
            <a:pPr marL="541284" lvl="1" indent="-266673">
              <a:buNone/>
            </a:pPr>
            <a:r>
              <a:rPr lang="en-GB" sz="1100" dirty="0" smtClean="0">
                <a:latin typeface="Arial" panose="020B0604020202020204" pitchFamily="34" charset="0"/>
                <a:cs typeface="Arial" panose="020B0604020202020204" pitchFamily="34" charset="0"/>
              </a:rPr>
              <a:t>AIS land infrastructure is available in parts of Germany. Discussions with ministry are ongoing.</a:t>
            </a:r>
          </a:p>
          <a:p>
            <a:pPr marL="266673" indent="-266673">
              <a:buFont typeface="Arial" pitchFamily="34" charset="0"/>
              <a:buChar char="•"/>
            </a:pPr>
            <a:r>
              <a:rPr lang="en-GB" sz="1100" dirty="0" smtClean="0">
                <a:latin typeface="Arial" panose="020B0604020202020204" pitchFamily="34" charset="0"/>
                <a:cs typeface="Arial" panose="020B0604020202020204" pitchFamily="34" charset="0"/>
              </a:rPr>
              <a:t>Inclusion of detailed ports &amp; terminal data</a:t>
            </a:r>
          </a:p>
          <a:p>
            <a:pPr marL="0" indent="0">
              <a:buFont typeface="Arial" pitchFamily="34" charset="0"/>
              <a:buNone/>
            </a:pPr>
            <a:endParaRPr lang="en-GB" sz="1100" dirty="0" smtClean="0">
              <a:latin typeface="Arial" panose="020B0604020202020204" pitchFamily="34" charset="0"/>
              <a:cs typeface="Arial" panose="020B0604020202020204" pitchFamily="34" charset="0"/>
            </a:endParaRPr>
          </a:p>
          <a:p>
            <a:pPr marL="1587" lvl="1" indent="0">
              <a:buFont typeface="Wingdings" panose="05000000000000000000" pitchFamily="2" charset="2"/>
              <a:buNone/>
              <a:tabLst>
                <a:tab pos="355600" algn="l"/>
              </a:tabLst>
            </a:pPr>
            <a:r>
              <a:rPr lang="en-GB" b="1" dirty="0" smtClean="0"/>
              <a:t>Map-based web application providing static and basic status information on IWW</a:t>
            </a:r>
          </a:p>
          <a:p>
            <a:pPr marL="263525" lvl="1" indent="-365125">
              <a:buFont typeface="Wingdings" pitchFamily="2" charset="2"/>
              <a:buChar char="Ø"/>
              <a:tabLst>
                <a:tab pos="720725" algn="l"/>
              </a:tabLst>
            </a:pPr>
            <a:r>
              <a:rPr lang="en-GB" sz="2000" dirty="0" smtClean="0"/>
              <a:t>Electronic navigational chart overlay (</a:t>
            </a:r>
            <a:r>
              <a:rPr lang="en-GB" sz="2000" dirty="0" err="1" smtClean="0"/>
              <a:t>iENC</a:t>
            </a:r>
            <a:r>
              <a:rPr lang="en-GB" sz="2000" dirty="0" smtClean="0"/>
              <a:t>)</a:t>
            </a:r>
          </a:p>
          <a:p>
            <a:pPr marL="263525" lvl="1" indent="-365125">
              <a:buFont typeface="Wingdings" pitchFamily="2" charset="2"/>
              <a:buChar char="Ø"/>
              <a:tabLst>
                <a:tab pos="720725" algn="l"/>
              </a:tabLst>
            </a:pPr>
            <a:r>
              <a:rPr lang="en-GB" sz="2000" dirty="0" smtClean="0"/>
              <a:t>Position of locks, bridges, gauges, bunker stations, etc.:  update of European RIS Index</a:t>
            </a:r>
          </a:p>
          <a:p>
            <a:pPr marL="263525" lvl="1" indent="-365125">
              <a:buFont typeface="Wingdings" pitchFamily="2" charset="2"/>
              <a:buChar char="Ø"/>
              <a:tabLst>
                <a:tab pos="720725" algn="l"/>
              </a:tabLst>
            </a:pPr>
            <a:r>
              <a:rPr lang="en-GB" sz="2000" dirty="0" smtClean="0"/>
              <a:t>Notices to Skippers (</a:t>
            </a:r>
            <a:r>
              <a:rPr lang="en-GB" sz="2000" dirty="0" err="1" smtClean="0"/>
              <a:t>NtS</a:t>
            </a:r>
            <a:r>
              <a:rPr lang="en-GB" sz="2000" dirty="0" smtClean="0"/>
              <a:t>): Only </a:t>
            </a:r>
            <a:r>
              <a:rPr lang="en-GB" sz="2000" dirty="0" err="1" smtClean="0"/>
              <a:t>NtS-WebService</a:t>
            </a:r>
            <a:r>
              <a:rPr lang="en-GB" sz="2000" dirty="0" smtClean="0"/>
              <a:t> from Germany currently integrated.</a:t>
            </a:r>
          </a:p>
          <a:p>
            <a:pPr marL="263525" lvl="1" indent="-365125">
              <a:buFont typeface="Wingdings" pitchFamily="2" charset="2"/>
              <a:buChar char="Ø"/>
              <a:tabLst>
                <a:tab pos="720725" algn="l"/>
              </a:tabLst>
            </a:pPr>
            <a:r>
              <a:rPr lang="en-GB" sz="2000" dirty="0" smtClean="0"/>
              <a:t>Real time water levels - provided by German waterway authorities (WSV)</a:t>
            </a:r>
          </a:p>
          <a:p>
            <a:pPr marL="263525" lvl="1" indent="-365125">
              <a:buFont typeface="Wingdings" pitchFamily="2" charset="2"/>
              <a:buChar char="Ø"/>
              <a:tabLst>
                <a:tab pos="720725" algn="l"/>
              </a:tabLst>
            </a:pPr>
            <a:r>
              <a:rPr lang="en-GB" sz="2000" dirty="0" smtClean="0"/>
              <a:t>Dynamic traffic situation: traffic density (no of vessels per section) &amp; traffic flow (vessel speed per section)</a:t>
            </a:r>
          </a:p>
          <a:p>
            <a:pPr marL="263525" lvl="1" indent="-365125">
              <a:buFont typeface="Wingdings" pitchFamily="2" charset="2"/>
              <a:buChar char="Ø"/>
              <a:tabLst>
                <a:tab pos="720725" algn="l"/>
              </a:tabLst>
            </a:pPr>
            <a:r>
              <a:rPr lang="en-GB" sz="2000" dirty="0" smtClean="0"/>
              <a:t>Lock passage statistics (lock passage time = waiting time + lockage time)</a:t>
            </a:r>
            <a:endParaRPr lang="en-GB" sz="1100" dirty="0" smtClean="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CFED9978-FAC8-4A75-91ED-8A62DF927ED4}" type="slidenum">
              <a:rPr lang="de-DE" smtClean="0"/>
              <a:t>13</a:t>
            </a:fld>
            <a:endParaRPr lang="de-DE"/>
          </a:p>
        </p:txBody>
      </p:sp>
    </p:spTree>
    <p:extLst>
      <p:ext uri="{BB962C8B-B14F-4D97-AF65-F5344CB8AC3E}">
        <p14:creationId xmlns:p14="http://schemas.microsoft.com/office/powerpoint/2010/main" val="2352147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Identified</a:t>
            </a:r>
            <a:r>
              <a:rPr lang="de-DE" dirty="0" smtClean="0"/>
              <a:t> </a:t>
            </a:r>
            <a:r>
              <a:rPr lang="de-DE" dirty="0" err="1" smtClean="0"/>
              <a:t>challenges</a:t>
            </a:r>
            <a:r>
              <a:rPr lang="de-DE" dirty="0" smtClean="0"/>
              <a:t>:</a:t>
            </a:r>
          </a:p>
          <a:p>
            <a:pPr marL="330830" indent="-330830">
              <a:spcAft>
                <a:spcPts val="579"/>
              </a:spcAft>
              <a:buFont typeface="Courier New" panose="02070309020205020404" pitchFamily="49" charset="0"/>
              <a:buChar char="o"/>
            </a:pPr>
            <a:r>
              <a:rPr lang="en-GB" dirty="0" smtClean="0"/>
              <a:t>Investment and innovation backlog, ashore &amp; on board</a:t>
            </a:r>
          </a:p>
          <a:p>
            <a:pPr marL="330830" indent="-330830">
              <a:spcAft>
                <a:spcPts val="579"/>
              </a:spcAft>
              <a:buFont typeface="Courier New" panose="02070309020205020404" pitchFamily="49" charset="0"/>
              <a:buChar char="o"/>
            </a:pPr>
            <a:r>
              <a:rPr lang="en-GB" dirty="0" smtClean="0"/>
              <a:t>Inhomogeneous national regulations and markets </a:t>
            </a:r>
          </a:p>
          <a:p>
            <a:pPr marL="330830" indent="-330830">
              <a:spcAft>
                <a:spcPts val="579"/>
              </a:spcAft>
              <a:buFont typeface="Courier New" panose="02070309020205020404" pitchFamily="49" charset="0"/>
              <a:buChar char="o"/>
            </a:pPr>
            <a:r>
              <a:rPr lang="en-GB" dirty="0" smtClean="0"/>
              <a:t>Weather conditions can be challenging (e.g. ice)</a:t>
            </a:r>
          </a:p>
          <a:p>
            <a:pPr marL="330830" indent="-330830">
              <a:spcAft>
                <a:spcPts val="579"/>
              </a:spcAft>
              <a:buFont typeface="Courier New" panose="02070309020205020404" pitchFamily="49" charset="0"/>
              <a:buChar char="o"/>
            </a:pPr>
            <a:r>
              <a:rPr lang="en-GB" dirty="0" smtClean="0"/>
              <a:t>Lack of attention for inland navigation and available infrastructure </a:t>
            </a:r>
          </a:p>
          <a:p>
            <a:pPr marL="330830" indent="-330830">
              <a:spcAft>
                <a:spcPts val="579"/>
              </a:spcAft>
              <a:buFont typeface="Courier New" panose="02070309020205020404" pitchFamily="49" charset="0"/>
              <a:buChar char="o"/>
            </a:pPr>
            <a:r>
              <a:rPr lang="en-GB" dirty="0" smtClean="0"/>
              <a:t>Stronger cooperation of stakeholder needed</a:t>
            </a:r>
            <a:r>
              <a:rPr lang="en-GB" baseline="0" dirty="0" smtClean="0"/>
              <a:t> (</a:t>
            </a:r>
            <a:r>
              <a:rPr lang="en-GB" baseline="0" dirty="0" smtClean="0">
                <a:sym typeface="Wingdings" panose="05000000000000000000" pitchFamily="2" charset="2"/>
              </a:rPr>
              <a:t>l</a:t>
            </a:r>
            <a:r>
              <a:rPr lang="en-GB" dirty="0" smtClean="0"/>
              <a:t>obby structures)</a:t>
            </a:r>
          </a:p>
          <a:p>
            <a:endParaRPr lang="en-GB" noProof="0" dirty="0" smtClean="0"/>
          </a:p>
          <a:p>
            <a:r>
              <a:rPr lang="en-GB" noProof="0" dirty="0" smtClean="0"/>
              <a:t>Smart projects needed</a:t>
            </a:r>
            <a:r>
              <a:rPr lang="en-GB" baseline="0" noProof="0" dirty="0" smtClean="0"/>
              <a:t> to lift potentials, to bring innovation to the sector and to keep started </a:t>
            </a:r>
            <a:r>
              <a:rPr lang="en-GB" baseline="0" noProof="0" dirty="0" err="1" smtClean="0"/>
              <a:t>procedd</a:t>
            </a:r>
            <a:r>
              <a:rPr lang="en-GB" baseline="0" noProof="0" dirty="0" smtClean="0"/>
              <a:t> alive!</a:t>
            </a:r>
          </a:p>
          <a:p>
            <a:pPr defTabSz="882213">
              <a:defRPr/>
            </a:pPr>
            <a:endParaRPr lang="en-GB" dirty="0" smtClean="0"/>
          </a:p>
          <a:p>
            <a:pPr defTabSz="882213">
              <a:defRPr/>
            </a:pPr>
            <a:r>
              <a:rPr lang="en-GB" dirty="0" smtClean="0"/>
              <a:t>Inland waterways should play a more important role in the Baltic Sea Region in future!</a:t>
            </a:r>
          </a:p>
          <a:p>
            <a:endParaRPr lang="de-DE" dirty="0" smtClean="0"/>
          </a:p>
          <a:p>
            <a:r>
              <a:rPr lang="de-DE" dirty="0" smtClean="0"/>
              <a:t>VTS = </a:t>
            </a:r>
            <a:r>
              <a:rPr lang="de-DE" dirty="0" err="1" smtClean="0"/>
              <a:t>Vessel</a:t>
            </a:r>
            <a:r>
              <a:rPr lang="de-DE" baseline="0" dirty="0" smtClean="0"/>
              <a:t> Traffic Service</a:t>
            </a:r>
          </a:p>
          <a:p>
            <a:r>
              <a:rPr lang="de-DE" baseline="0" dirty="0" smtClean="0"/>
              <a:t>RIS = River Information Service</a:t>
            </a:r>
            <a:endParaRPr lang="de-DE" dirty="0"/>
          </a:p>
        </p:txBody>
      </p:sp>
      <p:sp>
        <p:nvSpPr>
          <p:cNvPr id="4" name="Foliennummernplatzhalter 3"/>
          <p:cNvSpPr>
            <a:spLocks noGrp="1"/>
          </p:cNvSpPr>
          <p:nvPr>
            <p:ph type="sldNum" sz="quarter" idx="10"/>
          </p:nvPr>
        </p:nvSpPr>
        <p:spPr/>
        <p:txBody>
          <a:bodyPr/>
          <a:lstStyle/>
          <a:p>
            <a:fld id="{CFED9978-FAC8-4A75-91ED-8A62DF927ED4}" type="slidenum">
              <a:rPr lang="de-DE" smtClean="0"/>
              <a:t>16</a:t>
            </a:fld>
            <a:endParaRPr lang="de-DE"/>
          </a:p>
        </p:txBody>
      </p:sp>
    </p:spTree>
    <p:extLst>
      <p:ext uri="{BB962C8B-B14F-4D97-AF65-F5344CB8AC3E}">
        <p14:creationId xmlns:p14="http://schemas.microsoft.com/office/powerpoint/2010/main" val="3620340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FED9978-FAC8-4A75-91ED-8A62DF927ED4}" type="slidenum">
              <a:rPr lang="de-DE" smtClean="0"/>
              <a:t>17</a:t>
            </a:fld>
            <a:endParaRPr lang="de-DE"/>
          </a:p>
        </p:txBody>
      </p:sp>
    </p:spTree>
    <p:extLst>
      <p:ext uri="{BB962C8B-B14F-4D97-AF65-F5344CB8AC3E}">
        <p14:creationId xmlns:p14="http://schemas.microsoft.com/office/powerpoint/2010/main" val="59206672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jpe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Grafik 4"/>
          <p:cNvPicPr>
            <a:picLocks noChangeAspect="1"/>
          </p:cNvPicPr>
          <p:nvPr userDrawn="1"/>
        </p:nvPicPr>
        <p:blipFill rotWithShape="1">
          <a:blip r:embed="rId2" cstate="screen">
            <a:duotone>
              <a:srgbClr val="00507F">
                <a:shade val="45000"/>
                <a:satMod val="135000"/>
              </a:srgb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0" y="4149874"/>
            <a:ext cx="10242579" cy="723797"/>
          </a:xfrm>
          <a:prstGeom prst="rect">
            <a:avLst/>
          </a:prstGeom>
          <a:solidFill>
            <a:sysClr val="window" lastClr="FFFFFF"/>
          </a:solidFill>
        </p:spPr>
      </p:pic>
      <p:sp>
        <p:nvSpPr>
          <p:cNvPr id="14" name="Titel 13"/>
          <p:cNvSpPr>
            <a:spLocks noGrp="1"/>
          </p:cNvSpPr>
          <p:nvPr>
            <p:ph type="title" hasCustomPrompt="1"/>
          </p:nvPr>
        </p:nvSpPr>
        <p:spPr>
          <a:xfrm>
            <a:off x="323076" y="4123472"/>
            <a:ext cx="8652449" cy="648072"/>
          </a:xfrm>
          <a:prstGeom prst="rect">
            <a:avLst/>
          </a:prstGeom>
        </p:spPr>
        <p:txBody>
          <a:bodyPr anchor="ctr"/>
          <a:lstStyle>
            <a:lvl1pPr algn="l">
              <a:defRPr sz="2400">
                <a:solidFill>
                  <a:schemeClr val="bg1"/>
                </a:solidFill>
              </a:defRPr>
            </a:lvl1pPr>
          </a:lstStyle>
          <a:p>
            <a:r>
              <a:rPr lang="en-GB" noProof="0" dirty="0" smtClean="0"/>
              <a:t>Edit the headline</a:t>
            </a:r>
            <a:endParaRPr lang="de-DE" dirty="0"/>
          </a:p>
        </p:txBody>
      </p:sp>
      <p:sp>
        <p:nvSpPr>
          <p:cNvPr id="11" name="Textplatzhalter 10"/>
          <p:cNvSpPr>
            <a:spLocks noGrp="1"/>
          </p:cNvSpPr>
          <p:nvPr>
            <p:ph type="body" sz="quarter" idx="11" hasCustomPrompt="1"/>
          </p:nvPr>
        </p:nvSpPr>
        <p:spPr>
          <a:xfrm>
            <a:off x="323078" y="4870471"/>
            <a:ext cx="4327200" cy="1263600"/>
          </a:xfrm>
          <a:prstGeom prst="rect">
            <a:avLst/>
          </a:prstGeom>
        </p:spPr>
        <p:txBody>
          <a:bodyPr>
            <a:normAutofit/>
          </a:bodyPr>
          <a:lstStyle>
            <a:lvl1pPr marL="0" marR="0" indent="0" algn="l" defTabSz="914400" rtl="0" eaLnBrk="1" fontAlgn="base" latinLnBrk="0" hangingPunct="1">
              <a:lnSpc>
                <a:spcPct val="100000"/>
              </a:lnSpc>
              <a:spcBef>
                <a:spcPct val="20000"/>
              </a:spcBef>
              <a:spcAft>
                <a:spcPct val="0"/>
              </a:spcAft>
              <a:buClrTx/>
              <a:buSzTx/>
              <a:buFontTx/>
              <a:buNone/>
              <a:tabLst/>
              <a:defRPr sz="1600" baseline="0">
                <a:solidFill>
                  <a:srgbClr val="00507F"/>
                </a:solidFill>
                <a:latin typeface="Arial" panose="020B0604020202020204" pitchFamily="34" charset="0"/>
                <a:cs typeface="Arial" panose="020B0604020202020204" pitchFamily="34" charset="0"/>
              </a:defRPr>
            </a:lvl1pPr>
          </a:lstStyle>
          <a:p>
            <a:pPr lvl="0"/>
            <a:r>
              <a:rPr lang="en-GB" noProof="0" dirty="0" smtClean="0"/>
              <a:t>Please insert your name</a:t>
            </a:r>
          </a:p>
          <a:p>
            <a:pPr lvl="0"/>
            <a:r>
              <a:rPr lang="en-GB" noProof="0" dirty="0" smtClean="0"/>
              <a:t>Please insert your position</a:t>
            </a:r>
          </a:p>
          <a:p>
            <a:pPr lvl="0"/>
            <a:r>
              <a:rPr lang="en-GB" noProof="0" dirty="0" smtClean="0"/>
              <a:t>Please insert your company</a:t>
            </a:r>
            <a:endParaRPr lang="en-GB" noProof="0" dirty="0"/>
          </a:p>
        </p:txBody>
      </p:sp>
      <p:pic>
        <p:nvPicPr>
          <p:cNvPr id="10" name="Grafik 9"/>
          <p:cNvPicPr>
            <a:picLocks noChangeAspect="1"/>
          </p:cNvPicPr>
          <p:nvPr userDrawn="1"/>
        </p:nvPicPr>
        <p:blipFill>
          <a:blip r:embed="rId4"/>
          <a:stretch>
            <a:fillRect/>
          </a:stretch>
        </p:blipFill>
        <p:spPr>
          <a:xfrm>
            <a:off x="323077" y="250257"/>
            <a:ext cx="11532769" cy="3724221"/>
          </a:xfrm>
          <a:prstGeom prst="rect">
            <a:avLst/>
          </a:prstGeom>
        </p:spPr>
      </p:pic>
      <p:pic>
        <p:nvPicPr>
          <p:cNvPr id="6" name="Grafik 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242579" y="4201789"/>
            <a:ext cx="1251163" cy="540000"/>
          </a:xfrm>
          <a:prstGeom prst="rect">
            <a:avLst/>
          </a:prstGeom>
        </p:spPr>
      </p:pic>
      <p:sp>
        <p:nvSpPr>
          <p:cNvPr id="7" name="Textfeld 3"/>
          <p:cNvSpPr txBox="1"/>
          <p:nvPr userDrawn="1"/>
        </p:nvSpPr>
        <p:spPr>
          <a:xfrm>
            <a:off x="10276880" y="3697479"/>
            <a:ext cx="1881351" cy="276999"/>
          </a:xfrm>
          <a:prstGeom prst="rect">
            <a:avLst/>
          </a:prstGeom>
          <a:noFill/>
        </p:spPr>
        <p:txBody>
          <a:bodyPr wrap="square" rtlCol="0">
            <a:spAutoFit/>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ysClr val="window" lastClr="FFFFFF">
                    <a:lumMod val="95000"/>
                  </a:sysClr>
                </a:solidFill>
                <a:effectLst/>
                <a:uLnTx/>
                <a:uFillTx/>
                <a:latin typeface="Arial"/>
                <a:ea typeface="+mn-ea"/>
                <a:cs typeface="+mn-cs"/>
              </a:rPr>
              <a:t>Copyright: S. Werner</a:t>
            </a:r>
            <a:endParaRPr kumimoji="0" lang="de-DE" sz="1200" b="0" i="0" u="none" strike="noStrike" kern="1200" cap="none" spc="0" normalizeH="0" baseline="0" noProof="0" dirty="0">
              <a:ln>
                <a:noFill/>
              </a:ln>
              <a:solidFill>
                <a:sysClr val="window" lastClr="FFFFFF">
                  <a:lumMod val="95000"/>
                </a:sysClr>
              </a:solidFill>
              <a:effectLst/>
              <a:uLnTx/>
              <a:uFillTx/>
              <a:latin typeface="Arial"/>
              <a:ea typeface="+mn-ea"/>
              <a:cs typeface="+mn-cs"/>
            </a:endParaRPr>
          </a:p>
        </p:txBody>
      </p:sp>
      <p:sp>
        <p:nvSpPr>
          <p:cNvPr id="3" name="Inhaltsplatzhalter 2" descr="Please enter Venue, Date" title="Please enter Venue, Date"/>
          <p:cNvSpPr>
            <a:spLocks noGrp="1"/>
          </p:cNvSpPr>
          <p:nvPr>
            <p:ph sz="quarter" idx="12" hasCustomPrompt="1"/>
          </p:nvPr>
        </p:nvSpPr>
        <p:spPr>
          <a:xfrm>
            <a:off x="3214886" y="6238875"/>
            <a:ext cx="5760639" cy="503238"/>
          </a:xfrm>
          <a:prstGeom prst="rect">
            <a:avLst/>
          </a:prstGeom>
        </p:spPr>
        <p:txBody>
          <a:bodyPr anchor="ctr" anchorCtr="0">
            <a:noAutofit/>
          </a:bodyPr>
          <a:lstStyle>
            <a:lvl1pPr algn="ctr">
              <a:defRPr sz="1200" baseline="0">
                <a:solidFill>
                  <a:srgbClr val="00507F"/>
                </a:solidFill>
                <a:latin typeface="Arial" panose="020B0604020202020204" pitchFamily="34" charset="0"/>
                <a:cs typeface="Arial" panose="020B0604020202020204" pitchFamily="34" charset="0"/>
              </a:defRPr>
            </a:lvl1pPr>
            <a:lvl2pPr>
              <a:defRPr sz="1500">
                <a:solidFill>
                  <a:srgbClr val="00507F"/>
                </a:solidFill>
              </a:defRPr>
            </a:lvl2pPr>
            <a:lvl3pPr>
              <a:defRPr sz="1500">
                <a:solidFill>
                  <a:srgbClr val="00507F"/>
                </a:solidFill>
              </a:defRPr>
            </a:lvl3pPr>
            <a:lvl4pPr>
              <a:defRPr sz="1500">
                <a:solidFill>
                  <a:srgbClr val="00507F"/>
                </a:solidFill>
              </a:defRPr>
            </a:lvl4pPr>
            <a:lvl5pPr>
              <a:defRPr sz="1500">
                <a:solidFill>
                  <a:srgbClr val="00507F"/>
                </a:solidFill>
              </a:defRPr>
            </a:lvl5pPr>
          </a:lstStyle>
          <a:p>
            <a:pPr lvl="0"/>
            <a:r>
              <a:rPr lang="en-GB" noProof="0" dirty="0" smtClean="0"/>
              <a:t>Please enter venue, data.</a:t>
            </a:r>
          </a:p>
        </p:txBody>
      </p:sp>
      <p:pic>
        <p:nvPicPr>
          <p:cNvPr id="4" name="Grafik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20033056">
            <a:off x="117187" y="113488"/>
            <a:ext cx="1257475" cy="1267002"/>
          </a:xfrm>
          <a:prstGeom prst="rect">
            <a:avLst/>
          </a:prstGeom>
        </p:spPr>
      </p:pic>
    </p:spTree>
    <p:extLst>
      <p:ext uri="{BB962C8B-B14F-4D97-AF65-F5344CB8AC3E}">
        <p14:creationId xmlns:p14="http://schemas.microsoft.com/office/powerpoint/2010/main" val="42866413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 Text Column + 1 Place holder">
    <p:spTree>
      <p:nvGrpSpPr>
        <p:cNvPr id="1" name=""/>
        <p:cNvGrpSpPr/>
        <p:nvPr/>
      </p:nvGrpSpPr>
      <p:grpSpPr>
        <a:xfrm>
          <a:off x="0" y="0"/>
          <a:ext cx="0" cy="0"/>
          <a:chOff x="0" y="0"/>
          <a:chExt cx="0" cy="0"/>
        </a:xfrm>
      </p:grpSpPr>
      <p:pic>
        <p:nvPicPr>
          <p:cNvPr id="5" name="Grafik 4"/>
          <p:cNvPicPr>
            <a:picLocks noChangeAspect="1"/>
          </p:cNvPicPr>
          <p:nvPr userDrawn="1"/>
        </p:nvPicPr>
        <p:blipFill rotWithShape="1">
          <a:blip r:embed="rId2" cstate="screen">
            <a:duotone>
              <a:srgbClr val="00507F">
                <a:shade val="45000"/>
                <a:satMod val="135000"/>
              </a:srgb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0" y="274638"/>
            <a:ext cx="10242579" cy="735863"/>
          </a:xfrm>
          <a:prstGeom prst="rect">
            <a:avLst/>
          </a:prstGeom>
          <a:solidFill>
            <a:sysClr val="window" lastClr="FFFFFF"/>
          </a:solidFill>
        </p:spPr>
      </p:pic>
      <p:sp>
        <p:nvSpPr>
          <p:cNvPr id="2" name="Titel 1"/>
          <p:cNvSpPr>
            <a:spLocks noGrp="1"/>
          </p:cNvSpPr>
          <p:nvPr>
            <p:ph type="title" hasCustomPrompt="1"/>
          </p:nvPr>
        </p:nvSpPr>
        <p:spPr>
          <a:xfrm>
            <a:off x="334566" y="274638"/>
            <a:ext cx="8640959" cy="634876"/>
          </a:xfrm>
          <a:prstGeom prst="rect">
            <a:avLst/>
          </a:prstGeom>
        </p:spPr>
        <p:txBody>
          <a:bodyPr>
            <a:normAutofit/>
          </a:bodyPr>
          <a:lstStyle>
            <a:lvl1pPr>
              <a:defRPr sz="2400"/>
            </a:lvl1pPr>
          </a:lstStyle>
          <a:p>
            <a:r>
              <a:rPr lang="en-GB" noProof="0" dirty="0" smtClean="0"/>
              <a:t>Edit the headline</a:t>
            </a:r>
            <a:endParaRPr lang="en-GB" noProof="0" dirty="0"/>
          </a:p>
        </p:txBody>
      </p:sp>
      <p:sp>
        <p:nvSpPr>
          <p:cNvPr id="11" name="Textplatzhalter 10"/>
          <p:cNvSpPr>
            <a:spLocks noGrp="1"/>
          </p:cNvSpPr>
          <p:nvPr>
            <p:ph type="body" sz="quarter" idx="10" hasCustomPrompt="1"/>
          </p:nvPr>
        </p:nvSpPr>
        <p:spPr>
          <a:xfrm>
            <a:off x="349199" y="964800"/>
            <a:ext cx="8626326" cy="439200"/>
          </a:xfrm>
          <a:prstGeom prst="rect">
            <a:avLst/>
          </a:prstGeom>
        </p:spPr>
        <p:txBody>
          <a:bodyPr>
            <a:normAutofit/>
          </a:bodyPr>
          <a:lstStyle>
            <a:lvl1pPr>
              <a:defRPr sz="2000" i="1" baseline="0">
                <a:solidFill>
                  <a:srgbClr val="00507F"/>
                </a:solidFill>
                <a:latin typeface="Arial" panose="020B0604020202020204" pitchFamily="34" charset="0"/>
                <a:cs typeface="Arial" panose="020B0604020202020204" pitchFamily="34" charset="0"/>
              </a:defRPr>
            </a:lvl1pPr>
          </a:lstStyle>
          <a:p>
            <a:pPr lvl="0"/>
            <a:r>
              <a:rPr lang="de-DE" dirty="0" smtClean="0"/>
              <a:t>Sub-Headline</a:t>
            </a:r>
            <a:endParaRPr lang="de-DE" dirty="0"/>
          </a:p>
        </p:txBody>
      </p:sp>
      <p:sp>
        <p:nvSpPr>
          <p:cNvPr id="13" name="Textplatzhalter 12"/>
          <p:cNvSpPr>
            <a:spLocks noGrp="1"/>
          </p:cNvSpPr>
          <p:nvPr>
            <p:ph type="body" sz="quarter" idx="11" hasCustomPrompt="1"/>
          </p:nvPr>
        </p:nvSpPr>
        <p:spPr>
          <a:xfrm>
            <a:off x="349200" y="1562400"/>
            <a:ext cx="6826126" cy="4572000"/>
          </a:xfrm>
          <a:prstGeom prst="rect">
            <a:avLst/>
          </a:prstGeom>
        </p:spPr>
        <p:txBody>
          <a:bodyPr/>
          <a:lstStyle>
            <a:lvl1pPr>
              <a:defRPr sz="2000" baseline="0">
                <a:solidFill>
                  <a:srgbClr val="00507F"/>
                </a:solidFill>
                <a:latin typeface="Arial" panose="020B0604020202020204" pitchFamily="34" charset="0"/>
              </a:defRPr>
            </a:lvl1pPr>
            <a:lvl2pPr>
              <a:defRPr sz="1800" baseline="0">
                <a:solidFill>
                  <a:srgbClr val="00507F"/>
                </a:solidFill>
                <a:latin typeface="Arial" panose="020B0604020202020204" pitchFamily="34" charset="0"/>
              </a:defRPr>
            </a:lvl2pPr>
            <a:lvl3pPr>
              <a:defRPr sz="1800" baseline="0">
                <a:solidFill>
                  <a:srgbClr val="00507F"/>
                </a:solidFill>
                <a:latin typeface="Arial" panose="020B0604020202020204" pitchFamily="34" charset="0"/>
              </a:defRPr>
            </a:lvl3pPr>
            <a:lvl4pPr>
              <a:defRPr sz="1800" baseline="0">
                <a:solidFill>
                  <a:srgbClr val="00507F"/>
                </a:solidFill>
                <a:latin typeface="Arial" panose="020B0604020202020204" pitchFamily="34" charset="0"/>
              </a:defRPr>
            </a:lvl4pPr>
            <a:lvl5pPr>
              <a:defRPr sz="1600" baseline="0">
                <a:solidFill>
                  <a:srgbClr val="00507F"/>
                </a:solidFill>
                <a:latin typeface="Arial" panose="020B0604020202020204" pitchFamily="34" charset="0"/>
              </a:defRPr>
            </a:lvl5pPr>
          </a:lstStyle>
          <a:p>
            <a:pPr lvl="0"/>
            <a:r>
              <a:rPr lang="en-GB" noProof="0" dirty="0" smtClean="0"/>
              <a:t>Text master format to edit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Bildplatzhalter 3"/>
          <p:cNvSpPr>
            <a:spLocks noGrp="1"/>
          </p:cNvSpPr>
          <p:nvPr>
            <p:ph type="pic" sz="quarter" idx="12" hasCustomPrompt="1"/>
          </p:nvPr>
        </p:nvSpPr>
        <p:spPr>
          <a:xfrm>
            <a:off x="7535366" y="1562100"/>
            <a:ext cx="4320480" cy="4572000"/>
          </a:xfrm>
          <a:prstGeom prst="rect">
            <a:avLst/>
          </a:prstGeom>
        </p:spPr>
        <p:txBody>
          <a:bodyPr>
            <a:normAutofit/>
          </a:bodyPr>
          <a:lstStyle>
            <a:lvl1pPr>
              <a:defRPr sz="1800" i="0" baseline="0">
                <a:solidFill>
                  <a:srgbClr val="00507F"/>
                </a:solidFill>
                <a:latin typeface="Arial" panose="020B0604020202020204" pitchFamily="34" charset="0"/>
                <a:cs typeface="Arial" panose="020B0604020202020204" pitchFamily="34" charset="0"/>
              </a:defRPr>
            </a:lvl1pPr>
          </a:lstStyle>
          <a:p>
            <a:r>
              <a:rPr lang="en-GB" noProof="0" dirty="0" smtClean="0"/>
              <a:t>Place holder for images, figures etc.</a:t>
            </a:r>
            <a:endParaRPr lang="en-GB" noProof="0" dirty="0"/>
          </a:p>
        </p:txBody>
      </p:sp>
    </p:spTree>
    <p:extLst>
      <p:ext uri="{BB962C8B-B14F-4D97-AF65-F5344CB8AC3E}">
        <p14:creationId xmlns:p14="http://schemas.microsoft.com/office/powerpoint/2010/main" val="49820755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1 Seite">
    <p:spTree>
      <p:nvGrpSpPr>
        <p:cNvPr id="1" name=""/>
        <p:cNvGrpSpPr/>
        <p:nvPr/>
      </p:nvGrpSpPr>
      <p:grpSpPr>
        <a:xfrm>
          <a:off x="0" y="0"/>
          <a:ext cx="0" cy="0"/>
          <a:chOff x="0" y="0"/>
          <a:chExt cx="0" cy="0"/>
        </a:xfrm>
      </p:grpSpPr>
      <p:sp>
        <p:nvSpPr>
          <p:cNvPr id="2" name="Titel 1"/>
          <p:cNvSpPr>
            <a:spLocks noGrp="1"/>
          </p:cNvSpPr>
          <p:nvPr>
            <p:ph type="title"/>
          </p:nvPr>
        </p:nvSpPr>
        <p:spPr>
          <a:xfrm>
            <a:off x="349276" y="313223"/>
            <a:ext cx="8557627" cy="538745"/>
          </a:xfrm>
          <a:prstGeom prst="rect">
            <a:avLst/>
          </a:prstGeom>
        </p:spPr>
        <p:txBody>
          <a:bodyPr/>
          <a:lstStyle/>
          <a:p>
            <a:r>
              <a:rPr lang="en-US" noProof="0" dirty="0" err="1" smtClean="0"/>
              <a:t>Mastertitelformat</a:t>
            </a:r>
            <a:r>
              <a:rPr lang="en-US" noProof="0" dirty="0" smtClean="0"/>
              <a:t> </a:t>
            </a:r>
            <a:r>
              <a:rPr lang="en-US" noProof="0" dirty="0" err="1" smtClean="0"/>
              <a:t>bearbeiten</a:t>
            </a:r>
            <a:endParaRPr lang="en-US" noProof="0" dirty="0"/>
          </a:p>
        </p:txBody>
      </p:sp>
      <p:sp>
        <p:nvSpPr>
          <p:cNvPr id="3" name="Inhaltsplatzhalter 2"/>
          <p:cNvSpPr>
            <a:spLocks noGrp="1"/>
          </p:cNvSpPr>
          <p:nvPr>
            <p:ph idx="1"/>
          </p:nvPr>
        </p:nvSpPr>
        <p:spPr>
          <a:xfrm>
            <a:off x="349275" y="1562033"/>
            <a:ext cx="11486280" cy="4573059"/>
          </a:xfrm>
          <a:prstGeom prst="rect">
            <a:avLst/>
          </a:prstGeom>
        </p:spPr>
        <p:txBody>
          <a:bodyPr/>
          <a:lstStyle>
            <a:lvl1pPr>
              <a:lnSpc>
                <a:spcPct val="150000"/>
              </a:lnSpc>
              <a:defRPr b="0"/>
            </a:lvl1pPr>
            <a:lvl2pPr>
              <a:lnSpc>
                <a:spcPct val="150000"/>
              </a:lnSpc>
              <a:defRPr/>
            </a:lvl2pPr>
            <a:lvl3pPr>
              <a:lnSpc>
                <a:spcPct val="150000"/>
              </a:lnSpc>
              <a:defRPr/>
            </a:lvl3pPr>
            <a:lvl4pPr>
              <a:lnSpc>
                <a:spcPct val="150000"/>
              </a:lnSpc>
              <a:defRPr/>
            </a:lvl4pPr>
            <a:lvl5pPr>
              <a:lnSpc>
                <a:spcPct val="150000"/>
              </a:lnSpc>
              <a:defRPr sz="1800">
                <a:solidFill>
                  <a:srgbClr val="00507F"/>
                </a:solidFill>
              </a:defRPr>
            </a:lvl5pPr>
          </a:lstStyle>
          <a:p>
            <a:pPr lvl="0"/>
            <a:r>
              <a:rPr lang="en-US" noProof="0" dirty="0" err="1" smtClean="0"/>
              <a:t>Mastertextformat</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9" name="Textplatzhalter 7"/>
          <p:cNvSpPr>
            <a:spLocks noGrp="1"/>
          </p:cNvSpPr>
          <p:nvPr>
            <p:ph type="body" sz="quarter" idx="10" hasCustomPrompt="1"/>
          </p:nvPr>
        </p:nvSpPr>
        <p:spPr>
          <a:xfrm>
            <a:off x="349205" y="964727"/>
            <a:ext cx="7447865" cy="438948"/>
          </a:xfrm>
          <a:prstGeom prst="rect">
            <a:avLst/>
          </a:prstGeom>
        </p:spPr>
        <p:txBody>
          <a:bodyPr anchor="ctr"/>
          <a:lstStyle>
            <a:lvl1pPr>
              <a:defRPr i="1"/>
            </a:lvl1pPr>
          </a:lstStyle>
          <a:p>
            <a:pPr lvl="0"/>
            <a:r>
              <a:rPr lang="de-DE" dirty="0" smtClean="0"/>
              <a:t>Sub-Headline</a:t>
            </a:r>
            <a:endParaRPr lang="de-DE" dirty="0"/>
          </a:p>
        </p:txBody>
      </p:sp>
      <p:sp>
        <p:nvSpPr>
          <p:cNvPr id="4" name="Foliennummernplatzhalter 3"/>
          <p:cNvSpPr>
            <a:spLocks noGrp="1"/>
          </p:cNvSpPr>
          <p:nvPr>
            <p:ph type="sldNum" sz="quarter" idx="11"/>
          </p:nvPr>
        </p:nvSpPr>
        <p:spPr>
          <a:xfrm>
            <a:off x="11404023" y="6337326"/>
            <a:ext cx="536051" cy="365210"/>
          </a:xfrm>
          <a:prstGeom prst="rect">
            <a:avLst/>
          </a:prstGeom>
        </p:spPr>
        <p:txBody>
          <a:bodyPr/>
          <a:lstStyle/>
          <a:p>
            <a:fld id="{71A9DFA6-AD67-4B6A-A890-1E1267FFEBA8}" type="slidenum">
              <a:rPr lang="de-DE" smtClean="0"/>
              <a:pPr/>
              <a:t>‹Nr.›</a:t>
            </a:fld>
            <a:endParaRPr lang="de-DE" dirty="0"/>
          </a:p>
        </p:txBody>
      </p:sp>
    </p:spTree>
    <p:extLst>
      <p:ext uri="{BB962C8B-B14F-4D97-AF65-F5344CB8AC3E}">
        <p14:creationId xmlns:p14="http://schemas.microsoft.com/office/powerpoint/2010/main" val="1242169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3" name="Grafik 2"/>
          <p:cNvPicPr>
            <a:picLocks noChangeAspect="1"/>
          </p:cNvPicPr>
          <p:nvPr userDrawn="1"/>
        </p:nvPicPr>
        <p:blipFill rotWithShape="1">
          <a:blip r:embed="rId2" cstate="screen">
            <a:duotone>
              <a:srgbClr val="00507F">
                <a:shade val="45000"/>
                <a:satMod val="135000"/>
              </a:srgb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0" y="286704"/>
            <a:ext cx="10242579" cy="723797"/>
          </a:xfrm>
          <a:prstGeom prst="rect">
            <a:avLst/>
          </a:prstGeom>
          <a:solidFill>
            <a:sysClr val="window" lastClr="FFFFFF"/>
          </a:solidFill>
        </p:spPr>
      </p:pic>
      <p:sp>
        <p:nvSpPr>
          <p:cNvPr id="5" name="Textplatzhalter 3"/>
          <p:cNvSpPr>
            <a:spLocks noGrp="1"/>
          </p:cNvSpPr>
          <p:nvPr>
            <p:ph type="body" sz="quarter" idx="11" hasCustomPrompt="1"/>
          </p:nvPr>
        </p:nvSpPr>
        <p:spPr>
          <a:xfrm>
            <a:off x="349201" y="1683473"/>
            <a:ext cx="7186166" cy="519696"/>
          </a:xfrm>
          <a:prstGeom prst="rect">
            <a:avLst/>
          </a:prstGeom>
        </p:spPr>
        <p:txBody>
          <a:bodyPr/>
          <a:lstStyle>
            <a:lvl1pPr>
              <a:defRPr sz="2000">
                <a:solidFill>
                  <a:srgbClr val="00507F"/>
                </a:solidFill>
                <a:latin typeface="Arial" panose="020B0604020202020204" pitchFamily="34" charset="0"/>
                <a:cs typeface="Arial" panose="020B0604020202020204" pitchFamily="34" charset="0"/>
              </a:defRPr>
            </a:lvl1pPr>
            <a:lvl2pPr>
              <a:defRPr sz="1800">
                <a:solidFill>
                  <a:srgbClr val="00507F"/>
                </a:solidFill>
                <a:latin typeface="Arial" panose="020B0604020202020204" pitchFamily="34" charset="0"/>
                <a:cs typeface="Arial" panose="020B0604020202020204" pitchFamily="34" charset="0"/>
              </a:defRPr>
            </a:lvl2pPr>
            <a:lvl3pPr>
              <a:defRPr sz="1600">
                <a:solidFill>
                  <a:srgbClr val="00507F"/>
                </a:solidFill>
                <a:latin typeface="Arial" panose="020B0604020202020204" pitchFamily="34" charset="0"/>
                <a:cs typeface="Arial" panose="020B0604020202020204" pitchFamily="34" charset="0"/>
              </a:defRPr>
            </a:lvl3pPr>
            <a:lvl4pPr>
              <a:defRPr sz="1600">
                <a:solidFill>
                  <a:srgbClr val="00507F"/>
                </a:solidFill>
                <a:latin typeface="Arial" panose="020B0604020202020204" pitchFamily="34" charset="0"/>
                <a:cs typeface="Arial" panose="020B0604020202020204" pitchFamily="34" charset="0"/>
              </a:defRPr>
            </a:lvl4pPr>
            <a:lvl5pPr>
              <a:defRPr sz="1800">
                <a:solidFill>
                  <a:srgbClr val="00507F"/>
                </a:solidFill>
                <a:latin typeface="Arial" panose="020B0604020202020204" pitchFamily="34" charset="0"/>
                <a:cs typeface="Arial" panose="020B0604020202020204" pitchFamily="34" charset="0"/>
              </a:defRPr>
            </a:lvl5pPr>
          </a:lstStyle>
          <a:p>
            <a:pPr lvl="0"/>
            <a:r>
              <a:rPr lang="de-DE" dirty="0" smtClean="0"/>
              <a:t>Enter 1st Agenda Item </a:t>
            </a:r>
          </a:p>
        </p:txBody>
      </p:sp>
      <p:cxnSp>
        <p:nvCxnSpPr>
          <p:cNvPr id="6" name="Gerader Verbinder 6"/>
          <p:cNvCxnSpPr/>
          <p:nvPr userDrawn="1"/>
        </p:nvCxnSpPr>
        <p:spPr>
          <a:xfrm>
            <a:off x="360867" y="2277666"/>
            <a:ext cx="7174500" cy="0"/>
          </a:xfrm>
          <a:prstGeom prst="line">
            <a:avLst/>
          </a:prstGeom>
          <a:ln w="22225">
            <a:solidFill>
              <a:srgbClr val="7B7B7B"/>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 name="Gerader Verbinder 6"/>
          <p:cNvCxnSpPr/>
          <p:nvPr userDrawn="1"/>
        </p:nvCxnSpPr>
        <p:spPr>
          <a:xfrm>
            <a:off x="371717" y="3069754"/>
            <a:ext cx="7172802" cy="0"/>
          </a:xfrm>
          <a:prstGeom prst="line">
            <a:avLst/>
          </a:prstGeom>
          <a:ln w="22225">
            <a:solidFill>
              <a:srgbClr val="7B7B7B"/>
            </a:solidFill>
            <a:prstDash val="dash"/>
          </a:ln>
          <a:effectLst/>
        </p:spPr>
        <p:style>
          <a:lnRef idx="2">
            <a:schemeClr val="accent1"/>
          </a:lnRef>
          <a:fillRef idx="0">
            <a:schemeClr val="accent1"/>
          </a:fillRef>
          <a:effectRef idx="1">
            <a:schemeClr val="accent1"/>
          </a:effectRef>
          <a:fontRef idx="minor">
            <a:schemeClr val="tx1"/>
          </a:fontRef>
        </p:style>
      </p:cxnSp>
      <p:sp>
        <p:nvSpPr>
          <p:cNvPr id="8" name="Textplatzhalter 3"/>
          <p:cNvSpPr>
            <a:spLocks noGrp="1"/>
          </p:cNvSpPr>
          <p:nvPr>
            <p:ph type="body" sz="quarter" idx="12" hasCustomPrompt="1"/>
          </p:nvPr>
        </p:nvSpPr>
        <p:spPr>
          <a:xfrm>
            <a:off x="360868" y="2478468"/>
            <a:ext cx="7174500" cy="519696"/>
          </a:xfrm>
          <a:prstGeom prst="rect">
            <a:avLst/>
          </a:prstGeom>
        </p:spPr>
        <p:txBody>
          <a:bodyPr/>
          <a:lstStyle>
            <a:lvl1pPr>
              <a:defRPr sz="2000">
                <a:solidFill>
                  <a:srgbClr val="00507F"/>
                </a:solidFill>
                <a:latin typeface="Arial" panose="020B0604020202020204" pitchFamily="34" charset="0"/>
                <a:cs typeface="Arial" panose="020B0604020202020204" pitchFamily="34" charset="0"/>
              </a:defRPr>
            </a:lvl1pPr>
            <a:lvl2pPr>
              <a:defRPr sz="1800">
                <a:solidFill>
                  <a:srgbClr val="00507F"/>
                </a:solidFill>
                <a:latin typeface="Arial" panose="020B0604020202020204" pitchFamily="34" charset="0"/>
                <a:cs typeface="Arial" panose="020B0604020202020204" pitchFamily="34" charset="0"/>
              </a:defRPr>
            </a:lvl2pPr>
            <a:lvl3pPr>
              <a:defRPr sz="1600">
                <a:solidFill>
                  <a:srgbClr val="00507F"/>
                </a:solidFill>
                <a:latin typeface="Arial" panose="020B0604020202020204" pitchFamily="34" charset="0"/>
                <a:cs typeface="Arial" panose="020B0604020202020204" pitchFamily="34" charset="0"/>
              </a:defRPr>
            </a:lvl3pPr>
            <a:lvl4pPr>
              <a:defRPr sz="1600">
                <a:solidFill>
                  <a:srgbClr val="00507F"/>
                </a:solidFill>
                <a:latin typeface="Arial" panose="020B0604020202020204" pitchFamily="34" charset="0"/>
                <a:cs typeface="Arial" panose="020B0604020202020204" pitchFamily="34" charset="0"/>
              </a:defRPr>
            </a:lvl4pPr>
            <a:lvl5pPr>
              <a:defRPr sz="1800">
                <a:solidFill>
                  <a:srgbClr val="00507F"/>
                </a:solidFill>
                <a:latin typeface="Arial" panose="020B0604020202020204" pitchFamily="34" charset="0"/>
                <a:cs typeface="Arial" panose="020B0604020202020204" pitchFamily="34" charset="0"/>
              </a:defRPr>
            </a:lvl5pPr>
          </a:lstStyle>
          <a:p>
            <a:pPr lvl="0"/>
            <a:r>
              <a:rPr lang="de-DE" dirty="0" smtClean="0"/>
              <a:t>Enter 2nd Agenda Item </a:t>
            </a:r>
          </a:p>
        </p:txBody>
      </p:sp>
      <p:cxnSp>
        <p:nvCxnSpPr>
          <p:cNvPr id="9" name="Gerader Verbinder 8"/>
          <p:cNvCxnSpPr/>
          <p:nvPr userDrawn="1"/>
        </p:nvCxnSpPr>
        <p:spPr>
          <a:xfrm>
            <a:off x="371717" y="3848523"/>
            <a:ext cx="7163650" cy="13319"/>
          </a:xfrm>
          <a:prstGeom prst="line">
            <a:avLst/>
          </a:prstGeom>
          <a:ln w="22225">
            <a:solidFill>
              <a:srgbClr val="7B7B7B"/>
            </a:solidFill>
            <a:prstDash val="dash"/>
          </a:ln>
          <a:effectLst/>
        </p:spPr>
        <p:style>
          <a:lnRef idx="2">
            <a:schemeClr val="accent1"/>
          </a:lnRef>
          <a:fillRef idx="0">
            <a:schemeClr val="accent1"/>
          </a:fillRef>
          <a:effectRef idx="1">
            <a:schemeClr val="accent1"/>
          </a:effectRef>
          <a:fontRef idx="minor">
            <a:schemeClr val="tx1"/>
          </a:fontRef>
        </p:style>
      </p:cxnSp>
      <p:sp>
        <p:nvSpPr>
          <p:cNvPr id="10" name="Textplatzhalter 3"/>
          <p:cNvSpPr>
            <a:spLocks noGrp="1"/>
          </p:cNvSpPr>
          <p:nvPr>
            <p:ph type="body" sz="quarter" idx="13" hasCustomPrompt="1"/>
          </p:nvPr>
        </p:nvSpPr>
        <p:spPr>
          <a:xfrm>
            <a:off x="360868" y="3257237"/>
            <a:ext cx="7174500" cy="519696"/>
          </a:xfrm>
          <a:prstGeom prst="rect">
            <a:avLst/>
          </a:prstGeom>
        </p:spPr>
        <p:txBody>
          <a:bodyPr/>
          <a:lstStyle>
            <a:lvl1pPr>
              <a:defRPr sz="2000">
                <a:solidFill>
                  <a:srgbClr val="00507F"/>
                </a:solidFill>
                <a:latin typeface="Arial" panose="020B0604020202020204" pitchFamily="34" charset="0"/>
                <a:cs typeface="Arial" panose="020B0604020202020204" pitchFamily="34" charset="0"/>
              </a:defRPr>
            </a:lvl1pPr>
            <a:lvl2pPr>
              <a:defRPr sz="1800">
                <a:solidFill>
                  <a:srgbClr val="00507F"/>
                </a:solidFill>
                <a:latin typeface="Arial" panose="020B0604020202020204" pitchFamily="34" charset="0"/>
                <a:cs typeface="Arial" panose="020B0604020202020204" pitchFamily="34" charset="0"/>
              </a:defRPr>
            </a:lvl2pPr>
            <a:lvl3pPr>
              <a:defRPr sz="1600">
                <a:solidFill>
                  <a:srgbClr val="00507F"/>
                </a:solidFill>
                <a:latin typeface="Arial" panose="020B0604020202020204" pitchFamily="34" charset="0"/>
                <a:cs typeface="Arial" panose="020B0604020202020204" pitchFamily="34" charset="0"/>
              </a:defRPr>
            </a:lvl3pPr>
            <a:lvl4pPr>
              <a:defRPr sz="1600">
                <a:solidFill>
                  <a:srgbClr val="00507F"/>
                </a:solidFill>
                <a:latin typeface="Arial" panose="020B0604020202020204" pitchFamily="34" charset="0"/>
                <a:cs typeface="Arial" panose="020B0604020202020204" pitchFamily="34" charset="0"/>
              </a:defRPr>
            </a:lvl4pPr>
            <a:lvl5pPr>
              <a:defRPr sz="1800">
                <a:solidFill>
                  <a:srgbClr val="00507F"/>
                </a:solidFill>
                <a:latin typeface="Arial" panose="020B0604020202020204" pitchFamily="34" charset="0"/>
                <a:cs typeface="Arial" panose="020B0604020202020204" pitchFamily="34" charset="0"/>
              </a:defRPr>
            </a:lvl5pPr>
          </a:lstStyle>
          <a:p>
            <a:pPr lvl="0"/>
            <a:r>
              <a:rPr lang="de-DE" dirty="0" smtClean="0"/>
              <a:t>Enter 3rd Agenda Item </a:t>
            </a:r>
          </a:p>
        </p:txBody>
      </p:sp>
      <p:cxnSp>
        <p:nvCxnSpPr>
          <p:cNvPr id="11" name="Gerader Verbinder 10"/>
          <p:cNvCxnSpPr/>
          <p:nvPr userDrawn="1"/>
        </p:nvCxnSpPr>
        <p:spPr>
          <a:xfrm>
            <a:off x="380868" y="4645364"/>
            <a:ext cx="7154499" cy="8566"/>
          </a:xfrm>
          <a:prstGeom prst="line">
            <a:avLst/>
          </a:prstGeom>
          <a:ln w="22225">
            <a:solidFill>
              <a:srgbClr val="7B7B7B"/>
            </a:solidFill>
            <a:prstDash val="dash"/>
          </a:ln>
          <a:effectLst/>
        </p:spPr>
        <p:style>
          <a:lnRef idx="2">
            <a:schemeClr val="accent1"/>
          </a:lnRef>
          <a:fillRef idx="0">
            <a:schemeClr val="accent1"/>
          </a:fillRef>
          <a:effectRef idx="1">
            <a:schemeClr val="accent1"/>
          </a:effectRef>
          <a:fontRef idx="minor">
            <a:schemeClr val="tx1"/>
          </a:fontRef>
        </p:style>
      </p:cxnSp>
      <p:sp>
        <p:nvSpPr>
          <p:cNvPr id="12" name="Textplatzhalter 3"/>
          <p:cNvSpPr>
            <a:spLocks noGrp="1"/>
          </p:cNvSpPr>
          <p:nvPr>
            <p:ph type="body" sz="quarter" idx="14" hasCustomPrompt="1"/>
          </p:nvPr>
        </p:nvSpPr>
        <p:spPr>
          <a:xfrm>
            <a:off x="370019" y="4054078"/>
            <a:ext cx="7174500" cy="519696"/>
          </a:xfrm>
          <a:prstGeom prst="rect">
            <a:avLst/>
          </a:prstGeom>
        </p:spPr>
        <p:txBody>
          <a:bodyPr/>
          <a:lstStyle>
            <a:lvl1pPr>
              <a:defRPr sz="2000" baseline="0">
                <a:solidFill>
                  <a:srgbClr val="00507F"/>
                </a:solidFill>
                <a:latin typeface="Arial" panose="020B0604020202020204" pitchFamily="34" charset="0"/>
                <a:cs typeface="Arial" panose="020B0604020202020204" pitchFamily="34" charset="0"/>
              </a:defRPr>
            </a:lvl1pPr>
            <a:lvl2pPr>
              <a:defRPr sz="1800">
                <a:solidFill>
                  <a:srgbClr val="00507F"/>
                </a:solidFill>
                <a:latin typeface="Arial" panose="020B0604020202020204" pitchFamily="34" charset="0"/>
                <a:cs typeface="Arial" panose="020B0604020202020204" pitchFamily="34" charset="0"/>
              </a:defRPr>
            </a:lvl2pPr>
            <a:lvl3pPr>
              <a:defRPr sz="1600">
                <a:solidFill>
                  <a:srgbClr val="00507F"/>
                </a:solidFill>
                <a:latin typeface="Arial" panose="020B0604020202020204" pitchFamily="34" charset="0"/>
                <a:cs typeface="Arial" panose="020B0604020202020204" pitchFamily="34" charset="0"/>
              </a:defRPr>
            </a:lvl3pPr>
            <a:lvl4pPr>
              <a:defRPr sz="1600">
                <a:solidFill>
                  <a:srgbClr val="00507F"/>
                </a:solidFill>
                <a:latin typeface="Arial" panose="020B0604020202020204" pitchFamily="34" charset="0"/>
                <a:cs typeface="Arial" panose="020B0604020202020204" pitchFamily="34" charset="0"/>
              </a:defRPr>
            </a:lvl4pPr>
            <a:lvl5pPr>
              <a:defRPr sz="1800">
                <a:solidFill>
                  <a:srgbClr val="00507F"/>
                </a:solidFill>
                <a:latin typeface="Arial" panose="020B0604020202020204" pitchFamily="34" charset="0"/>
                <a:cs typeface="Arial" panose="020B0604020202020204" pitchFamily="34" charset="0"/>
              </a:defRPr>
            </a:lvl5pPr>
          </a:lstStyle>
          <a:p>
            <a:pPr lvl="0"/>
            <a:r>
              <a:rPr lang="de-DE" dirty="0" smtClean="0"/>
              <a:t>Enter 4th Agenda Item </a:t>
            </a:r>
          </a:p>
        </p:txBody>
      </p:sp>
      <p:pic>
        <p:nvPicPr>
          <p:cNvPr id="14" name="Grafik 5"/>
          <p:cNvPicPr>
            <a:picLocks noChangeAspect="1"/>
          </p:cNvPicPr>
          <p:nvPr userDrawn="1"/>
        </p:nvPicPr>
        <p:blipFill rotWithShape="1">
          <a:blip r:embed="rId4" cstate="screen">
            <a:extLst>
              <a:ext uri="{28A0092B-C50C-407E-A947-70E740481C1C}">
                <a14:useLocalDpi xmlns:a14="http://schemas.microsoft.com/office/drawing/2010/main"/>
              </a:ext>
            </a:extLst>
          </a:blip>
          <a:srcRect t="-1143" b="-1"/>
          <a:stretch/>
        </p:blipFill>
        <p:spPr>
          <a:xfrm>
            <a:off x="7875406" y="1683473"/>
            <a:ext cx="3980440" cy="4410617"/>
          </a:xfrm>
          <a:prstGeom prst="rect">
            <a:avLst/>
          </a:prstGeom>
        </p:spPr>
      </p:pic>
      <p:sp>
        <p:nvSpPr>
          <p:cNvPr id="25" name="Titel 1"/>
          <p:cNvSpPr>
            <a:spLocks noGrp="1"/>
          </p:cNvSpPr>
          <p:nvPr>
            <p:ph type="title" hasCustomPrompt="1"/>
          </p:nvPr>
        </p:nvSpPr>
        <p:spPr>
          <a:xfrm>
            <a:off x="334566" y="286704"/>
            <a:ext cx="8640959" cy="622810"/>
          </a:xfrm>
          <a:prstGeom prst="rect">
            <a:avLst/>
          </a:prstGeom>
        </p:spPr>
        <p:txBody>
          <a:bodyPr>
            <a:normAutofit/>
          </a:bodyPr>
          <a:lstStyle>
            <a:lvl1pPr>
              <a:defRPr sz="2200"/>
            </a:lvl1pPr>
          </a:lstStyle>
          <a:p>
            <a:r>
              <a:rPr lang="en-GB" noProof="0" dirty="0" smtClean="0"/>
              <a:t>Edit the headline</a:t>
            </a:r>
            <a:endParaRPr lang="de-DE" dirty="0"/>
          </a:p>
        </p:txBody>
      </p:sp>
    </p:spTree>
    <p:extLst>
      <p:ext uri="{BB962C8B-B14F-4D97-AF65-F5344CB8AC3E}">
        <p14:creationId xmlns:p14="http://schemas.microsoft.com/office/powerpoint/2010/main" val="190965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1 Page">
    <p:spTree>
      <p:nvGrpSpPr>
        <p:cNvPr id="1" name=""/>
        <p:cNvGrpSpPr/>
        <p:nvPr/>
      </p:nvGrpSpPr>
      <p:grpSpPr>
        <a:xfrm>
          <a:off x="0" y="0"/>
          <a:ext cx="0" cy="0"/>
          <a:chOff x="0" y="0"/>
          <a:chExt cx="0" cy="0"/>
        </a:xfrm>
      </p:grpSpPr>
      <p:pic>
        <p:nvPicPr>
          <p:cNvPr id="5" name="Grafik 4"/>
          <p:cNvPicPr>
            <a:picLocks noChangeAspect="1"/>
          </p:cNvPicPr>
          <p:nvPr userDrawn="1"/>
        </p:nvPicPr>
        <p:blipFill rotWithShape="1">
          <a:blip r:embed="rId2" cstate="screen">
            <a:duotone>
              <a:srgbClr val="00507F">
                <a:shade val="45000"/>
                <a:satMod val="135000"/>
              </a:srgb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0" y="286704"/>
            <a:ext cx="10242579" cy="723797"/>
          </a:xfrm>
          <a:prstGeom prst="rect">
            <a:avLst/>
          </a:prstGeom>
          <a:solidFill>
            <a:sysClr val="window" lastClr="FFFFFF"/>
          </a:solidFill>
        </p:spPr>
      </p:pic>
      <p:sp>
        <p:nvSpPr>
          <p:cNvPr id="2" name="Titel 1"/>
          <p:cNvSpPr>
            <a:spLocks noGrp="1"/>
          </p:cNvSpPr>
          <p:nvPr>
            <p:ph type="title" hasCustomPrompt="1"/>
          </p:nvPr>
        </p:nvSpPr>
        <p:spPr>
          <a:xfrm>
            <a:off x="334566" y="286704"/>
            <a:ext cx="8640959" cy="622810"/>
          </a:xfrm>
          <a:prstGeom prst="rect">
            <a:avLst/>
          </a:prstGeom>
        </p:spPr>
        <p:txBody>
          <a:bodyPr>
            <a:normAutofit/>
          </a:bodyPr>
          <a:lstStyle>
            <a:lvl1pPr>
              <a:defRPr sz="2200"/>
            </a:lvl1pPr>
          </a:lstStyle>
          <a:p>
            <a:r>
              <a:rPr lang="en-GB" noProof="0" dirty="0" smtClean="0"/>
              <a:t>Edit the headline</a:t>
            </a:r>
            <a:endParaRPr lang="de-DE" dirty="0"/>
          </a:p>
        </p:txBody>
      </p:sp>
      <p:sp>
        <p:nvSpPr>
          <p:cNvPr id="10" name="Textplatzhalter 9"/>
          <p:cNvSpPr>
            <a:spLocks noGrp="1"/>
          </p:cNvSpPr>
          <p:nvPr>
            <p:ph type="body" sz="quarter" idx="10" hasCustomPrompt="1"/>
          </p:nvPr>
        </p:nvSpPr>
        <p:spPr>
          <a:xfrm>
            <a:off x="349199" y="964800"/>
            <a:ext cx="8626326" cy="439200"/>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Tx/>
              <a:buNone/>
              <a:tabLst/>
              <a:defRPr sz="2000" i="1" baseline="0">
                <a:solidFill>
                  <a:srgbClr val="00507F"/>
                </a:solidFill>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de-DE" dirty="0" smtClean="0"/>
              <a:t>Sub-Headline</a:t>
            </a:r>
          </a:p>
          <a:p>
            <a:pPr lvl="0"/>
            <a:endParaRPr lang="de-DE" dirty="0"/>
          </a:p>
        </p:txBody>
      </p:sp>
      <p:sp>
        <p:nvSpPr>
          <p:cNvPr id="4" name="Textplatzhalter 3"/>
          <p:cNvSpPr>
            <a:spLocks noGrp="1"/>
          </p:cNvSpPr>
          <p:nvPr>
            <p:ph type="body" sz="quarter" idx="11" hasCustomPrompt="1"/>
          </p:nvPr>
        </p:nvSpPr>
        <p:spPr>
          <a:xfrm>
            <a:off x="349200" y="1562400"/>
            <a:ext cx="11487600" cy="4572000"/>
          </a:xfrm>
          <a:prstGeom prst="rect">
            <a:avLst/>
          </a:prstGeom>
        </p:spPr>
        <p:txBody>
          <a:bodyPr/>
          <a:lstStyle>
            <a:lvl1pPr>
              <a:defRPr sz="2000">
                <a:solidFill>
                  <a:srgbClr val="00507F"/>
                </a:solidFill>
                <a:latin typeface="Arial" panose="020B0604020202020204" pitchFamily="34" charset="0"/>
                <a:cs typeface="Arial" panose="020B0604020202020204" pitchFamily="34" charset="0"/>
              </a:defRPr>
            </a:lvl1pPr>
            <a:lvl2pPr>
              <a:defRPr sz="1800" baseline="0">
                <a:solidFill>
                  <a:srgbClr val="00507F"/>
                </a:solidFill>
                <a:latin typeface="Arial" panose="020B0604020202020204" pitchFamily="34" charset="0"/>
                <a:cs typeface="Arial" panose="020B0604020202020204" pitchFamily="34" charset="0"/>
              </a:defRPr>
            </a:lvl2pPr>
            <a:lvl3pPr>
              <a:defRPr sz="1800">
                <a:solidFill>
                  <a:srgbClr val="00507F"/>
                </a:solidFill>
                <a:latin typeface="Arial" panose="020B0604020202020204" pitchFamily="34" charset="0"/>
                <a:cs typeface="Arial" panose="020B0604020202020204" pitchFamily="34" charset="0"/>
              </a:defRPr>
            </a:lvl3pPr>
            <a:lvl4pPr>
              <a:defRPr sz="1800">
                <a:solidFill>
                  <a:srgbClr val="00507F"/>
                </a:solidFill>
                <a:latin typeface="Arial" panose="020B0604020202020204" pitchFamily="34" charset="0"/>
                <a:cs typeface="Arial" panose="020B0604020202020204" pitchFamily="34" charset="0"/>
              </a:defRPr>
            </a:lvl4pPr>
            <a:lvl5pPr>
              <a:defRPr sz="1600">
                <a:solidFill>
                  <a:srgbClr val="00507F"/>
                </a:solidFill>
                <a:latin typeface="Arial" panose="020B0604020202020204" pitchFamily="34" charset="0"/>
                <a:cs typeface="Arial" panose="020B0604020202020204" pitchFamily="34" charset="0"/>
              </a:defRPr>
            </a:lvl5pPr>
          </a:lstStyle>
          <a:p>
            <a:pPr lvl="0"/>
            <a:r>
              <a:rPr lang="en-GB" noProof="0" dirty="0" smtClean="0"/>
              <a:t>Text master format to edit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Tree>
    <p:extLst>
      <p:ext uri="{BB962C8B-B14F-4D97-AF65-F5344CB8AC3E}">
        <p14:creationId xmlns:p14="http://schemas.microsoft.com/office/powerpoint/2010/main" val="22288158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Text Column + Place holder">
    <p:spTree>
      <p:nvGrpSpPr>
        <p:cNvPr id="1" name=""/>
        <p:cNvGrpSpPr/>
        <p:nvPr/>
      </p:nvGrpSpPr>
      <p:grpSpPr>
        <a:xfrm>
          <a:off x="0" y="0"/>
          <a:ext cx="0" cy="0"/>
          <a:chOff x="0" y="0"/>
          <a:chExt cx="0" cy="0"/>
        </a:xfrm>
      </p:grpSpPr>
      <p:pic>
        <p:nvPicPr>
          <p:cNvPr id="5" name="Grafik 4"/>
          <p:cNvPicPr>
            <a:picLocks noChangeAspect="1"/>
          </p:cNvPicPr>
          <p:nvPr userDrawn="1"/>
        </p:nvPicPr>
        <p:blipFill rotWithShape="1">
          <a:blip r:embed="rId2" cstate="screen">
            <a:duotone>
              <a:srgbClr val="00507F">
                <a:shade val="45000"/>
                <a:satMod val="135000"/>
              </a:srgb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0" y="274638"/>
            <a:ext cx="10242579" cy="735863"/>
          </a:xfrm>
          <a:prstGeom prst="rect">
            <a:avLst/>
          </a:prstGeom>
          <a:solidFill>
            <a:sysClr val="window" lastClr="FFFFFF"/>
          </a:solidFill>
        </p:spPr>
      </p:pic>
      <p:sp>
        <p:nvSpPr>
          <p:cNvPr id="2" name="Titel 1"/>
          <p:cNvSpPr>
            <a:spLocks noGrp="1"/>
          </p:cNvSpPr>
          <p:nvPr>
            <p:ph type="title" hasCustomPrompt="1"/>
          </p:nvPr>
        </p:nvSpPr>
        <p:spPr>
          <a:xfrm>
            <a:off x="334566" y="274638"/>
            <a:ext cx="8640959" cy="634876"/>
          </a:xfrm>
          <a:prstGeom prst="rect">
            <a:avLst/>
          </a:prstGeom>
        </p:spPr>
        <p:txBody>
          <a:bodyPr>
            <a:normAutofit/>
          </a:bodyPr>
          <a:lstStyle>
            <a:lvl1pPr>
              <a:defRPr sz="2200"/>
            </a:lvl1pPr>
          </a:lstStyle>
          <a:p>
            <a:r>
              <a:rPr lang="en-GB" noProof="0" dirty="0" smtClean="0"/>
              <a:t>Edit the headline</a:t>
            </a:r>
            <a:endParaRPr lang="de-DE" dirty="0"/>
          </a:p>
        </p:txBody>
      </p:sp>
      <p:sp>
        <p:nvSpPr>
          <p:cNvPr id="11" name="Textplatzhalter 10"/>
          <p:cNvSpPr>
            <a:spLocks noGrp="1"/>
          </p:cNvSpPr>
          <p:nvPr>
            <p:ph type="body" sz="quarter" idx="10" hasCustomPrompt="1"/>
          </p:nvPr>
        </p:nvSpPr>
        <p:spPr>
          <a:xfrm>
            <a:off x="349199" y="964800"/>
            <a:ext cx="8626326" cy="439200"/>
          </a:xfrm>
          <a:prstGeom prst="rect">
            <a:avLst/>
          </a:prstGeom>
        </p:spPr>
        <p:txBody>
          <a:bodyPr>
            <a:normAutofit/>
          </a:bodyPr>
          <a:lstStyle>
            <a:lvl1pPr>
              <a:defRPr sz="2000" i="1" baseline="0">
                <a:solidFill>
                  <a:srgbClr val="00507F"/>
                </a:solidFill>
                <a:latin typeface="Arial" panose="020B0604020202020204" pitchFamily="34" charset="0"/>
                <a:cs typeface="Arial" panose="020B0604020202020204" pitchFamily="34" charset="0"/>
              </a:defRPr>
            </a:lvl1pPr>
          </a:lstStyle>
          <a:p>
            <a:pPr lvl="0"/>
            <a:r>
              <a:rPr lang="de-DE" dirty="0" smtClean="0"/>
              <a:t>Sub-Headline</a:t>
            </a:r>
            <a:endParaRPr lang="de-DE" dirty="0"/>
          </a:p>
        </p:txBody>
      </p:sp>
      <p:sp>
        <p:nvSpPr>
          <p:cNvPr id="13" name="Textplatzhalter 12"/>
          <p:cNvSpPr>
            <a:spLocks noGrp="1"/>
          </p:cNvSpPr>
          <p:nvPr>
            <p:ph type="body" sz="quarter" idx="11" hasCustomPrompt="1"/>
          </p:nvPr>
        </p:nvSpPr>
        <p:spPr>
          <a:xfrm>
            <a:off x="349200" y="1562400"/>
            <a:ext cx="7186166" cy="4572000"/>
          </a:xfrm>
          <a:prstGeom prst="rect">
            <a:avLst/>
          </a:prstGeom>
        </p:spPr>
        <p:txBody>
          <a:bodyPr/>
          <a:lstStyle>
            <a:lvl1pPr>
              <a:defRPr sz="2000" baseline="0">
                <a:solidFill>
                  <a:srgbClr val="00507F"/>
                </a:solidFill>
                <a:latin typeface="Arial" panose="020B0604020202020204" pitchFamily="34" charset="0"/>
              </a:defRPr>
            </a:lvl1pPr>
            <a:lvl2pPr>
              <a:defRPr sz="1800" baseline="0">
                <a:solidFill>
                  <a:srgbClr val="00507F"/>
                </a:solidFill>
                <a:latin typeface="Arial" panose="020B0604020202020204" pitchFamily="34" charset="0"/>
              </a:defRPr>
            </a:lvl2pPr>
            <a:lvl3pPr>
              <a:defRPr sz="1800" baseline="0">
                <a:solidFill>
                  <a:srgbClr val="00507F"/>
                </a:solidFill>
                <a:latin typeface="Arial" panose="020B0604020202020204" pitchFamily="34" charset="0"/>
              </a:defRPr>
            </a:lvl3pPr>
            <a:lvl4pPr marL="855663" marR="0" indent="-111125" algn="l" defTabSz="914400" rtl="0" eaLnBrk="1" fontAlgn="base" latinLnBrk="0" hangingPunct="1">
              <a:lnSpc>
                <a:spcPct val="100000"/>
              </a:lnSpc>
              <a:spcBef>
                <a:spcPts val="480"/>
              </a:spcBef>
              <a:spcAft>
                <a:spcPts val="600"/>
              </a:spcAft>
              <a:buClrTx/>
              <a:buSzTx/>
              <a:buFont typeface="Courier New" panose="02070309020205020404" pitchFamily="49" charset="0"/>
              <a:buChar char="o"/>
              <a:tabLst/>
              <a:defRPr sz="1800" baseline="0">
                <a:solidFill>
                  <a:srgbClr val="00507F"/>
                </a:solidFill>
                <a:latin typeface="Arial" panose="020B0604020202020204" pitchFamily="34" charset="0"/>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600" baseline="0">
                <a:solidFill>
                  <a:srgbClr val="00507F"/>
                </a:solidFill>
                <a:latin typeface="Arial" panose="020B0604020202020204" pitchFamily="34" charset="0"/>
                <a:cs typeface="Arial" panose="020B0604020202020204" pitchFamily="34" charset="0"/>
              </a:defRPr>
            </a:lvl5pPr>
          </a:lstStyle>
          <a:p>
            <a:pPr lvl="0"/>
            <a:r>
              <a:rPr lang="en-GB" noProof="0" dirty="0" smtClean="0"/>
              <a:t>Text master format to edit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Bildplatzhalter 3"/>
          <p:cNvSpPr>
            <a:spLocks noGrp="1"/>
          </p:cNvSpPr>
          <p:nvPr>
            <p:ph type="pic" sz="quarter" idx="12" hasCustomPrompt="1"/>
          </p:nvPr>
        </p:nvSpPr>
        <p:spPr>
          <a:xfrm>
            <a:off x="7895406" y="1562100"/>
            <a:ext cx="3960440" cy="4572000"/>
          </a:xfrm>
          <a:prstGeom prst="rect">
            <a:avLst/>
          </a:prstGeom>
        </p:spPr>
        <p:txBody>
          <a:bodyPr>
            <a:normAutofit/>
          </a:bodyPr>
          <a:lstStyle>
            <a:lvl1pPr>
              <a:defRPr sz="1800" i="0" baseline="0">
                <a:solidFill>
                  <a:srgbClr val="00507F"/>
                </a:solidFill>
                <a:latin typeface="Arial" panose="020B0604020202020204" pitchFamily="34" charset="0"/>
                <a:cs typeface="Arial" panose="020B0604020202020204" pitchFamily="34" charset="0"/>
              </a:defRPr>
            </a:lvl1pPr>
          </a:lstStyle>
          <a:p>
            <a:r>
              <a:rPr lang="en-GB" noProof="0" dirty="0" smtClean="0"/>
              <a:t>Place holder for images, figures etc.</a:t>
            </a:r>
            <a:endParaRPr lang="en-GB" noProof="0" dirty="0"/>
          </a:p>
        </p:txBody>
      </p:sp>
    </p:spTree>
    <p:extLst>
      <p:ext uri="{BB962C8B-B14F-4D97-AF65-F5344CB8AC3E}">
        <p14:creationId xmlns:p14="http://schemas.microsoft.com/office/powerpoint/2010/main" val="15545201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Text Columns ">
    <p:spTree>
      <p:nvGrpSpPr>
        <p:cNvPr id="1" name=""/>
        <p:cNvGrpSpPr/>
        <p:nvPr/>
      </p:nvGrpSpPr>
      <p:grpSpPr>
        <a:xfrm>
          <a:off x="0" y="0"/>
          <a:ext cx="0" cy="0"/>
          <a:chOff x="0" y="0"/>
          <a:chExt cx="0" cy="0"/>
        </a:xfrm>
      </p:grpSpPr>
      <p:pic>
        <p:nvPicPr>
          <p:cNvPr id="103" name="Grafik 102"/>
          <p:cNvPicPr>
            <a:picLocks noChangeAspect="1"/>
          </p:cNvPicPr>
          <p:nvPr userDrawn="1"/>
        </p:nvPicPr>
        <p:blipFill rotWithShape="1">
          <a:blip r:embed="rId2" cstate="screen">
            <a:duotone>
              <a:srgbClr val="00507F">
                <a:shade val="45000"/>
                <a:satMod val="135000"/>
              </a:srgb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0" y="286704"/>
            <a:ext cx="10242579" cy="723797"/>
          </a:xfrm>
          <a:prstGeom prst="rect">
            <a:avLst/>
          </a:prstGeom>
          <a:solidFill>
            <a:sysClr val="window" lastClr="FFFFFF"/>
          </a:solidFill>
        </p:spPr>
      </p:pic>
      <p:sp>
        <p:nvSpPr>
          <p:cNvPr id="2" name="Titel 1"/>
          <p:cNvSpPr>
            <a:spLocks noGrp="1"/>
          </p:cNvSpPr>
          <p:nvPr>
            <p:ph type="title" hasCustomPrompt="1"/>
          </p:nvPr>
        </p:nvSpPr>
        <p:spPr>
          <a:xfrm>
            <a:off x="334566" y="355896"/>
            <a:ext cx="8640959" cy="553618"/>
          </a:xfrm>
          <a:prstGeom prst="rect">
            <a:avLst/>
          </a:prstGeom>
        </p:spPr>
        <p:txBody>
          <a:bodyPr>
            <a:normAutofit/>
          </a:bodyPr>
          <a:lstStyle>
            <a:lvl1pPr>
              <a:defRPr sz="2200"/>
            </a:lvl1pPr>
          </a:lstStyle>
          <a:p>
            <a:r>
              <a:rPr lang="en-GB" noProof="0" dirty="0" smtClean="0"/>
              <a:t>Edit the headline</a:t>
            </a:r>
            <a:endParaRPr lang="de-DE" dirty="0"/>
          </a:p>
        </p:txBody>
      </p:sp>
      <p:sp>
        <p:nvSpPr>
          <p:cNvPr id="3" name="Inhaltsplatzhalter 2"/>
          <p:cNvSpPr>
            <a:spLocks noGrp="1"/>
          </p:cNvSpPr>
          <p:nvPr>
            <p:ph sz="half" idx="1" hasCustomPrompt="1"/>
          </p:nvPr>
        </p:nvSpPr>
        <p:spPr>
          <a:xfrm>
            <a:off x="349200" y="1562400"/>
            <a:ext cx="5580000" cy="4572000"/>
          </a:xfrm>
          <a:prstGeom prst="rect">
            <a:avLst/>
          </a:prstGeom>
        </p:spPr>
        <p:txBody>
          <a:bodyPr/>
          <a:lstStyle>
            <a:lvl1pPr>
              <a:defRPr sz="2000" baseline="0">
                <a:solidFill>
                  <a:srgbClr val="00507F"/>
                </a:solidFill>
                <a:latin typeface="Arial" panose="020B0604020202020204" pitchFamily="34" charset="0"/>
              </a:defRPr>
            </a:lvl1pPr>
            <a:lvl2pPr>
              <a:defRPr sz="1800" baseline="0">
                <a:solidFill>
                  <a:srgbClr val="00507F"/>
                </a:solidFill>
                <a:latin typeface="Arial" panose="020B0604020202020204" pitchFamily="34" charset="0"/>
              </a:defRPr>
            </a:lvl2pPr>
            <a:lvl3pPr>
              <a:defRPr sz="1800" baseline="0">
                <a:solidFill>
                  <a:srgbClr val="00507F"/>
                </a:solidFill>
                <a:latin typeface="Arial" panose="020B0604020202020204" pitchFamily="34" charset="0"/>
              </a:defRPr>
            </a:lvl3pPr>
            <a:lvl4pPr>
              <a:defRPr sz="1800" baseline="0">
                <a:solidFill>
                  <a:srgbClr val="00507F"/>
                </a:solidFill>
                <a:latin typeface="Arial" panose="020B0604020202020204" pitchFamily="34" charset="0"/>
              </a:defRPr>
            </a:lvl4pPr>
            <a:lvl5pPr>
              <a:defRPr sz="1600" baseline="0">
                <a:solidFill>
                  <a:srgbClr val="00507F"/>
                </a:solidFill>
                <a:latin typeface="Arial" panose="020B0604020202020204" pitchFamily="34" charset="0"/>
              </a:defRPr>
            </a:lvl5pPr>
            <a:lvl6pPr>
              <a:defRPr sz="1800"/>
            </a:lvl6pPr>
            <a:lvl7pPr>
              <a:defRPr sz="1800"/>
            </a:lvl7pPr>
            <a:lvl8pPr>
              <a:defRPr sz="1800"/>
            </a:lvl8pPr>
            <a:lvl9pPr>
              <a:defRPr sz="1800"/>
            </a:lvl9pPr>
          </a:lstStyle>
          <a:p>
            <a:pPr lvl="0"/>
            <a:r>
              <a:rPr lang="en-GB" noProof="0" dirty="0" smtClean="0"/>
              <a:t>Text master format to edit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Inhaltsplatzhalter 3"/>
          <p:cNvSpPr>
            <a:spLocks noGrp="1"/>
          </p:cNvSpPr>
          <p:nvPr>
            <p:ph sz="half" idx="2" hasCustomPrompt="1"/>
          </p:nvPr>
        </p:nvSpPr>
        <p:spPr>
          <a:xfrm>
            <a:off x="6285600" y="1562400"/>
            <a:ext cx="5580000" cy="4572000"/>
          </a:xfrm>
          <a:prstGeom prst="rect">
            <a:avLst/>
          </a:prstGeom>
        </p:spPr>
        <p:txBody>
          <a:bodyPr/>
          <a:lstStyle>
            <a:lvl1pPr>
              <a:defRPr sz="2000" baseline="0">
                <a:solidFill>
                  <a:srgbClr val="00507F"/>
                </a:solidFill>
                <a:latin typeface="Arial" panose="020B0604020202020204" pitchFamily="34" charset="0"/>
              </a:defRPr>
            </a:lvl1pPr>
            <a:lvl2pPr>
              <a:defRPr sz="1800" baseline="0">
                <a:solidFill>
                  <a:srgbClr val="00507F"/>
                </a:solidFill>
                <a:latin typeface="Arial" panose="020B0604020202020204" pitchFamily="34" charset="0"/>
              </a:defRPr>
            </a:lvl2pPr>
            <a:lvl3pPr>
              <a:defRPr sz="1800" baseline="0">
                <a:solidFill>
                  <a:srgbClr val="00507F"/>
                </a:solidFill>
                <a:latin typeface="Arial" panose="020B0604020202020204" pitchFamily="34" charset="0"/>
              </a:defRPr>
            </a:lvl3pPr>
            <a:lvl4pPr>
              <a:defRPr sz="1800" baseline="0">
                <a:solidFill>
                  <a:srgbClr val="00507F"/>
                </a:solidFill>
                <a:latin typeface="Arial" panose="020B0604020202020204" pitchFamily="34" charset="0"/>
              </a:defRPr>
            </a:lvl4pPr>
            <a:lvl5pPr>
              <a:defRPr sz="1600" baseline="0">
                <a:solidFill>
                  <a:srgbClr val="00507F"/>
                </a:solidFill>
                <a:latin typeface="Arial" panose="020B0604020202020204" pitchFamily="34" charset="0"/>
              </a:defRPr>
            </a:lvl5pPr>
            <a:lvl6pPr>
              <a:defRPr sz="1800"/>
            </a:lvl6pPr>
            <a:lvl7pPr>
              <a:defRPr sz="1800"/>
            </a:lvl7pPr>
            <a:lvl8pPr>
              <a:defRPr sz="1800"/>
            </a:lvl8pPr>
            <a:lvl9pPr>
              <a:defRPr sz="1800"/>
            </a:lvl9pPr>
          </a:lstStyle>
          <a:p>
            <a:pPr lvl="0"/>
            <a:r>
              <a:rPr lang="en-GB" noProof="0" dirty="0" smtClean="0"/>
              <a:t>Text master format to edit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Textplatzhalter 8"/>
          <p:cNvSpPr>
            <a:spLocks noGrp="1"/>
          </p:cNvSpPr>
          <p:nvPr>
            <p:ph type="body" sz="quarter" idx="10" hasCustomPrompt="1"/>
          </p:nvPr>
        </p:nvSpPr>
        <p:spPr>
          <a:xfrm>
            <a:off x="349199" y="964800"/>
            <a:ext cx="8626325" cy="439200"/>
          </a:xfrm>
          <a:prstGeom prst="rect">
            <a:avLst/>
          </a:prstGeom>
        </p:spPr>
        <p:txBody>
          <a:bodyPr>
            <a:normAutofit/>
          </a:bodyPr>
          <a:lstStyle>
            <a:lvl1pPr>
              <a:defRPr sz="2000" i="1" baseline="0">
                <a:solidFill>
                  <a:srgbClr val="00507F"/>
                </a:solidFill>
                <a:latin typeface="Arial" panose="020B0604020202020204" pitchFamily="34" charset="0"/>
                <a:cs typeface="Arial" panose="020B0604020202020204" pitchFamily="34" charset="0"/>
              </a:defRPr>
            </a:lvl1pPr>
          </a:lstStyle>
          <a:p>
            <a:pPr lvl="0"/>
            <a:r>
              <a:rPr lang="de-DE" dirty="0" smtClean="0"/>
              <a:t>Sub-Headline</a:t>
            </a:r>
          </a:p>
        </p:txBody>
      </p:sp>
      <p:grpSp>
        <p:nvGrpSpPr>
          <p:cNvPr id="10" name="Gruppieren 9"/>
          <p:cNvGrpSpPr/>
          <p:nvPr userDrawn="1"/>
        </p:nvGrpSpPr>
        <p:grpSpPr>
          <a:xfrm>
            <a:off x="5974726" y="1561673"/>
            <a:ext cx="266215" cy="4572000"/>
            <a:chOff x="6648788" y="1467704"/>
            <a:chExt cx="216000" cy="4680000"/>
          </a:xfrm>
        </p:grpSpPr>
        <p:cxnSp>
          <p:nvCxnSpPr>
            <p:cNvPr id="11" name="Gerader Verbinder 6"/>
            <p:cNvCxnSpPr/>
            <p:nvPr/>
          </p:nvCxnSpPr>
          <p:spPr>
            <a:xfrm>
              <a:off x="6756788" y="1467704"/>
              <a:ext cx="0" cy="4680000"/>
            </a:xfrm>
            <a:prstGeom prst="line">
              <a:avLst/>
            </a:prstGeom>
            <a:noFill/>
            <a:ln w="9525" cap="flat" cmpd="sng" algn="ctr">
              <a:solidFill>
                <a:srgbClr val="00507F">
                  <a:shade val="95000"/>
                  <a:satMod val="105000"/>
                </a:srgbClr>
              </a:solidFill>
              <a:prstDash val="solid"/>
            </a:ln>
            <a:effectLst/>
          </p:spPr>
        </p:cxnSp>
        <p:cxnSp>
          <p:nvCxnSpPr>
            <p:cNvPr id="12" name="Gerader Verbinder 7"/>
            <p:cNvCxnSpPr/>
            <p:nvPr/>
          </p:nvCxnSpPr>
          <p:spPr>
            <a:xfrm rot="5400000">
              <a:off x="6756788" y="6034162"/>
              <a:ext cx="0" cy="216000"/>
            </a:xfrm>
            <a:prstGeom prst="line">
              <a:avLst/>
            </a:prstGeom>
            <a:noFill/>
            <a:ln w="9525" cap="flat" cmpd="sng" algn="ctr">
              <a:solidFill>
                <a:srgbClr val="00507F">
                  <a:shade val="95000"/>
                  <a:satMod val="105000"/>
                </a:srgbClr>
              </a:solidFill>
              <a:prstDash val="solid"/>
            </a:ln>
            <a:effectLst/>
          </p:spPr>
        </p:cxnSp>
        <p:cxnSp>
          <p:nvCxnSpPr>
            <p:cNvPr id="13" name="Gerader Verbinder 8"/>
            <p:cNvCxnSpPr/>
            <p:nvPr/>
          </p:nvCxnSpPr>
          <p:spPr>
            <a:xfrm rot="5400000">
              <a:off x="6756788" y="5814240"/>
              <a:ext cx="0" cy="216000"/>
            </a:xfrm>
            <a:prstGeom prst="line">
              <a:avLst/>
            </a:prstGeom>
            <a:noFill/>
            <a:ln w="9525" cap="flat" cmpd="sng" algn="ctr">
              <a:solidFill>
                <a:srgbClr val="00507F">
                  <a:shade val="95000"/>
                  <a:satMod val="105000"/>
                </a:srgbClr>
              </a:solidFill>
              <a:prstDash val="solid"/>
            </a:ln>
            <a:effectLst/>
          </p:spPr>
        </p:cxnSp>
        <p:cxnSp>
          <p:nvCxnSpPr>
            <p:cNvPr id="14" name="Gerader Verbinder 9"/>
            <p:cNvCxnSpPr/>
            <p:nvPr/>
          </p:nvCxnSpPr>
          <p:spPr>
            <a:xfrm rot="5400000">
              <a:off x="6754948" y="5918282"/>
              <a:ext cx="0" cy="108000"/>
            </a:xfrm>
            <a:prstGeom prst="line">
              <a:avLst/>
            </a:prstGeom>
            <a:noFill/>
            <a:ln w="9525" cap="flat" cmpd="sng" algn="ctr">
              <a:solidFill>
                <a:srgbClr val="00507F">
                  <a:shade val="95000"/>
                  <a:satMod val="105000"/>
                </a:srgbClr>
              </a:solidFill>
              <a:prstDash val="solid"/>
            </a:ln>
            <a:effectLst/>
          </p:spPr>
        </p:cxnSp>
        <p:cxnSp>
          <p:nvCxnSpPr>
            <p:cNvPr id="15" name="Gerader Verbinder 10"/>
            <p:cNvCxnSpPr/>
            <p:nvPr/>
          </p:nvCxnSpPr>
          <p:spPr>
            <a:xfrm rot="5400000">
              <a:off x="6754948" y="6028413"/>
              <a:ext cx="0" cy="108000"/>
            </a:xfrm>
            <a:prstGeom prst="line">
              <a:avLst/>
            </a:prstGeom>
            <a:noFill/>
            <a:ln w="9525" cap="flat" cmpd="sng" algn="ctr">
              <a:solidFill>
                <a:srgbClr val="00507F">
                  <a:shade val="95000"/>
                  <a:satMod val="105000"/>
                </a:srgbClr>
              </a:solidFill>
              <a:prstDash val="solid"/>
            </a:ln>
            <a:effectLst/>
          </p:spPr>
        </p:cxnSp>
        <p:cxnSp>
          <p:nvCxnSpPr>
            <p:cNvPr id="16" name="Gerader Verbinder 11"/>
            <p:cNvCxnSpPr/>
            <p:nvPr/>
          </p:nvCxnSpPr>
          <p:spPr>
            <a:xfrm rot="5400000">
              <a:off x="6754948" y="5971936"/>
              <a:ext cx="0" cy="108000"/>
            </a:xfrm>
            <a:prstGeom prst="line">
              <a:avLst/>
            </a:prstGeom>
            <a:noFill/>
            <a:ln w="9525" cap="flat" cmpd="sng" algn="ctr">
              <a:solidFill>
                <a:srgbClr val="00507F">
                  <a:shade val="95000"/>
                  <a:satMod val="105000"/>
                </a:srgbClr>
              </a:solidFill>
              <a:prstDash val="solid"/>
            </a:ln>
            <a:effectLst/>
          </p:spPr>
        </p:cxnSp>
        <p:cxnSp>
          <p:nvCxnSpPr>
            <p:cNvPr id="17" name="Gerader Verbinder 12"/>
            <p:cNvCxnSpPr/>
            <p:nvPr/>
          </p:nvCxnSpPr>
          <p:spPr>
            <a:xfrm rot="5400000">
              <a:off x="6756788" y="5592134"/>
              <a:ext cx="0" cy="216000"/>
            </a:xfrm>
            <a:prstGeom prst="line">
              <a:avLst/>
            </a:prstGeom>
            <a:noFill/>
            <a:ln w="9525" cap="flat" cmpd="sng" algn="ctr">
              <a:solidFill>
                <a:srgbClr val="00507F">
                  <a:shade val="95000"/>
                  <a:satMod val="105000"/>
                </a:srgbClr>
              </a:solidFill>
              <a:prstDash val="solid"/>
            </a:ln>
            <a:effectLst/>
          </p:spPr>
        </p:cxnSp>
        <p:cxnSp>
          <p:nvCxnSpPr>
            <p:cNvPr id="18" name="Gerader Verbinder 13"/>
            <p:cNvCxnSpPr/>
            <p:nvPr/>
          </p:nvCxnSpPr>
          <p:spPr>
            <a:xfrm rot="5400000">
              <a:off x="6754948" y="5696176"/>
              <a:ext cx="0" cy="108000"/>
            </a:xfrm>
            <a:prstGeom prst="line">
              <a:avLst/>
            </a:prstGeom>
            <a:noFill/>
            <a:ln w="9525" cap="flat" cmpd="sng" algn="ctr">
              <a:solidFill>
                <a:srgbClr val="00507F">
                  <a:shade val="95000"/>
                  <a:satMod val="105000"/>
                </a:srgbClr>
              </a:solidFill>
              <a:prstDash val="solid"/>
            </a:ln>
            <a:effectLst/>
          </p:spPr>
        </p:cxnSp>
        <p:cxnSp>
          <p:nvCxnSpPr>
            <p:cNvPr id="19" name="Gerader Verbinder 14"/>
            <p:cNvCxnSpPr/>
            <p:nvPr/>
          </p:nvCxnSpPr>
          <p:spPr>
            <a:xfrm rot="5400000">
              <a:off x="6754948" y="5806307"/>
              <a:ext cx="0" cy="108000"/>
            </a:xfrm>
            <a:prstGeom prst="line">
              <a:avLst/>
            </a:prstGeom>
            <a:noFill/>
            <a:ln w="9525" cap="flat" cmpd="sng" algn="ctr">
              <a:solidFill>
                <a:srgbClr val="00507F">
                  <a:shade val="95000"/>
                  <a:satMod val="105000"/>
                </a:srgbClr>
              </a:solidFill>
              <a:prstDash val="solid"/>
            </a:ln>
            <a:effectLst/>
          </p:spPr>
        </p:cxnSp>
        <p:cxnSp>
          <p:nvCxnSpPr>
            <p:cNvPr id="20" name="Gerader Verbinder 15"/>
            <p:cNvCxnSpPr/>
            <p:nvPr/>
          </p:nvCxnSpPr>
          <p:spPr>
            <a:xfrm rot="5400000">
              <a:off x="6754948" y="5749830"/>
              <a:ext cx="0" cy="108000"/>
            </a:xfrm>
            <a:prstGeom prst="line">
              <a:avLst/>
            </a:prstGeom>
            <a:noFill/>
            <a:ln w="9525" cap="flat" cmpd="sng" algn="ctr">
              <a:solidFill>
                <a:srgbClr val="00507F">
                  <a:shade val="95000"/>
                  <a:satMod val="105000"/>
                </a:srgbClr>
              </a:solidFill>
              <a:prstDash val="solid"/>
            </a:ln>
            <a:effectLst/>
          </p:spPr>
        </p:cxnSp>
        <p:cxnSp>
          <p:nvCxnSpPr>
            <p:cNvPr id="21" name="Gerader Verbinder 16"/>
            <p:cNvCxnSpPr/>
            <p:nvPr/>
          </p:nvCxnSpPr>
          <p:spPr>
            <a:xfrm rot="5400000">
              <a:off x="6756788" y="5592036"/>
              <a:ext cx="0" cy="216000"/>
            </a:xfrm>
            <a:prstGeom prst="line">
              <a:avLst/>
            </a:prstGeom>
            <a:noFill/>
            <a:ln w="9525" cap="flat" cmpd="sng" algn="ctr">
              <a:solidFill>
                <a:srgbClr val="00507F">
                  <a:shade val="95000"/>
                  <a:satMod val="105000"/>
                </a:srgbClr>
              </a:solidFill>
              <a:prstDash val="solid"/>
            </a:ln>
            <a:effectLst/>
          </p:spPr>
        </p:cxnSp>
        <p:cxnSp>
          <p:nvCxnSpPr>
            <p:cNvPr id="22" name="Gerader Verbinder 17"/>
            <p:cNvCxnSpPr/>
            <p:nvPr/>
          </p:nvCxnSpPr>
          <p:spPr>
            <a:xfrm rot="5400000">
              <a:off x="6756788" y="5372114"/>
              <a:ext cx="0" cy="216000"/>
            </a:xfrm>
            <a:prstGeom prst="line">
              <a:avLst/>
            </a:prstGeom>
            <a:noFill/>
            <a:ln w="9525" cap="flat" cmpd="sng" algn="ctr">
              <a:solidFill>
                <a:srgbClr val="00507F">
                  <a:shade val="95000"/>
                  <a:satMod val="105000"/>
                </a:srgbClr>
              </a:solidFill>
              <a:prstDash val="solid"/>
            </a:ln>
            <a:effectLst/>
          </p:spPr>
        </p:cxnSp>
        <p:cxnSp>
          <p:nvCxnSpPr>
            <p:cNvPr id="23" name="Gerader Verbinder 18"/>
            <p:cNvCxnSpPr/>
            <p:nvPr/>
          </p:nvCxnSpPr>
          <p:spPr>
            <a:xfrm rot="5400000">
              <a:off x="6754948" y="5476156"/>
              <a:ext cx="0" cy="108000"/>
            </a:xfrm>
            <a:prstGeom prst="line">
              <a:avLst/>
            </a:prstGeom>
            <a:noFill/>
            <a:ln w="9525" cap="flat" cmpd="sng" algn="ctr">
              <a:solidFill>
                <a:srgbClr val="00507F">
                  <a:shade val="95000"/>
                  <a:satMod val="105000"/>
                </a:srgbClr>
              </a:solidFill>
              <a:prstDash val="solid"/>
            </a:ln>
            <a:effectLst/>
          </p:spPr>
        </p:cxnSp>
        <p:cxnSp>
          <p:nvCxnSpPr>
            <p:cNvPr id="24" name="Gerader Verbinder 19"/>
            <p:cNvCxnSpPr/>
            <p:nvPr/>
          </p:nvCxnSpPr>
          <p:spPr>
            <a:xfrm rot="5400000">
              <a:off x="6754948" y="5586287"/>
              <a:ext cx="0" cy="108000"/>
            </a:xfrm>
            <a:prstGeom prst="line">
              <a:avLst/>
            </a:prstGeom>
            <a:noFill/>
            <a:ln w="9525" cap="flat" cmpd="sng" algn="ctr">
              <a:solidFill>
                <a:srgbClr val="00507F">
                  <a:shade val="95000"/>
                  <a:satMod val="105000"/>
                </a:srgbClr>
              </a:solidFill>
              <a:prstDash val="solid"/>
            </a:ln>
            <a:effectLst/>
          </p:spPr>
        </p:cxnSp>
        <p:cxnSp>
          <p:nvCxnSpPr>
            <p:cNvPr id="25" name="Gerader Verbinder 20"/>
            <p:cNvCxnSpPr/>
            <p:nvPr/>
          </p:nvCxnSpPr>
          <p:spPr>
            <a:xfrm rot="5400000">
              <a:off x="6754948" y="5529810"/>
              <a:ext cx="0" cy="108000"/>
            </a:xfrm>
            <a:prstGeom prst="line">
              <a:avLst/>
            </a:prstGeom>
            <a:noFill/>
            <a:ln w="9525" cap="flat" cmpd="sng" algn="ctr">
              <a:solidFill>
                <a:srgbClr val="00507F">
                  <a:shade val="95000"/>
                  <a:satMod val="105000"/>
                </a:srgbClr>
              </a:solidFill>
              <a:prstDash val="solid"/>
            </a:ln>
            <a:effectLst/>
          </p:spPr>
        </p:cxnSp>
        <p:cxnSp>
          <p:nvCxnSpPr>
            <p:cNvPr id="26" name="Gerader Verbinder 21"/>
            <p:cNvCxnSpPr/>
            <p:nvPr/>
          </p:nvCxnSpPr>
          <p:spPr>
            <a:xfrm rot="5400000">
              <a:off x="6756788" y="5150008"/>
              <a:ext cx="0" cy="216000"/>
            </a:xfrm>
            <a:prstGeom prst="line">
              <a:avLst/>
            </a:prstGeom>
            <a:noFill/>
            <a:ln w="9525" cap="flat" cmpd="sng" algn="ctr">
              <a:solidFill>
                <a:srgbClr val="00507F">
                  <a:shade val="95000"/>
                  <a:satMod val="105000"/>
                </a:srgbClr>
              </a:solidFill>
              <a:prstDash val="solid"/>
            </a:ln>
            <a:effectLst/>
          </p:spPr>
        </p:cxnSp>
        <p:cxnSp>
          <p:nvCxnSpPr>
            <p:cNvPr id="27" name="Gerader Verbinder 22"/>
            <p:cNvCxnSpPr/>
            <p:nvPr/>
          </p:nvCxnSpPr>
          <p:spPr>
            <a:xfrm rot="5400000">
              <a:off x="6754948" y="5254050"/>
              <a:ext cx="0" cy="108000"/>
            </a:xfrm>
            <a:prstGeom prst="line">
              <a:avLst/>
            </a:prstGeom>
            <a:noFill/>
            <a:ln w="9525" cap="flat" cmpd="sng" algn="ctr">
              <a:solidFill>
                <a:srgbClr val="00507F">
                  <a:shade val="95000"/>
                  <a:satMod val="105000"/>
                </a:srgbClr>
              </a:solidFill>
              <a:prstDash val="solid"/>
            </a:ln>
            <a:effectLst/>
          </p:spPr>
        </p:cxnSp>
        <p:cxnSp>
          <p:nvCxnSpPr>
            <p:cNvPr id="28" name="Gerader Verbinder 23"/>
            <p:cNvCxnSpPr/>
            <p:nvPr/>
          </p:nvCxnSpPr>
          <p:spPr>
            <a:xfrm rot="5400000">
              <a:off x="6754948" y="5364181"/>
              <a:ext cx="0" cy="108000"/>
            </a:xfrm>
            <a:prstGeom prst="line">
              <a:avLst/>
            </a:prstGeom>
            <a:noFill/>
            <a:ln w="9525" cap="flat" cmpd="sng" algn="ctr">
              <a:solidFill>
                <a:srgbClr val="00507F">
                  <a:shade val="95000"/>
                  <a:satMod val="105000"/>
                </a:srgbClr>
              </a:solidFill>
              <a:prstDash val="solid"/>
            </a:ln>
            <a:effectLst/>
          </p:spPr>
        </p:cxnSp>
        <p:cxnSp>
          <p:nvCxnSpPr>
            <p:cNvPr id="29" name="Gerader Verbinder 24"/>
            <p:cNvCxnSpPr/>
            <p:nvPr/>
          </p:nvCxnSpPr>
          <p:spPr>
            <a:xfrm rot="5400000">
              <a:off x="6754948" y="5307704"/>
              <a:ext cx="0" cy="108000"/>
            </a:xfrm>
            <a:prstGeom prst="line">
              <a:avLst/>
            </a:prstGeom>
            <a:noFill/>
            <a:ln w="9525" cap="flat" cmpd="sng" algn="ctr">
              <a:solidFill>
                <a:srgbClr val="00507F">
                  <a:shade val="95000"/>
                  <a:satMod val="105000"/>
                </a:srgbClr>
              </a:solidFill>
              <a:prstDash val="solid"/>
            </a:ln>
            <a:effectLst/>
          </p:spPr>
        </p:cxnSp>
        <p:cxnSp>
          <p:nvCxnSpPr>
            <p:cNvPr id="30" name="Gerader Verbinder 25"/>
            <p:cNvCxnSpPr/>
            <p:nvPr/>
          </p:nvCxnSpPr>
          <p:spPr>
            <a:xfrm rot="5400000">
              <a:off x="6756788" y="4926576"/>
              <a:ext cx="0" cy="216000"/>
            </a:xfrm>
            <a:prstGeom prst="line">
              <a:avLst/>
            </a:prstGeom>
            <a:noFill/>
            <a:ln w="9525" cap="flat" cmpd="sng" algn="ctr">
              <a:solidFill>
                <a:srgbClr val="00507F">
                  <a:shade val="95000"/>
                  <a:satMod val="105000"/>
                </a:srgbClr>
              </a:solidFill>
              <a:prstDash val="solid"/>
            </a:ln>
            <a:effectLst/>
          </p:spPr>
        </p:cxnSp>
        <p:cxnSp>
          <p:nvCxnSpPr>
            <p:cNvPr id="31" name="Gerader Verbinder 26"/>
            <p:cNvCxnSpPr/>
            <p:nvPr/>
          </p:nvCxnSpPr>
          <p:spPr>
            <a:xfrm rot="5400000">
              <a:off x="6754948" y="5030618"/>
              <a:ext cx="0" cy="108000"/>
            </a:xfrm>
            <a:prstGeom prst="line">
              <a:avLst/>
            </a:prstGeom>
            <a:noFill/>
            <a:ln w="9525" cap="flat" cmpd="sng" algn="ctr">
              <a:solidFill>
                <a:srgbClr val="00507F">
                  <a:shade val="95000"/>
                  <a:satMod val="105000"/>
                </a:srgbClr>
              </a:solidFill>
              <a:prstDash val="solid"/>
            </a:ln>
            <a:effectLst/>
          </p:spPr>
        </p:cxnSp>
        <p:cxnSp>
          <p:nvCxnSpPr>
            <p:cNvPr id="32" name="Gerader Verbinder 27"/>
            <p:cNvCxnSpPr/>
            <p:nvPr/>
          </p:nvCxnSpPr>
          <p:spPr>
            <a:xfrm rot="5400000">
              <a:off x="6754948" y="5140749"/>
              <a:ext cx="0" cy="108000"/>
            </a:xfrm>
            <a:prstGeom prst="line">
              <a:avLst/>
            </a:prstGeom>
            <a:noFill/>
            <a:ln w="9525" cap="flat" cmpd="sng" algn="ctr">
              <a:solidFill>
                <a:srgbClr val="00507F">
                  <a:shade val="95000"/>
                  <a:satMod val="105000"/>
                </a:srgbClr>
              </a:solidFill>
              <a:prstDash val="solid"/>
            </a:ln>
            <a:effectLst/>
          </p:spPr>
        </p:cxnSp>
        <p:cxnSp>
          <p:nvCxnSpPr>
            <p:cNvPr id="33" name="Gerader Verbinder 28"/>
            <p:cNvCxnSpPr/>
            <p:nvPr/>
          </p:nvCxnSpPr>
          <p:spPr>
            <a:xfrm rot="5400000">
              <a:off x="6754948" y="5084272"/>
              <a:ext cx="0" cy="108000"/>
            </a:xfrm>
            <a:prstGeom prst="line">
              <a:avLst/>
            </a:prstGeom>
            <a:noFill/>
            <a:ln w="9525" cap="flat" cmpd="sng" algn="ctr">
              <a:solidFill>
                <a:srgbClr val="00507F">
                  <a:shade val="95000"/>
                  <a:satMod val="105000"/>
                </a:srgbClr>
              </a:solidFill>
              <a:prstDash val="solid"/>
            </a:ln>
            <a:effectLst/>
          </p:spPr>
        </p:cxnSp>
        <p:cxnSp>
          <p:nvCxnSpPr>
            <p:cNvPr id="34" name="Gerader Verbinder 29"/>
            <p:cNvCxnSpPr/>
            <p:nvPr/>
          </p:nvCxnSpPr>
          <p:spPr>
            <a:xfrm rot="5400000">
              <a:off x="6756788" y="4704470"/>
              <a:ext cx="0" cy="216000"/>
            </a:xfrm>
            <a:prstGeom prst="line">
              <a:avLst/>
            </a:prstGeom>
            <a:noFill/>
            <a:ln w="9525" cap="flat" cmpd="sng" algn="ctr">
              <a:solidFill>
                <a:srgbClr val="00507F">
                  <a:shade val="95000"/>
                  <a:satMod val="105000"/>
                </a:srgbClr>
              </a:solidFill>
              <a:prstDash val="solid"/>
            </a:ln>
            <a:effectLst/>
          </p:spPr>
        </p:cxnSp>
        <p:cxnSp>
          <p:nvCxnSpPr>
            <p:cNvPr id="35" name="Gerader Verbinder 30"/>
            <p:cNvCxnSpPr/>
            <p:nvPr/>
          </p:nvCxnSpPr>
          <p:spPr>
            <a:xfrm rot="5400000">
              <a:off x="6754948" y="4808512"/>
              <a:ext cx="0" cy="108000"/>
            </a:xfrm>
            <a:prstGeom prst="line">
              <a:avLst/>
            </a:prstGeom>
            <a:noFill/>
            <a:ln w="9525" cap="flat" cmpd="sng" algn="ctr">
              <a:solidFill>
                <a:srgbClr val="00507F">
                  <a:shade val="95000"/>
                  <a:satMod val="105000"/>
                </a:srgbClr>
              </a:solidFill>
              <a:prstDash val="solid"/>
            </a:ln>
            <a:effectLst/>
          </p:spPr>
        </p:cxnSp>
        <p:cxnSp>
          <p:nvCxnSpPr>
            <p:cNvPr id="36" name="Gerader Verbinder 31"/>
            <p:cNvCxnSpPr/>
            <p:nvPr/>
          </p:nvCxnSpPr>
          <p:spPr>
            <a:xfrm rot="5400000">
              <a:off x="6754948" y="4918643"/>
              <a:ext cx="0" cy="108000"/>
            </a:xfrm>
            <a:prstGeom prst="line">
              <a:avLst/>
            </a:prstGeom>
            <a:noFill/>
            <a:ln w="9525" cap="flat" cmpd="sng" algn="ctr">
              <a:solidFill>
                <a:srgbClr val="00507F">
                  <a:shade val="95000"/>
                  <a:satMod val="105000"/>
                </a:srgbClr>
              </a:solidFill>
              <a:prstDash val="solid"/>
            </a:ln>
            <a:effectLst/>
          </p:spPr>
        </p:cxnSp>
        <p:cxnSp>
          <p:nvCxnSpPr>
            <p:cNvPr id="37" name="Gerader Verbinder 32"/>
            <p:cNvCxnSpPr/>
            <p:nvPr/>
          </p:nvCxnSpPr>
          <p:spPr>
            <a:xfrm rot="5400000">
              <a:off x="6754948" y="4862166"/>
              <a:ext cx="0" cy="108000"/>
            </a:xfrm>
            <a:prstGeom prst="line">
              <a:avLst/>
            </a:prstGeom>
            <a:noFill/>
            <a:ln w="9525" cap="flat" cmpd="sng" algn="ctr">
              <a:solidFill>
                <a:srgbClr val="00507F">
                  <a:shade val="95000"/>
                  <a:satMod val="105000"/>
                </a:srgbClr>
              </a:solidFill>
              <a:prstDash val="solid"/>
            </a:ln>
            <a:effectLst/>
          </p:spPr>
        </p:cxnSp>
        <p:cxnSp>
          <p:nvCxnSpPr>
            <p:cNvPr id="38" name="Gerader Verbinder 33"/>
            <p:cNvCxnSpPr/>
            <p:nvPr/>
          </p:nvCxnSpPr>
          <p:spPr>
            <a:xfrm rot="5400000">
              <a:off x="6756788" y="4704372"/>
              <a:ext cx="0" cy="216000"/>
            </a:xfrm>
            <a:prstGeom prst="line">
              <a:avLst/>
            </a:prstGeom>
            <a:noFill/>
            <a:ln w="9525" cap="flat" cmpd="sng" algn="ctr">
              <a:solidFill>
                <a:srgbClr val="00507F">
                  <a:shade val="95000"/>
                  <a:satMod val="105000"/>
                </a:srgbClr>
              </a:solidFill>
              <a:prstDash val="solid"/>
            </a:ln>
            <a:effectLst/>
          </p:spPr>
        </p:cxnSp>
        <p:cxnSp>
          <p:nvCxnSpPr>
            <p:cNvPr id="39" name="Gerader Verbinder 34"/>
            <p:cNvCxnSpPr/>
            <p:nvPr/>
          </p:nvCxnSpPr>
          <p:spPr>
            <a:xfrm rot="5400000">
              <a:off x="6756788" y="4484450"/>
              <a:ext cx="0" cy="216000"/>
            </a:xfrm>
            <a:prstGeom prst="line">
              <a:avLst/>
            </a:prstGeom>
            <a:noFill/>
            <a:ln w="9525" cap="flat" cmpd="sng" algn="ctr">
              <a:solidFill>
                <a:srgbClr val="00507F">
                  <a:shade val="95000"/>
                  <a:satMod val="105000"/>
                </a:srgbClr>
              </a:solidFill>
              <a:prstDash val="solid"/>
            </a:ln>
            <a:effectLst/>
          </p:spPr>
        </p:cxnSp>
        <p:cxnSp>
          <p:nvCxnSpPr>
            <p:cNvPr id="40" name="Gerader Verbinder 35"/>
            <p:cNvCxnSpPr/>
            <p:nvPr/>
          </p:nvCxnSpPr>
          <p:spPr>
            <a:xfrm rot="5400000">
              <a:off x="6754948" y="4588492"/>
              <a:ext cx="0" cy="108000"/>
            </a:xfrm>
            <a:prstGeom prst="line">
              <a:avLst/>
            </a:prstGeom>
            <a:noFill/>
            <a:ln w="9525" cap="flat" cmpd="sng" algn="ctr">
              <a:solidFill>
                <a:srgbClr val="00507F">
                  <a:shade val="95000"/>
                  <a:satMod val="105000"/>
                </a:srgbClr>
              </a:solidFill>
              <a:prstDash val="solid"/>
            </a:ln>
            <a:effectLst/>
          </p:spPr>
        </p:cxnSp>
        <p:cxnSp>
          <p:nvCxnSpPr>
            <p:cNvPr id="41" name="Gerader Verbinder 36"/>
            <p:cNvCxnSpPr/>
            <p:nvPr/>
          </p:nvCxnSpPr>
          <p:spPr>
            <a:xfrm rot="5400000">
              <a:off x="6754948" y="4698623"/>
              <a:ext cx="0" cy="108000"/>
            </a:xfrm>
            <a:prstGeom prst="line">
              <a:avLst/>
            </a:prstGeom>
            <a:noFill/>
            <a:ln w="9525" cap="flat" cmpd="sng" algn="ctr">
              <a:solidFill>
                <a:srgbClr val="00507F">
                  <a:shade val="95000"/>
                  <a:satMod val="105000"/>
                </a:srgbClr>
              </a:solidFill>
              <a:prstDash val="solid"/>
            </a:ln>
            <a:effectLst/>
          </p:spPr>
        </p:cxnSp>
        <p:cxnSp>
          <p:nvCxnSpPr>
            <p:cNvPr id="42" name="Gerader Verbinder 37"/>
            <p:cNvCxnSpPr/>
            <p:nvPr/>
          </p:nvCxnSpPr>
          <p:spPr>
            <a:xfrm rot="5400000">
              <a:off x="6754948" y="4642146"/>
              <a:ext cx="0" cy="108000"/>
            </a:xfrm>
            <a:prstGeom prst="line">
              <a:avLst/>
            </a:prstGeom>
            <a:noFill/>
            <a:ln w="9525" cap="flat" cmpd="sng" algn="ctr">
              <a:solidFill>
                <a:srgbClr val="00507F">
                  <a:shade val="95000"/>
                  <a:satMod val="105000"/>
                </a:srgbClr>
              </a:solidFill>
              <a:prstDash val="solid"/>
            </a:ln>
            <a:effectLst/>
          </p:spPr>
        </p:cxnSp>
        <p:cxnSp>
          <p:nvCxnSpPr>
            <p:cNvPr id="43" name="Gerader Verbinder 38"/>
            <p:cNvCxnSpPr/>
            <p:nvPr/>
          </p:nvCxnSpPr>
          <p:spPr>
            <a:xfrm rot="5400000">
              <a:off x="6756788" y="4262344"/>
              <a:ext cx="0" cy="216000"/>
            </a:xfrm>
            <a:prstGeom prst="line">
              <a:avLst/>
            </a:prstGeom>
            <a:noFill/>
            <a:ln w="9525" cap="flat" cmpd="sng" algn="ctr">
              <a:solidFill>
                <a:srgbClr val="00507F">
                  <a:shade val="95000"/>
                  <a:satMod val="105000"/>
                </a:srgbClr>
              </a:solidFill>
              <a:prstDash val="solid"/>
            </a:ln>
            <a:effectLst/>
          </p:spPr>
        </p:cxnSp>
        <p:cxnSp>
          <p:nvCxnSpPr>
            <p:cNvPr id="44" name="Gerader Verbinder 39"/>
            <p:cNvCxnSpPr/>
            <p:nvPr/>
          </p:nvCxnSpPr>
          <p:spPr>
            <a:xfrm rot="5400000">
              <a:off x="6754948" y="4366386"/>
              <a:ext cx="0" cy="108000"/>
            </a:xfrm>
            <a:prstGeom prst="line">
              <a:avLst/>
            </a:prstGeom>
            <a:noFill/>
            <a:ln w="9525" cap="flat" cmpd="sng" algn="ctr">
              <a:solidFill>
                <a:srgbClr val="00507F">
                  <a:shade val="95000"/>
                  <a:satMod val="105000"/>
                </a:srgbClr>
              </a:solidFill>
              <a:prstDash val="solid"/>
            </a:ln>
            <a:effectLst/>
          </p:spPr>
        </p:cxnSp>
        <p:cxnSp>
          <p:nvCxnSpPr>
            <p:cNvPr id="45" name="Gerader Verbinder 40"/>
            <p:cNvCxnSpPr/>
            <p:nvPr/>
          </p:nvCxnSpPr>
          <p:spPr>
            <a:xfrm rot="5400000">
              <a:off x="6754948" y="4476517"/>
              <a:ext cx="0" cy="108000"/>
            </a:xfrm>
            <a:prstGeom prst="line">
              <a:avLst/>
            </a:prstGeom>
            <a:noFill/>
            <a:ln w="9525" cap="flat" cmpd="sng" algn="ctr">
              <a:solidFill>
                <a:srgbClr val="00507F">
                  <a:shade val="95000"/>
                  <a:satMod val="105000"/>
                </a:srgbClr>
              </a:solidFill>
              <a:prstDash val="solid"/>
            </a:ln>
            <a:effectLst/>
          </p:spPr>
        </p:cxnSp>
        <p:cxnSp>
          <p:nvCxnSpPr>
            <p:cNvPr id="46" name="Gerader Verbinder 41"/>
            <p:cNvCxnSpPr/>
            <p:nvPr/>
          </p:nvCxnSpPr>
          <p:spPr>
            <a:xfrm rot="5400000">
              <a:off x="6754948" y="4420040"/>
              <a:ext cx="0" cy="108000"/>
            </a:xfrm>
            <a:prstGeom prst="line">
              <a:avLst/>
            </a:prstGeom>
            <a:noFill/>
            <a:ln w="9525" cap="flat" cmpd="sng" algn="ctr">
              <a:solidFill>
                <a:srgbClr val="00507F">
                  <a:shade val="95000"/>
                  <a:satMod val="105000"/>
                </a:srgbClr>
              </a:solidFill>
              <a:prstDash val="solid"/>
            </a:ln>
            <a:effectLst/>
          </p:spPr>
        </p:cxnSp>
        <p:cxnSp>
          <p:nvCxnSpPr>
            <p:cNvPr id="47" name="Gerader Verbinder 42"/>
            <p:cNvCxnSpPr/>
            <p:nvPr/>
          </p:nvCxnSpPr>
          <p:spPr>
            <a:xfrm rot="5400000">
              <a:off x="6756788" y="4041905"/>
              <a:ext cx="0" cy="216000"/>
            </a:xfrm>
            <a:prstGeom prst="line">
              <a:avLst/>
            </a:prstGeom>
            <a:noFill/>
            <a:ln w="9525" cap="flat" cmpd="sng" algn="ctr">
              <a:solidFill>
                <a:srgbClr val="00507F">
                  <a:shade val="95000"/>
                  <a:satMod val="105000"/>
                </a:srgbClr>
              </a:solidFill>
              <a:prstDash val="solid"/>
            </a:ln>
            <a:effectLst/>
          </p:spPr>
        </p:cxnSp>
        <p:cxnSp>
          <p:nvCxnSpPr>
            <p:cNvPr id="48" name="Gerader Verbinder 43"/>
            <p:cNvCxnSpPr/>
            <p:nvPr/>
          </p:nvCxnSpPr>
          <p:spPr>
            <a:xfrm rot="5400000">
              <a:off x="6754948" y="4145947"/>
              <a:ext cx="0" cy="108000"/>
            </a:xfrm>
            <a:prstGeom prst="line">
              <a:avLst/>
            </a:prstGeom>
            <a:noFill/>
            <a:ln w="9525" cap="flat" cmpd="sng" algn="ctr">
              <a:solidFill>
                <a:srgbClr val="00507F">
                  <a:shade val="95000"/>
                  <a:satMod val="105000"/>
                </a:srgbClr>
              </a:solidFill>
              <a:prstDash val="solid"/>
            </a:ln>
            <a:effectLst/>
          </p:spPr>
        </p:cxnSp>
        <p:cxnSp>
          <p:nvCxnSpPr>
            <p:cNvPr id="49" name="Gerader Verbinder 44"/>
            <p:cNvCxnSpPr/>
            <p:nvPr/>
          </p:nvCxnSpPr>
          <p:spPr>
            <a:xfrm rot="5400000">
              <a:off x="6754948" y="4256078"/>
              <a:ext cx="0" cy="108000"/>
            </a:xfrm>
            <a:prstGeom prst="line">
              <a:avLst/>
            </a:prstGeom>
            <a:noFill/>
            <a:ln w="9525" cap="flat" cmpd="sng" algn="ctr">
              <a:solidFill>
                <a:srgbClr val="00507F">
                  <a:shade val="95000"/>
                  <a:satMod val="105000"/>
                </a:srgbClr>
              </a:solidFill>
              <a:prstDash val="solid"/>
            </a:ln>
            <a:effectLst/>
          </p:spPr>
        </p:cxnSp>
        <p:cxnSp>
          <p:nvCxnSpPr>
            <p:cNvPr id="50" name="Gerader Verbinder 45"/>
            <p:cNvCxnSpPr/>
            <p:nvPr/>
          </p:nvCxnSpPr>
          <p:spPr>
            <a:xfrm rot="5400000">
              <a:off x="6754948" y="4199601"/>
              <a:ext cx="0" cy="108000"/>
            </a:xfrm>
            <a:prstGeom prst="line">
              <a:avLst/>
            </a:prstGeom>
            <a:noFill/>
            <a:ln w="9525" cap="flat" cmpd="sng" algn="ctr">
              <a:solidFill>
                <a:srgbClr val="00507F">
                  <a:shade val="95000"/>
                  <a:satMod val="105000"/>
                </a:srgbClr>
              </a:solidFill>
              <a:prstDash val="solid"/>
            </a:ln>
            <a:effectLst/>
          </p:spPr>
        </p:cxnSp>
        <p:cxnSp>
          <p:nvCxnSpPr>
            <p:cNvPr id="51" name="Gerader Verbinder 46"/>
            <p:cNvCxnSpPr/>
            <p:nvPr/>
          </p:nvCxnSpPr>
          <p:spPr>
            <a:xfrm rot="5400000">
              <a:off x="6756788" y="3819799"/>
              <a:ext cx="0" cy="216000"/>
            </a:xfrm>
            <a:prstGeom prst="line">
              <a:avLst/>
            </a:prstGeom>
            <a:noFill/>
            <a:ln w="9525" cap="flat" cmpd="sng" algn="ctr">
              <a:solidFill>
                <a:srgbClr val="00507F">
                  <a:shade val="95000"/>
                  <a:satMod val="105000"/>
                </a:srgbClr>
              </a:solidFill>
              <a:prstDash val="solid"/>
            </a:ln>
            <a:effectLst/>
          </p:spPr>
        </p:cxnSp>
        <p:cxnSp>
          <p:nvCxnSpPr>
            <p:cNvPr id="52" name="Gerader Verbinder 47"/>
            <p:cNvCxnSpPr/>
            <p:nvPr/>
          </p:nvCxnSpPr>
          <p:spPr>
            <a:xfrm rot="5400000">
              <a:off x="6754948" y="3923841"/>
              <a:ext cx="0" cy="108000"/>
            </a:xfrm>
            <a:prstGeom prst="line">
              <a:avLst/>
            </a:prstGeom>
            <a:noFill/>
            <a:ln w="9525" cap="flat" cmpd="sng" algn="ctr">
              <a:solidFill>
                <a:srgbClr val="00507F">
                  <a:shade val="95000"/>
                  <a:satMod val="105000"/>
                </a:srgbClr>
              </a:solidFill>
              <a:prstDash val="solid"/>
            </a:ln>
            <a:effectLst/>
          </p:spPr>
        </p:cxnSp>
        <p:cxnSp>
          <p:nvCxnSpPr>
            <p:cNvPr id="53" name="Gerader Verbinder 48"/>
            <p:cNvCxnSpPr/>
            <p:nvPr/>
          </p:nvCxnSpPr>
          <p:spPr>
            <a:xfrm rot="5400000">
              <a:off x="6754948" y="4033972"/>
              <a:ext cx="0" cy="108000"/>
            </a:xfrm>
            <a:prstGeom prst="line">
              <a:avLst/>
            </a:prstGeom>
            <a:noFill/>
            <a:ln w="9525" cap="flat" cmpd="sng" algn="ctr">
              <a:solidFill>
                <a:srgbClr val="00507F">
                  <a:shade val="95000"/>
                  <a:satMod val="105000"/>
                </a:srgbClr>
              </a:solidFill>
              <a:prstDash val="solid"/>
            </a:ln>
            <a:effectLst/>
          </p:spPr>
        </p:cxnSp>
        <p:cxnSp>
          <p:nvCxnSpPr>
            <p:cNvPr id="54" name="Gerader Verbinder 49"/>
            <p:cNvCxnSpPr/>
            <p:nvPr/>
          </p:nvCxnSpPr>
          <p:spPr>
            <a:xfrm rot="5400000">
              <a:off x="6754948" y="3977495"/>
              <a:ext cx="0" cy="108000"/>
            </a:xfrm>
            <a:prstGeom prst="line">
              <a:avLst/>
            </a:prstGeom>
            <a:noFill/>
            <a:ln w="9525" cap="flat" cmpd="sng" algn="ctr">
              <a:solidFill>
                <a:srgbClr val="00507F">
                  <a:shade val="95000"/>
                  <a:satMod val="105000"/>
                </a:srgbClr>
              </a:solidFill>
              <a:prstDash val="solid"/>
            </a:ln>
            <a:effectLst/>
          </p:spPr>
        </p:cxnSp>
        <p:cxnSp>
          <p:nvCxnSpPr>
            <p:cNvPr id="55" name="Gerader Verbinder 50"/>
            <p:cNvCxnSpPr/>
            <p:nvPr/>
          </p:nvCxnSpPr>
          <p:spPr>
            <a:xfrm rot="5400000">
              <a:off x="6756788" y="3819701"/>
              <a:ext cx="0" cy="216000"/>
            </a:xfrm>
            <a:prstGeom prst="line">
              <a:avLst/>
            </a:prstGeom>
            <a:noFill/>
            <a:ln w="9525" cap="flat" cmpd="sng" algn="ctr">
              <a:solidFill>
                <a:srgbClr val="00507F">
                  <a:shade val="95000"/>
                  <a:satMod val="105000"/>
                </a:srgbClr>
              </a:solidFill>
              <a:prstDash val="solid"/>
            </a:ln>
            <a:effectLst/>
          </p:spPr>
        </p:cxnSp>
        <p:cxnSp>
          <p:nvCxnSpPr>
            <p:cNvPr id="56" name="Gerader Verbinder 51"/>
            <p:cNvCxnSpPr/>
            <p:nvPr/>
          </p:nvCxnSpPr>
          <p:spPr>
            <a:xfrm rot="5400000">
              <a:off x="6756788" y="3599779"/>
              <a:ext cx="0" cy="216000"/>
            </a:xfrm>
            <a:prstGeom prst="line">
              <a:avLst/>
            </a:prstGeom>
            <a:noFill/>
            <a:ln w="9525" cap="flat" cmpd="sng" algn="ctr">
              <a:solidFill>
                <a:srgbClr val="00507F">
                  <a:shade val="95000"/>
                  <a:satMod val="105000"/>
                </a:srgbClr>
              </a:solidFill>
              <a:prstDash val="solid"/>
            </a:ln>
            <a:effectLst/>
          </p:spPr>
        </p:cxnSp>
        <p:cxnSp>
          <p:nvCxnSpPr>
            <p:cNvPr id="57" name="Gerader Verbinder 52"/>
            <p:cNvCxnSpPr/>
            <p:nvPr/>
          </p:nvCxnSpPr>
          <p:spPr>
            <a:xfrm rot="5400000">
              <a:off x="6754948" y="3703821"/>
              <a:ext cx="0" cy="108000"/>
            </a:xfrm>
            <a:prstGeom prst="line">
              <a:avLst/>
            </a:prstGeom>
            <a:noFill/>
            <a:ln w="9525" cap="flat" cmpd="sng" algn="ctr">
              <a:solidFill>
                <a:srgbClr val="00507F">
                  <a:shade val="95000"/>
                  <a:satMod val="105000"/>
                </a:srgbClr>
              </a:solidFill>
              <a:prstDash val="solid"/>
            </a:ln>
            <a:effectLst/>
          </p:spPr>
        </p:cxnSp>
        <p:cxnSp>
          <p:nvCxnSpPr>
            <p:cNvPr id="58" name="Gerader Verbinder 53"/>
            <p:cNvCxnSpPr/>
            <p:nvPr/>
          </p:nvCxnSpPr>
          <p:spPr>
            <a:xfrm rot="5400000">
              <a:off x="6754948" y="3813952"/>
              <a:ext cx="0" cy="108000"/>
            </a:xfrm>
            <a:prstGeom prst="line">
              <a:avLst/>
            </a:prstGeom>
            <a:noFill/>
            <a:ln w="9525" cap="flat" cmpd="sng" algn="ctr">
              <a:solidFill>
                <a:srgbClr val="00507F">
                  <a:shade val="95000"/>
                  <a:satMod val="105000"/>
                </a:srgbClr>
              </a:solidFill>
              <a:prstDash val="solid"/>
            </a:ln>
            <a:effectLst/>
          </p:spPr>
        </p:cxnSp>
        <p:cxnSp>
          <p:nvCxnSpPr>
            <p:cNvPr id="59" name="Gerader Verbinder 54"/>
            <p:cNvCxnSpPr/>
            <p:nvPr/>
          </p:nvCxnSpPr>
          <p:spPr>
            <a:xfrm rot="5400000">
              <a:off x="6754948" y="3757475"/>
              <a:ext cx="0" cy="108000"/>
            </a:xfrm>
            <a:prstGeom prst="line">
              <a:avLst/>
            </a:prstGeom>
            <a:noFill/>
            <a:ln w="9525" cap="flat" cmpd="sng" algn="ctr">
              <a:solidFill>
                <a:srgbClr val="00507F">
                  <a:shade val="95000"/>
                  <a:satMod val="105000"/>
                </a:srgbClr>
              </a:solidFill>
              <a:prstDash val="solid"/>
            </a:ln>
            <a:effectLst/>
          </p:spPr>
        </p:cxnSp>
        <p:cxnSp>
          <p:nvCxnSpPr>
            <p:cNvPr id="60" name="Gerader Verbinder 55"/>
            <p:cNvCxnSpPr/>
            <p:nvPr/>
          </p:nvCxnSpPr>
          <p:spPr>
            <a:xfrm rot="5400000">
              <a:off x="6756788" y="3377673"/>
              <a:ext cx="0" cy="216000"/>
            </a:xfrm>
            <a:prstGeom prst="line">
              <a:avLst/>
            </a:prstGeom>
            <a:noFill/>
            <a:ln w="9525" cap="flat" cmpd="sng" algn="ctr">
              <a:solidFill>
                <a:srgbClr val="00507F">
                  <a:shade val="95000"/>
                  <a:satMod val="105000"/>
                </a:srgbClr>
              </a:solidFill>
              <a:prstDash val="solid"/>
            </a:ln>
            <a:effectLst/>
          </p:spPr>
        </p:cxnSp>
        <p:cxnSp>
          <p:nvCxnSpPr>
            <p:cNvPr id="61" name="Gerader Verbinder 56"/>
            <p:cNvCxnSpPr/>
            <p:nvPr/>
          </p:nvCxnSpPr>
          <p:spPr>
            <a:xfrm rot="5400000">
              <a:off x="6754948" y="3481715"/>
              <a:ext cx="0" cy="108000"/>
            </a:xfrm>
            <a:prstGeom prst="line">
              <a:avLst/>
            </a:prstGeom>
            <a:noFill/>
            <a:ln w="9525" cap="flat" cmpd="sng" algn="ctr">
              <a:solidFill>
                <a:srgbClr val="00507F">
                  <a:shade val="95000"/>
                  <a:satMod val="105000"/>
                </a:srgbClr>
              </a:solidFill>
              <a:prstDash val="solid"/>
            </a:ln>
            <a:effectLst/>
          </p:spPr>
        </p:cxnSp>
        <p:cxnSp>
          <p:nvCxnSpPr>
            <p:cNvPr id="62" name="Gerader Verbinder 57"/>
            <p:cNvCxnSpPr/>
            <p:nvPr/>
          </p:nvCxnSpPr>
          <p:spPr>
            <a:xfrm rot="5400000">
              <a:off x="6754948" y="3591846"/>
              <a:ext cx="0" cy="108000"/>
            </a:xfrm>
            <a:prstGeom prst="line">
              <a:avLst/>
            </a:prstGeom>
            <a:noFill/>
            <a:ln w="9525" cap="flat" cmpd="sng" algn="ctr">
              <a:solidFill>
                <a:srgbClr val="00507F">
                  <a:shade val="95000"/>
                  <a:satMod val="105000"/>
                </a:srgbClr>
              </a:solidFill>
              <a:prstDash val="solid"/>
            </a:ln>
            <a:effectLst/>
          </p:spPr>
        </p:cxnSp>
        <p:cxnSp>
          <p:nvCxnSpPr>
            <p:cNvPr id="63" name="Gerader Verbinder 58"/>
            <p:cNvCxnSpPr/>
            <p:nvPr/>
          </p:nvCxnSpPr>
          <p:spPr>
            <a:xfrm rot="5400000">
              <a:off x="6754948" y="3535369"/>
              <a:ext cx="0" cy="108000"/>
            </a:xfrm>
            <a:prstGeom prst="line">
              <a:avLst/>
            </a:prstGeom>
            <a:noFill/>
            <a:ln w="9525" cap="flat" cmpd="sng" algn="ctr">
              <a:solidFill>
                <a:srgbClr val="00507F">
                  <a:shade val="95000"/>
                  <a:satMod val="105000"/>
                </a:srgbClr>
              </a:solidFill>
              <a:prstDash val="solid"/>
            </a:ln>
            <a:effectLst/>
          </p:spPr>
        </p:cxnSp>
        <p:cxnSp>
          <p:nvCxnSpPr>
            <p:cNvPr id="64" name="Gerader Verbinder 59"/>
            <p:cNvCxnSpPr/>
            <p:nvPr/>
          </p:nvCxnSpPr>
          <p:spPr>
            <a:xfrm rot="5400000">
              <a:off x="6756788" y="3154241"/>
              <a:ext cx="0" cy="216000"/>
            </a:xfrm>
            <a:prstGeom prst="line">
              <a:avLst/>
            </a:prstGeom>
            <a:noFill/>
            <a:ln w="9525" cap="flat" cmpd="sng" algn="ctr">
              <a:solidFill>
                <a:srgbClr val="00507F">
                  <a:shade val="95000"/>
                  <a:satMod val="105000"/>
                </a:srgbClr>
              </a:solidFill>
              <a:prstDash val="solid"/>
            </a:ln>
            <a:effectLst/>
          </p:spPr>
        </p:cxnSp>
        <p:cxnSp>
          <p:nvCxnSpPr>
            <p:cNvPr id="65" name="Gerader Verbinder 60"/>
            <p:cNvCxnSpPr/>
            <p:nvPr/>
          </p:nvCxnSpPr>
          <p:spPr>
            <a:xfrm rot="5400000">
              <a:off x="6754948" y="3258283"/>
              <a:ext cx="0" cy="108000"/>
            </a:xfrm>
            <a:prstGeom prst="line">
              <a:avLst/>
            </a:prstGeom>
            <a:noFill/>
            <a:ln w="9525" cap="flat" cmpd="sng" algn="ctr">
              <a:solidFill>
                <a:srgbClr val="00507F">
                  <a:shade val="95000"/>
                  <a:satMod val="105000"/>
                </a:srgbClr>
              </a:solidFill>
              <a:prstDash val="solid"/>
            </a:ln>
            <a:effectLst/>
          </p:spPr>
        </p:cxnSp>
        <p:cxnSp>
          <p:nvCxnSpPr>
            <p:cNvPr id="66" name="Gerader Verbinder 61"/>
            <p:cNvCxnSpPr/>
            <p:nvPr/>
          </p:nvCxnSpPr>
          <p:spPr>
            <a:xfrm rot="5400000">
              <a:off x="6754948" y="3368414"/>
              <a:ext cx="0" cy="108000"/>
            </a:xfrm>
            <a:prstGeom prst="line">
              <a:avLst/>
            </a:prstGeom>
            <a:noFill/>
            <a:ln w="9525" cap="flat" cmpd="sng" algn="ctr">
              <a:solidFill>
                <a:srgbClr val="00507F">
                  <a:shade val="95000"/>
                  <a:satMod val="105000"/>
                </a:srgbClr>
              </a:solidFill>
              <a:prstDash val="solid"/>
            </a:ln>
            <a:effectLst/>
          </p:spPr>
        </p:cxnSp>
        <p:cxnSp>
          <p:nvCxnSpPr>
            <p:cNvPr id="67" name="Gerader Verbinder 62"/>
            <p:cNvCxnSpPr/>
            <p:nvPr/>
          </p:nvCxnSpPr>
          <p:spPr>
            <a:xfrm rot="5400000">
              <a:off x="6754948" y="3311937"/>
              <a:ext cx="0" cy="108000"/>
            </a:xfrm>
            <a:prstGeom prst="line">
              <a:avLst/>
            </a:prstGeom>
            <a:noFill/>
            <a:ln w="9525" cap="flat" cmpd="sng" algn="ctr">
              <a:solidFill>
                <a:srgbClr val="00507F">
                  <a:shade val="95000"/>
                  <a:satMod val="105000"/>
                </a:srgbClr>
              </a:solidFill>
              <a:prstDash val="solid"/>
            </a:ln>
            <a:effectLst/>
          </p:spPr>
        </p:cxnSp>
        <p:cxnSp>
          <p:nvCxnSpPr>
            <p:cNvPr id="68" name="Gerader Verbinder 63"/>
            <p:cNvCxnSpPr/>
            <p:nvPr/>
          </p:nvCxnSpPr>
          <p:spPr>
            <a:xfrm rot="5400000">
              <a:off x="6756788" y="2932135"/>
              <a:ext cx="0" cy="216000"/>
            </a:xfrm>
            <a:prstGeom prst="line">
              <a:avLst/>
            </a:prstGeom>
            <a:noFill/>
            <a:ln w="9525" cap="flat" cmpd="sng" algn="ctr">
              <a:solidFill>
                <a:srgbClr val="00507F">
                  <a:shade val="95000"/>
                  <a:satMod val="105000"/>
                </a:srgbClr>
              </a:solidFill>
              <a:prstDash val="solid"/>
            </a:ln>
            <a:effectLst/>
          </p:spPr>
        </p:cxnSp>
        <p:cxnSp>
          <p:nvCxnSpPr>
            <p:cNvPr id="69" name="Gerader Verbinder 64"/>
            <p:cNvCxnSpPr/>
            <p:nvPr/>
          </p:nvCxnSpPr>
          <p:spPr>
            <a:xfrm rot="5400000">
              <a:off x="6754948" y="3036177"/>
              <a:ext cx="0" cy="108000"/>
            </a:xfrm>
            <a:prstGeom prst="line">
              <a:avLst/>
            </a:prstGeom>
            <a:noFill/>
            <a:ln w="9525" cap="flat" cmpd="sng" algn="ctr">
              <a:solidFill>
                <a:srgbClr val="00507F">
                  <a:shade val="95000"/>
                  <a:satMod val="105000"/>
                </a:srgbClr>
              </a:solidFill>
              <a:prstDash val="solid"/>
            </a:ln>
            <a:effectLst/>
          </p:spPr>
        </p:cxnSp>
        <p:cxnSp>
          <p:nvCxnSpPr>
            <p:cNvPr id="70" name="Gerader Verbinder 65"/>
            <p:cNvCxnSpPr/>
            <p:nvPr/>
          </p:nvCxnSpPr>
          <p:spPr>
            <a:xfrm rot="5400000">
              <a:off x="6754948" y="3146308"/>
              <a:ext cx="0" cy="108000"/>
            </a:xfrm>
            <a:prstGeom prst="line">
              <a:avLst/>
            </a:prstGeom>
            <a:noFill/>
            <a:ln w="9525" cap="flat" cmpd="sng" algn="ctr">
              <a:solidFill>
                <a:srgbClr val="00507F">
                  <a:shade val="95000"/>
                  <a:satMod val="105000"/>
                </a:srgbClr>
              </a:solidFill>
              <a:prstDash val="solid"/>
            </a:ln>
            <a:effectLst/>
          </p:spPr>
        </p:cxnSp>
        <p:cxnSp>
          <p:nvCxnSpPr>
            <p:cNvPr id="71" name="Gerader Verbinder 66"/>
            <p:cNvCxnSpPr/>
            <p:nvPr/>
          </p:nvCxnSpPr>
          <p:spPr>
            <a:xfrm rot="5400000">
              <a:off x="6754948" y="3089831"/>
              <a:ext cx="0" cy="108000"/>
            </a:xfrm>
            <a:prstGeom prst="line">
              <a:avLst/>
            </a:prstGeom>
            <a:noFill/>
            <a:ln w="9525" cap="flat" cmpd="sng" algn="ctr">
              <a:solidFill>
                <a:srgbClr val="00507F">
                  <a:shade val="95000"/>
                  <a:satMod val="105000"/>
                </a:srgbClr>
              </a:solidFill>
              <a:prstDash val="solid"/>
            </a:ln>
            <a:effectLst/>
          </p:spPr>
        </p:cxnSp>
        <p:cxnSp>
          <p:nvCxnSpPr>
            <p:cNvPr id="72" name="Gerader Verbinder 67"/>
            <p:cNvCxnSpPr/>
            <p:nvPr/>
          </p:nvCxnSpPr>
          <p:spPr>
            <a:xfrm rot="5400000">
              <a:off x="6756788" y="2932037"/>
              <a:ext cx="0" cy="216000"/>
            </a:xfrm>
            <a:prstGeom prst="line">
              <a:avLst/>
            </a:prstGeom>
            <a:noFill/>
            <a:ln w="9525" cap="flat" cmpd="sng" algn="ctr">
              <a:solidFill>
                <a:srgbClr val="00507F">
                  <a:shade val="95000"/>
                  <a:satMod val="105000"/>
                </a:srgbClr>
              </a:solidFill>
              <a:prstDash val="solid"/>
            </a:ln>
            <a:effectLst/>
          </p:spPr>
        </p:cxnSp>
        <p:cxnSp>
          <p:nvCxnSpPr>
            <p:cNvPr id="73" name="Gerader Verbinder 68"/>
            <p:cNvCxnSpPr/>
            <p:nvPr/>
          </p:nvCxnSpPr>
          <p:spPr>
            <a:xfrm rot="5400000">
              <a:off x="6756788" y="2712115"/>
              <a:ext cx="0" cy="216000"/>
            </a:xfrm>
            <a:prstGeom prst="line">
              <a:avLst/>
            </a:prstGeom>
            <a:noFill/>
            <a:ln w="9525" cap="flat" cmpd="sng" algn="ctr">
              <a:solidFill>
                <a:srgbClr val="00507F">
                  <a:shade val="95000"/>
                  <a:satMod val="105000"/>
                </a:srgbClr>
              </a:solidFill>
              <a:prstDash val="solid"/>
            </a:ln>
            <a:effectLst/>
          </p:spPr>
        </p:cxnSp>
        <p:cxnSp>
          <p:nvCxnSpPr>
            <p:cNvPr id="74" name="Gerader Verbinder 69"/>
            <p:cNvCxnSpPr/>
            <p:nvPr/>
          </p:nvCxnSpPr>
          <p:spPr>
            <a:xfrm rot="5400000">
              <a:off x="6754948" y="2816157"/>
              <a:ext cx="0" cy="108000"/>
            </a:xfrm>
            <a:prstGeom prst="line">
              <a:avLst/>
            </a:prstGeom>
            <a:noFill/>
            <a:ln w="9525" cap="flat" cmpd="sng" algn="ctr">
              <a:solidFill>
                <a:srgbClr val="00507F">
                  <a:shade val="95000"/>
                  <a:satMod val="105000"/>
                </a:srgbClr>
              </a:solidFill>
              <a:prstDash val="solid"/>
            </a:ln>
            <a:effectLst/>
          </p:spPr>
        </p:cxnSp>
        <p:cxnSp>
          <p:nvCxnSpPr>
            <p:cNvPr id="75" name="Gerader Verbinder 70"/>
            <p:cNvCxnSpPr/>
            <p:nvPr/>
          </p:nvCxnSpPr>
          <p:spPr>
            <a:xfrm rot="5400000">
              <a:off x="6754948" y="2926288"/>
              <a:ext cx="0" cy="108000"/>
            </a:xfrm>
            <a:prstGeom prst="line">
              <a:avLst/>
            </a:prstGeom>
            <a:noFill/>
            <a:ln w="9525" cap="flat" cmpd="sng" algn="ctr">
              <a:solidFill>
                <a:srgbClr val="00507F">
                  <a:shade val="95000"/>
                  <a:satMod val="105000"/>
                </a:srgbClr>
              </a:solidFill>
              <a:prstDash val="solid"/>
            </a:ln>
            <a:effectLst/>
          </p:spPr>
        </p:cxnSp>
        <p:cxnSp>
          <p:nvCxnSpPr>
            <p:cNvPr id="76" name="Gerader Verbinder 71"/>
            <p:cNvCxnSpPr/>
            <p:nvPr/>
          </p:nvCxnSpPr>
          <p:spPr>
            <a:xfrm rot="5400000">
              <a:off x="6754948" y="2869811"/>
              <a:ext cx="0" cy="108000"/>
            </a:xfrm>
            <a:prstGeom prst="line">
              <a:avLst/>
            </a:prstGeom>
            <a:noFill/>
            <a:ln w="9525" cap="flat" cmpd="sng" algn="ctr">
              <a:solidFill>
                <a:srgbClr val="00507F">
                  <a:shade val="95000"/>
                  <a:satMod val="105000"/>
                </a:srgbClr>
              </a:solidFill>
              <a:prstDash val="solid"/>
            </a:ln>
            <a:effectLst/>
          </p:spPr>
        </p:cxnSp>
        <p:cxnSp>
          <p:nvCxnSpPr>
            <p:cNvPr id="77" name="Gerader Verbinder 72"/>
            <p:cNvCxnSpPr/>
            <p:nvPr/>
          </p:nvCxnSpPr>
          <p:spPr>
            <a:xfrm rot="5400000">
              <a:off x="6756788" y="2490009"/>
              <a:ext cx="0" cy="216000"/>
            </a:xfrm>
            <a:prstGeom prst="line">
              <a:avLst/>
            </a:prstGeom>
            <a:noFill/>
            <a:ln w="9525" cap="flat" cmpd="sng" algn="ctr">
              <a:solidFill>
                <a:srgbClr val="00507F">
                  <a:shade val="95000"/>
                  <a:satMod val="105000"/>
                </a:srgbClr>
              </a:solidFill>
              <a:prstDash val="solid"/>
            </a:ln>
            <a:effectLst/>
          </p:spPr>
        </p:cxnSp>
        <p:cxnSp>
          <p:nvCxnSpPr>
            <p:cNvPr id="78" name="Gerader Verbinder 73"/>
            <p:cNvCxnSpPr/>
            <p:nvPr/>
          </p:nvCxnSpPr>
          <p:spPr>
            <a:xfrm rot="5400000">
              <a:off x="6754948" y="2594051"/>
              <a:ext cx="0" cy="108000"/>
            </a:xfrm>
            <a:prstGeom prst="line">
              <a:avLst/>
            </a:prstGeom>
            <a:noFill/>
            <a:ln w="9525" cap="flat" cmpd="sng" algn="ctr">
              <a:solidFill>
                <a:srgbClr val="00507F">
                  <a:shade val="95000"/>
                  <a:satMod val="105000"/>
                </a:srgbClr>
              </a:solidFill>
              <a:prstDash val="solid"/>
            </a:ln>
            <a:effectLst/>
          </p:spPr>
        </p:cxnSp>
        <p:cxnSp>
          <p:nvCxnSpPr>
            <p:cNvPr id="79" name="Gerader Verbinder 74"/>
            <p:cNvCxnSpPr/>
            <p:nvPr/>
          </p:nvCxnSpPr>
          <p:spPr>
            <a:xfrm rot="5400000">
              <a:off x="6754948" y="2704182"/>
              <a:ext cx="0" cy="108000"/>
            </a:xfrm>
            <a:prstGeom prst="line">
              <a:avLst/>
            </a:prstGeom>
            <a:noFill/>
            <a:ln w="9525" cap="flat" cmpd="sng" algn="ctr">
              <a:solidFill>
                <a:srgbClr val="00507F">
                  <a:shade val="95000"/>
                  <a:satMod val="105000"/>
                </a:srgbClr>
              </a:solidFill>
              <a:prstDash val="solid"/>
            </a:ln>
            <a:effectLst/>
          </p:spPr>
        </p:cxnSp>
        <p:cxnSp>
          <p:nvCxnSpPr>
            <p:cNvPr id="80" name="Gerader Verbinder 75"/>
            <p:cNvCxnSpPr/>
            <p:nvPr/>
          </p:nvCxnSpPr>
          <p:spPr>
            <a:xfrm rot="5400000">
              <a:off x="6754948" y="2647705"/>
              <a:ext cx="0" cy="108000"/>
            </a:xfrm>
            <a:prstGeom prst="line">
              <a:avLst/>
            </a:prstGeom>
            <a:noFill/>
            <a:ln w="9525" cap="flat" cmpd="sng" algn="ctr">
              <a:solidFill>
                <a:srgbClr val="00507F">
                  <a:shade val="95000"/>
                  <a:satMod val="105000"/>
                </a:srgbClr>
              </a:solidFill>
              <a:prstDash val="solid"/>
            </a:ln>
            <a:effectLst/>
          </p:spPr>
        </p:cxnSp>
        <p:cxnSp>
          <p:nvCxnSpPr>
            <p:cNvPr id="81" name="Gerader Verbinder 76"/>
            <p:cNvCxnSpPr/>
            <p:nvPr/>
          </p:nvCxnSpPr>
          <p:spPr>
            <a:xfrm rot="5400000">
              <a:off x="6756788" y="2487153"/>
              <a:ext cx="0" cy="216000"/>
            </a:xfrm>
            <a:prstGeom prst="line">
              <a:avLst/>
            </a:prstGeom>
            <a:noFill/>
            <a:ln w="9525" cap="flat" cmpd="sng" algn="ctr">
              <a:solidFill>
                <a:srgbClr val="00507F">
                  <a:shade val="95000"/>
                  <a:satMod val="105000"/>
                </a:srgbClr>
              </a:solidFill>
              <a:prstDash val="solid"/>
            </a:ln>
            <a:effectLst/>
          </p:spPr>
        </p:cxnSp>
        <p:cxnSp>
          <p:nvCxnSpPr>
            <p:cNvPr id="82" name="Gerader Verbinder 77"/>
            <p:cNvCxnSpPr/>
            <p:nvPr/>
          </p:nvCxnSpPr>
          <p:spPr>
            <a:xfrm rot="5400000">
              <a:off x="6756788" y="2267133"/>
              <a:ext cx="0" cy="216000"/>
            </a:xfrm>
            <a:prstGeom prst="line">
              <a:avLst/>
            </a:prstGeom>
            <a:noFill/>
            <a:ln w="9525" cap="flat" cmpd="sng" algn="ctr">
              <a:solidFill>
                <a:srgbClr val="00507F">
                  <a:shade val="95000"/>
                  <a:satMod val="105000"/>
                </a:srgbClr>
              </a:solidFill>
              <a:prstDash val="solid"/>
            </a:ln>
            <a:effectLst/>
          </p:spPr>
        </p:cxnSp>
        <p:cxnSp>
          <p:nvCxnSpPr>
            <p:cNvPr id="83" name="Gerader Verbinder 78"/>
            <p:cNvCxnSpPr/>
            <p:nvPr/>
          </p:nvCxnSpPr>
          <p:spPr>
            <a:xfrm rot="5400000">
              <a:off x="6754948" y="2371175"/>
              <a:ext cx="0" cy="108000"/>
            </a:xfrm>
            <a:prstGeom prst="line">
              <a:avLst/>
            </a:prstGeom>
            <a:noFill/>
            <a:ln w="9525" cap="flat" cmpd="sng" algn="ctr">
              <a:solidFill>
                <a:srgbClr val="00507F">
                  <a:shade val="95000"/>
                  <a:satMod val="105000"/>
                </a:srgbClr>
              </a:solidFill>
              <a:prstDash val="solid"/>
            </a:ln>
            <a:effectLst/>
          </p:spPr>
        </p:cxnSp>
        <p:cxnSp>
          <p:nvCxnSpPr>
            <p:cNvPr id="84" name="Gerader Verbinder 79"/>
            <p:cNvCxnSpPr/>
            <p:nvPr/>
          </p:nvCxnSpPr>
          <p:spPr>
            <a:xfrm rot="5400000">
              <a:off x="6754948" y="2481306"/>
              <a:ext cx="0" cy="108000"/>
            </a:xfrm>
            <a:prstGeom prst="line">
              <a:avLst/>
            </a:prstGeom>
            <a:noFill/>
            <a:ln w="9525" cap="flat" cmpd="sng" algn="ctr">
              <a:solidFill>
                <a:srgbClr val="00507F">
                  <a:shade val="95000"/>
                  <a:satMod val="105000"/>
                </a:srgbClr>
              </a:solidFill>
              <a:prstDash val="solid"/>
            </a:ln>
            <a:effectLst/>
          </p:spPr>
        </p:cxnSp>
        <p:cxnSp>
          <p:nvCxnSpPr>
            <p:cNvPr id="85" name="Gerader Verbinder 80"/>
            <p:cNvCxnSpPr/>
            <p:nvPr/>
          </p:nvCxnSpPr>
          <p:spPr>
            <a:xfrm rot="5400000">
              <a:off x="6754948" y="2424829"/>
              <a:ext cx="0" cy="108000"/>
            </a:xfrm>
            <a:prstGeom prst="line">
              <a:avLst/>
            </a:prstGeom>
            <a:noFill/>
            <a:ln w="9525" cap="flat" cmpd="sng" algn="ctr">
              <a:solidFill>
                <a:srgbClr val="00507F">
                  <a:shade val="95000"/>
                  <a:satMod val="105000"/>
                </a:srgbClr>
              </a:solidFill>
              <a:prstDash val="solid"/>
            </a:ln>
            <a:effectLst/>
          </p:spPr>
        </p:cxnSp>
        <p:cxnSp>
          <p:nvCxnSpPr>
            <p:cNvPr id="86" name="Gerader Verbinder 81"/>
            <p:cNvCxnSpPr/>
            <p:nvPr/>
          </p:nvCxnSpPr>
          <p:spPr>
            <a:xfrm rot="5400000">
              <a:off x="6756788" y="2045027"/>
              <a:ext cx="0" cy="216000"/>
            </a:xfrm>
            <a:prstGeom prst="line">
              <a:avLst/>
            </a:prstGeom>
            <a:noFill/>
            <a:ln w="9525" cap="flat" cmpd="sng" algn="ctr">
              <a:solidFill>
                <a:srgbClr val="00507F">
                  <a:shade val="95000"/>
                  <a:satMod val="105000"/>
                </a:srgbClr>
              </a:solidFill>
              <a:prstDash val="solid"/>
            </a:ln>
            <a:effectLst/>
          </p:spPr>
        </p:cxnSp>
        <p:cxnSp>
          <p:nvCxnSpPr>
            <p:cNvPr id="87" name="Gerader Verbinder 82"/>
            <p:cNvCxnSpPr/>
            <p:nvPr/>
          </p:nvCxnSpPr>
          <p:spPr>
            <a:xfrm rot="5400000">
              <a:off x="6754948" y="2149069"/>
              <a:ext cx="0" cy="108000"/>
            </a:xfrm>
            <a:prstGeom prst="line">
              <a:avLst/>
            </a:prstGeom>
            <a:noFill/>
            <a:ln w="9525" cap="flat" cmpd="sng" algn="ctr">
              <a:solidFill>
                <a:srgbClr val="00507F">
                  <a:shade val="95000"/>
                  <a:satMod val="105000"/>
                </a:srgbClr>
              </a:solidFill>
              <a:prstDash val="solid"/>
            </a:ln>
            <a:effectLst/>
          </p:spPr>
        </p:cxnSp>
        <p:cxnSp>
          <p:nvCxnSpPr>
            <p:cNvPr id="88" name="Gerader Verbinder 83"/>
            <p:cNvCxnSpPr/>
            <p:nvPr/>
          </p:nvCxnSpPr>
          <p:spPr>
            <a:xfrm rot="5400000">
              <a:off x="6754948" y="2259200"/>
              <a:ext cx="0" cy="108000"/>
            </a:xfrm>
            <a:prstGeom prst="line">
              <a:avLst/>
            </a:prstGeom>
            <a:noFill/>
            <a:ln w="9525" cap="flat" cmpd="sng" algn="ctr">
              <a:solidFill>
                <a:srgbClr val="00507F">
                  <a:shade val="95000"/>
                  <a:satMod val="105000"/>
                </a:srgbClr>
              </a:solidFill>
              <a:prstDash val="solid"/>
            </a:ln>
            <a:effectLst/>
          </p:spPr>
        </p:cxnSp>
        <p:cxnSp>
          <p:nvCxnSpPr>
            <p:cNvPr id="89" name="Gerader Verbinder 84"/>
            <p:cNvCxnSpPr/>
            <p:nvPr/>
          </p:nvCxnSpPr>
          <p:spPr>
            <a:xfrm rot="5400000">
              <a:off x="6754948" y="2202723"/>
              <a:ext cx="0" cy="108000"/>
            </a:xfrm>
            <a:prstGeom prst="line">
              <a:avLst/>
            </a:prstGeom>
            <a:noFill/>
            <a:ln w="9525" cap="flat" cmpd="sng" algn="ctr">
              <a:solidFill>
                <a:srgbClr val="00507F">
                  <a:shade val="95000"/>
                  <a:satMod val="105000"/>
                </a:srgbClr>
              </a:solidFill>
              <a:prstDash val="solid"/>
            </a:ln>
            <a:effectLst/>
          </p:spPr>
        </p:cxnSp>
        <p:cxnSp>
          <p:nvCxnSpPr>
            <p:cNvPr id="90" name="Gerader Verbinder 85"/>
            <p:cNvCxnSpPr/>
            <p:nvPr/>
          </p:nvCxnSpPr>
          <p:spPr>
            <a:xfrm rot="5400000">
              <a:off x="6756788" y="1821595"/>
              <a:ext cx="0" cy="216000"/>
            </a:xfrm>
            <a:prstGeom prst="line">
              <a:avLst/>
            </a:prstGeom>
            <a:noFill/>
            <a:ln w="9525" cap="flat" cmpd="sng" algn="ctr">
              <a:solidFill>
                <a:srgbClr val="00507F">
                  <a:shade val="95000"/>
                  <a:satMod val="105000"/>
                </a:srgbClr>
              </a:solidFill>
              <a:prstDash val="solid"/>
            </a:ln>
            <a:effectLst/>
          </p:spPr>
        </p:cxnSp>
        <p:cxnSp>
          <p:nvCxnSpPr>
            <p:cNvPr id="91" name="Gerader Verbinder 86"/>
            <p:cNvCxnSpPr/>
            <p:nvPr/>
          </p:nvCxnSpPr>
          <p:spPr>
            <a:xfrm rot="5400000">
              <a:off x="6754948" y="1925637"/>
              <a:ext cx="0" cy="108000"/>
            </a:xfrm>
            <a:prstGeom prst="line">
              <a:avLst/>
            </a:prstGeom>
            <a:noFill/>
            <a:ln w="9525" cap="flat" cmpd="sng" algn="ctr">
              <a:solidFill>
                <a:srgbClr val="00507F">
                  <a:shade val="95000"/>
                  <a:satMod val="105000"/>
                </a:srgbClr>
              </a:solidFill>
              <a:prstDash val="solid"/>
            </a:ln>
            <a:effectLst/>
          </p:spPr>
        </p:cxnSp>
        <p:cxnSp>
          <p:nvCxnSpPr>
            <p:cNvPr id="92" name="Gerader Verbinder 87"/>
            <p:cNvCxnSpPr/>
            <p:nvPr/>
          </p:nvCxnSpPr>
          <p:spPr>
            <a:xfrm rot="5400000">
              <a:off x="6754948" y="2035768"/>
              <a:ext cx="0" cy="108000"/>
            </a:xfrm>
            <a:prstGeom prst="line">
              <a:avLst/>
            </a:prstGeom>
            <a:noFill/>
            <a:ln w="9525" cap="flat" cmpd="sng" algn="ctr">
              <a:solidFill>
                <a:srgbClr val="00507F">
                  <a:shade val="95000"/>
                  <a:satMod val="105000"/>
                </a:srgbClr>
              </a:solidFill>
              <a:prstDash val="solid"/>
            </a:ln>
            <a:effectLst/>
          </p:spPr>
        </p:cxnSp>
        <p:cxnSp>
          <p:nvCxnSpPr>
            <p:cNvPr id="93" name="Gerader Verbinder 88"/>
            <p:cNvCxnSpPr/>
            <p:nvPr/>
          </p:nvCxnSpPr>
          <p:spPr>
            <a:xfrm rot="5400000">
              <a:off x="6754948" y="1979291"/>
              <a:ext cx="0" cy="108000"/>
            </a:xfrm>
            <a:prstGeom prst="line">
              <a:avLst/>
            </a:prstGeom>
            <a:noFill/>
            <a:ln w="9525" cap="flat" cmpd="sng" algn="ctr">
              <a:solidFill>
                <a:srgbClr val="00507F">
                  <a:shade val="95000"/>
                  <a:satMod val="105000"/>
                </a:srgbClr>
              </a:solidFill>
              <a:prstDash val="solid"/>
            </a:ln>
            <a:effectLst/>
          </p:spPr>
        </p:cxnSp>
        <p:cxnSp>
          <p:nvCxnSpPr>
            <p:cNvPr id="94" name="Gerader Verbinder 89"/>
            <p:cNvCxnSpPr/>
            <p:nvPr/>
          </p:nvCxnSpPr>
          <p:spPr>
            <a:xfrm rot="5400000">
              <a:off x="6756788" y="1599489"/>
              <a:ext cx="0" cy="216000"/>
            </a:xfrm>
            <a:prstGeom prst="line">
              <a:avLst/>
            </a:prstGeom>
            <a:noFill/>
            <a:ln w="9525" cap="flat" cmpd="sng" algn="ctr">
              <a:solidFill>
                <a:srgbClr val="00507F">
                  <a:shade val="95000"/>
                  <a:satMod val="105000"/>
                </a:srgbClr>
              </a:solidFill>
              <a:prstDash val="solid"/>
            </a:ln>
            <a:effectLst/>
          </p:spPr>
        </p:cxnSp>
        <p:cxnSp>
          <p:nvCxnSpPr>
            <p:cNvPr id="95" name="Gerader Verbinder 90"/>
            <p:cNvCxnSpPr/>
            <p:nvPr/>
          </p:nvCxnSpPr>
          <p:spPr>
            <a:xfrm rot="5400000">
              <a:off x="6754948" y="1703531"/>
              <a:ext cx="0" cy="108000"/>
            </a:xfrm>
            <a:prstGeom prst="line">
              <a:avLst/>
            </a:prstGeom>
            <a:noFill/>
            <a:ln w="9525" cap="flat" cmpd="sng" algn="ctr">
              <a:solidFill>
                <a:srgbClr val="00507F">
                  <a:shade val="95000"/>
                  <a:satMod val="105000"/>
                </a:srgbClr>
              </a:solidFill>
              <a:prstDash val="solid"/>
            </a:ln>
            <a:effectLst/>
          </p:spPr>
        </p:cxnSp>
        <p:cxnSp>
          <p:nvCxnSpPr>
            <p:cNvPr id="96" name="Gerader Verbinder 91"/>
            <p:cNvCxnSpPr/>
            <p:nvPr/>
          </p:nvCxnSpPr>
          <p:spPr>
            <a:xfrm rot="5400000">
              <a:off x="6754948" y="1813662"/>
              <a:ext cx="0" cy="108000"/>
            </a:xfrm>
            <a:prstGeom prst="line">
              <a:avLst/>
            </a:prstGeom>
            <a:noFill/>
            <a:ln w="9525" cap="flat" cmpd="sng" algn="ctr">
              <a:solidFill>
                <a:srgbClr val="00507F">
                  <a:shade val="95000"/>
                  <a:satMod val="105000"/>
                </a:srgbClr>
              </a:solidFill>
              <a:prstDash val="solid"/>
            </a:ln>
            <a:effectLst/>
          </p:spPr>
        </p:cxnSp>
        <p:cxnSp>
          <p:nvCxnSpPr>
            <p:cNvPr id="97" name="Gerader Verbinder 92"/>
            <p:cNvCxnSpPr/>
            <p:nvPr/>
          </p:nvCxnSpPr>
          <p:spPr>
            <a:xfrm rot="5400000">
              <a:off x="6754948" y="1757185"/>
              <a:ext cx="0" cy="108000"/>
            </a:xfrm>
            <a:prstGeom prst="line">
              <a:avLst/>
            </a:prstGeom>
            <a:noFill/>
            <a:ln w="9525" cap="flat" cmpd="sng" algn="ctr">
              <a:solidFill>
                <a:srgbClr val="00507F">
                  <a:shade val="95000"/>
                  <a:satMod val="105000"/>
                </a:srgbClr>
              </a:solidFill>
              <a:prstDash val="solid"/>
            </a:ln>
            <a:effectLst/>
          </p:spPr>
        </p:cxnSp>
        <p:cxnSp>
          <p:nvCxnSpPr>
            <p:cNvPr id="98" name="Gerader Verbinder 93"/>
            <p:cNvCxnSpPr/>
            <p:nvPr/>
          </p:nvCxnSpPr>
          <p:spPr>
            <a:xfrm rot="5400000">
              <a:off x="6756788" y="1599391"/>
              <a:ext cx="0" cy="216000"/>
            </a:xfrm>
            <a:prstGeom prst="line">
              <a:avLst/>
            </a:prstGeom>
            <a:noFill/>
            <a:ln w="9525" cap="flat" cmpd="sng" algn="ctr">
              <a:solidFill>
                <a:srgbClr val="00507F">
                  <a:shade val="95000"/>
                  <a:satMod val="105000"/>
                </a:srgbClr>
              </a:solidFill>
              <a:prstDash val="solid"/>
            </a:ln>
            <a:effectLst/>
          </p:spPr>
        </p:cxnSp>
        <p:cxnSp>
          <p:nvCxnSpPr>
            <p:cNvPr id="99" name="Gerader Verbinder 94"/>
            <p:cNvCxnSpPr/>
            <p:nvPr/>
          </p:nvCxnSpPr>
          <p:spPr>
            <a:xfrm rot="5400000">
              <a:off x="6754948" y="1483511"/>
              <a:ext cx="0" cy="108000"/>
            </a:xfrm>
            <a:prstGeom prst="line">
              <a:avLst/>
            </a:prstGeom>
            <a:noFill/>
            <a:ln w="9525" cap="flat" cmpd="sng" algn="ctr">
              <a:solidFill>
                <a:srgbClr val="00507F">
                  <a:shade val="95000"/>
                  <a:satMod val="105000"/>
                </a:srgbClr>
              </a:solidFill>
              <a:prstDash val="solid"/>
            </a:ln>
            <a:effectLst/>
          </p:spPr>
        </p:cxnSp>
        <p:cxnSp>
          <p:nvCxnSpPr>
            <p:cNvPr id="100" name="Gerader Verbinder 95"/>
            <p:cNvCxnSpPr/>
            <p:nvPr/>
          </p:nvCxnSpPr>
          <p:spPr>
            <a:xfrm rot="5400000">
              <a:off x="6754948" y="1593642"/>
              <a:ext cx="0" cy="108000"/>
            </a:xfrm>
            <a:prstGeom prst="line">
              <a:avLst/>
            </a:prstGeom>
            <a:noFill/>
            <a:ln w="9525" cap="flat" cmpd="sng" algn="ctr">
              <a:solidFill>
                <a:srgbClr val="00507F">
                  <a:shade val="95000"/>
                  <a:satMod val="105000"/>
                </a:srgbClr>
              </a:solidFill>
              <a:prstDash val="solid"/>
            </a:ln>
            <a:effectLst/>
          </p:spPr>
        </p:cxnSp>
        <p:cxnSp>
          <p:nvCxnSpPr>
            <p:cNvPr id="101" name="Gerader Verbinder 96"/>
            <p:cNvCxnSpPr/>
            <p:nvPr/>
          </p:nvCxnSpPr>
          <p:spPr>
            <a:xfrm rot="5400000">
              <a:off x="6754948" y="1537165"/>
              <a:ext cx="0" cy="108000"/>
            </a:xfrm>
            <a:prstGeom prst="line">
              <a:avLst/>
            </a:prstGeom>
            <a:noFill/>
            <a:ln w="9525" cap="flat" cmpd="sng" algn="ctr">
              <a:solidFill>
                <a:srgbClr val="00507F">
                  <a:shade val="95000"/>
                  <a:satMod val="105000"/>
                </a:srgbClr>
              </a:solidFill>
              <a:prstDash val="solid"/>
            </a:ln>
            <a:effectLst/>
          </p:spPr>
        </p:cxnSp>
        <p:cxnSp>
          <p:nvCxnSpPr>
            <p:cNvPr id="102" name="Gerader Verbinder 97"/>
            <p:cNvCxnSpPr/>
            <p:nvPr/>
          </p:nvCxnSpPr>
          <p:spPr>
            <a:xfrm rot="5400000">
              <a:off x="6756788" y="1359704"/>
              <a:ext cx="0" cy="216000"/>
            </a:xfrm>
            <a:prstGeom prst="line">
              <a:avLst/>
            </a:prstGeom>
            <a:noFill/>
            <a:ln w="9525" cap="flat" cmpd="sng" algn="ctr">
              <a:solidFill>
                <a:srgbClr val="00507F">
                  <a:shade val="95000"/>
                  <a:satMod val="105000"/>
                </a:srgbClr>
              </a:solidFill>
              <a:prstDash val="solid"/>
            </a:ln>
            <a:effectLst/>
          </p:spPr>
        </p:cxnSp>
      </p:grpSp>
    </p:spTree>
    <p:extLst>
      <p:ext uri="{BB962C8B-B14F-4D97-AF65-F5344CB8AC3E}">
        <p14:creationId xmlns:p14="http://schemas.microsoft.com/office/powerpoint/2010/main" val="113676324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5" name="Grafik 4"/>
          <p:cNvPicPr>
            <a:picLocks noChangeAspect="1"/>
          </p:cNvPicPr>
          <p:nvPr userDrawn="1"/>
        </p:nvPicPr>
        <p:blipFill rotWithShape="1">
          <a:blip r:embed="rId2" cstate="screen">
            <a:duotone>
              <a:srgbClr val="00507F">
                <a:shade val="45000"/>
                <a:satMod val="135000"/>
              </a:srgb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0" y="4149874"/>
            <a:ext cx="10242579" cy="723797"/>
          </a:xfrm>
          <a:prstGeom prst="rect">
            <a:avLst/>
          </a:prstGeom>
          <a:solidFill>
            <a:sysClr val="window" lastClr="FFFFFF"/>
          </a:solidFill>
        </p:spPr>
      </p:pic>
      <p:sp>
        <p:nvSpPr>
          <p:cNvPr id="14" name="Titel 13"/>
          <p:cNvSpPr>
            <a:spLocks noGrp="1"/>
          </p:cNvSpPr>
          <p:nvPr>
            <p:ph type="title" hasCustomPrompt="1"/>
          </p:nvPr>
        </p:nvSpPr>
        <p:spPr>
          <a:xfrm>
            <a:off x="323076" y="4123472"/>
            <a:ext cx="8652449" cy="648072"/>
          </a:xfrm>
          <a:prstGeom prst="rect">
            <a:avLst/>
          </a:prstGeom>
        </p:spPr>
        <p:txBody>
          <a:bodyPr anchor="ctr"/>
          <a:lstStyle>
            <a:lvl1pPr algn="l">
              <a:defRPr sz="2400">
                <a:solidFill>
                  <a:schemeClr val="bg1"/>
                </a:solidFill>
              </a:defRPr>
            </a:lvl1pPr>
          </a:lstStyle>
          <a:p>
            <a:r>
              <a:rPr lang="en-GB" dirty="0" smtClean="0"/>
              <a:t>Thank you for your attention!</a:t>
            </a:r>
            <a:endParaRPr lang="de-DE" dirty="0"/>
          </a:p>
        </p:txBody>
      </p:sp>
      <p:sp>
        <p:nvSpPr>
          <p:cNvPr id="11" name="Textplatzhalter 10"/>
          <p:cNvSpPr>
            <a:spLocks noGrp="1"/>
          </p:cNvSpPr>
          <p:nvPr>
            <p:ph type="body" sz="quarter" idx="11" hasCustomPrompt="1"/>
          </p:nvPr>
        </p:nvSpPr>
        <p:spPr>
          <a:xfrm>
            <a:off x="323078" y="4870471"/>
            <a:ext cx="4327200" cy="1263600"/>
          </a:xfrm>
          <a:prstGeom prst="rect">
            <a:avLst/>
          </a:prstGeom>
        </p:spPr>
        <p:txBody>
          <a:bodyPr>
            <a:normAutofit/>
          </a:bodyPr>
          <a:lstStyle>
            <a:lvl1pPr marL="0" marR="0" indent="0" algn="l" defTabSz="914400" rtl="0" eaLnBrk="1" fontAlgn="base" latinLnBrk="0" hangingPunct="1">
              <a:lnSpc>
                <a:spcPct val="100000"/>
              </a:lnSpc>
              <a:spcBef>
                <a:spcPct val="20000"/>
              </a:spcBef>
              <a:spcAft>
                <a:spcPct val="0"/>
              </a:spcAft>
              <a:buClrTx/>
              <a:buSzTx/>
              <a:buFontTx/>
              <a:buNone/>
              <a:tabLst/>
              <a:defRPr sz="1600" baseline="0">
                <a:solidFill>
                  <a:srgbClr val="00507F"/>
                </a:solidFill>
                <a:latin typeface="Arial" panose="020B0604020202020204" pitchFamily="34" charset="0"/>
                <a:cs typeface="Arial" panose="020B0604020202020204" pitchFamily="34" charset="0"/>
              </a:defRPr>
            </a:lvl1pPr>
          </a:lstStyle>
          <a:p>
            <a:pPr lvl="0"/>
            <a:r>
              <a:rPr lang="en-GB" noProof="0" dirty="0" smtClean="0"/>
              <a:t>Please insert your name</a:t>
            </a:r>
          </a:p>
          <a:p>
            <a:pPr lvl="0"/>
            <a:r>
              <a:rPr lang="en-GB" noProof="0" dirty="0" smtClean="0"/>
              <a:t>Please insert your position</a:t>
            </a:r>
          </a:p>
          <a:p>
            <a:pPr lvl="0"/>
            <a:r>
              <a:rPr lang="en-GB" noProof="0" dirty="0" smtClean="0"/>
              <a:t>Please insert your company</a:t>
            </a:r>
            <a:endParaRPr lang="en-GB" noProof="0" dirty="0"/>
          </a:p>
        </p:txBody>
      </p:sp>
      <p:pic>
        <p:nvPicPr>
          <p:cNvPr id="10" name="Grafik 9"/>
          <p:cNvPicPr>
            <a:picLocks noChangeAspect="1"/>
          </p:cNvPicPr>
          <p:nvPr userDrawn="1"/>
        </p:nvPicPr>
        <p:blipFill>
          <a:blip r:embed="rId4"/>
          <a:stretch>
            <a:fillRect/>
          </a:stretch>
        </p:blipFill>
        <p:spPr>
          <a:xfrm>
            <a:off x="323077" y="250257"/>
            <a:ext cx="11532769" cy="3724221"/>
          </a:xfrm>
          <a:prstGeom prst="rect">
            <a:avLst/>
          </a:prstGeom>
        </p:spPr>
      </p:pic>
      <p:pic>
        <p:nvPicPr>
          <p:cNvPr id="6" name="Grafik 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242579" y="4201789"/>
            <a:ext cx="1251163" cy="540000"/>
          </a:xfrm>
          <a:prstGeom prst="rect">
            <a:avLst/>
          </a:prstGeom>
        </p:spPr>
      </p:pic>
      <p:sp>
        <p:nvSpPr>
          <p:cNvPr id="7" name="Textfeld 3"/>
          <p:cNvSpPr txBox="1"/>
          <p:nvPr userDrawn="1"/>
        </p:nvSpPr>
        <p:spPr>
          <a:xfrm>
            <a:off x="10276880" y="3697479"/>
            <a:ext cx="1881351" cy="276999"/>
          </a:xfrm>
          <a:prstGeom prst="rect">
            <a:avLst/>
          </a:prstGeom>
          <a:noFill/>
        </p:spPr>
        <p:txBody>
          <a:bodyPr wrap="square" rtlCol="0">
            <a:spAutoFit/>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ysClr val="window" lastClr="FFFFFF">
                    <a:lumMod val="95000"/>
                  </a:sysClr>
                </a:solidFill>
                <a:effectLst/>
                <a:uLnTx/>
                <a:uFillTx/>
                <a:latin typeface="Arial"/>
                <a:ea typeface="+mn-ea"/>
                <a:cs typeface="+mn-cs"/>
              </a:rPr>
              <a:t>Copyright: S. Werner</a:t>
            </a:r>
            <a:endParaRPr kumimoji="0" lang="de-DE" sz="1200" b="0" i="0" u="none" strike="noStrike" kern="1200" cap="none" spc="0" normalizeH="0" baseline="0" noProof="0" dirty="0">
              <a:ln>
                <a:noFill/>
              </a:ln>
              <a:solidFill>
                <a:sysClr val="window" lastClr="FFFFFF">
                  <a:lumMod val="95000"/>
                </a:sysClr>
              </a:solidFill>
              <a:effectLst/>
              <a:uLnTx/>
              <a:uFillTx/>
              <a:latin typeface="Arial"/>
              <a:ea typeface="+mn-ea"/>
              <a:cs typeface="+mn-cs"/>
            </a:endParaRPr>
          </a:p>
        </p:txBody>
      </p:sp>
      <p:sp>
        <p:nvSpPr>
          <p:cNvPr id="3" name="Inhaltsplatzhalter 2" descr="Please enter Venue, Date" title="Please enter Venue, Date"/>
          <p:cNvSpPr>
            <a:spLocks noGrp="1"/>
          </p:cNvSpPr>
          <p:nvPr>
            <p:ph sz="quarter" idx="12" hasCustomPrompt="1"/>
          </p:nvPr>
        </p:nvSpPr>
        <p:spPr>
          <a:xfrm>
            <a:off x="2495550" y="6238875"/>
            <a:ext cx="7199313" cy="503238"/>
          </a:xfrm>
          <a:prstGeom prst="rect">
            <a:avLst/>
          </a:prstGeom>
        </p:spPr>
        <p:txBody>
          <a:bodyPr anchor="ctr" anchorCtr="0">
            <a:noAutofit/>
          </a:bodyPr>
          <a:lstStyle>
            <a:lvl1pPr algn="ctr">
              <a:defRPr sz="1200" baseline="0">
                <a:solidFill>
                  <a:srgbClr val="00507F"/>
                </a:solidFill>
                <a:latin typeface="Arial" panose="020B0604020202020204" pitchFamily="34" charset="0"/>
                <a:cs typeface="Arial" panose="020B0604020202020204" pitchFamily="34" charset="0"/>
              </a:defRPr>
            </a:lvl1pPr>
            <a:lvl2pPr>
              <a:defRPr sz="1500">
                <a:solidFill>
                  <a:srgbClr val="00507F"/>
                </a:solidFill>
              </a:defRPr>
            </a:lvl2pPr>
            <a:lvl3pPr>
              <a:defRPr sz="1500">
                <a:solidFill>
                  <a:srgbClr val="00507F"/>
                </a:solidFill>
              </a:defRPr>
            </a:lvl3pPr>
            <a:lvl4pPr>
              <a:defRPr sz="1500">
                <a:solidFill>
                  <a:srgbClr val="00507F"/>
                </a:solidFill>
              </a:defRPr>
            </a:lvl4pPr>
            <a:lvl5pPr>
              <a:defRPr sz="1500">
                <a:solidFill>
                  <a:srgbClr val="00507F"/>
                </a:solidFill>
              </a:defRPr>
            </a:lvl5pPr>
          </a:lstStyle>
          <a:p>
            <a:pPr lvl="0"/>
            <a:r>
              <a:rPr lang="en-GB" noProof="0" dirty="0" smtClean="0"/>
              <a:t>Please enter venue, data.</a:t>
            </a:r>
          </a:p>
        </p:txBody>
      </p:sp>
      <p:pic>
        <p:nvPicPr>
          <p:cNvPr id="9" name="Grafik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20033056">
            <a:off x="117187" y="113488"/>
            <a:ext cx="1257475" cy="1267002"/>
          </a:xfrm>
          <a:prstGeom prst="rect">
            <a:avLst/>
          </a:prstGeom>
        </p:spPr>
      </p:pic>
    </p:spTree>
    <p:extLst>
      <p:ext uri="{BB962C8B-B14F-4D97-AF65-F5344CB8AC3E}">
        <p14:creationId xmlns:p14="http://schemas.microsoft.com/office/powerpoint/2010/main" val="8735789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Final Slide">
    <p:spTree>
      <p:nvGrpSpPr>
        <p:cNvPr id="1" name=""/>
        <p:cNvGrpSpPr/>
        <p:nvPr/>
      </p:nvGrpSpPr>
      <p:grpSpPr>
        <a:xfrm>
          <a:off x="0" y="0"/>
          <a:ext cx="0" cy="0"/>
          <a:chOff x="0" y="0"/>
          <a:chExt cx="0" cy="0"/>
        </a:xfrm>
      </p:grpSpPr>
      <p:pic>
        <p:nvPicPr>
          <p:cNvPr id="5" name="Grafik 4"/>
          <p:cNvPicPr>
            <a:picLocks noChangeAspect="1"/>
          </p:cNvPicPr>
          <p:nvPr userDrawn="1"/>
        </p:nvPicPr>
        <p:blipFill rotWithShape="1">
          <a:blip r:embed="rId2" cstate="screen">
            <a:duotone>
              <a:srgbClr val="00507F">
                <a:shade val="45000"/>
                <a:satMod val="135000"/>
              </a:srgb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0" y="4149874"/>
            <a:ext cx="10242579" cy="723797"/>
          </a:xfrm>
          <a:prstGeom prst="rect">
            <a:avLst/>
          </a:prstGeom>
          <a:solidFill>
            <a:sysClr val="window" lastClr="FFFFFF"/>
          </a:solidFill>
        </p:spPr>
      </p:pic>
      <p:sp>
        <p:nvSpPr>
          <p:cNvPr id="14" name="Titel 13"/>
          <p:cNvSpPr>
            <a:spLocks noGrp="1"/>
          </p:cNvSpPr>
          <p:nvPr>
            <p:ph type="title" hasCustomPrompt="1"/>
          </p:nvPr>
        </p:nvSpPr>
        <p:spPr>
          <a:xfrm>
            <a:off x="323076" y="4123472"/>
            <a:ext cx="8652449" cy="648072"/>
          </a:xfrm>
          <a:prstGeom prst="rect">
            <a:avLst/>
          </a:prstGeom>
        </p:spPr>
        <p:txBody>
          <a:bodyPr anchor="ctr"/>
          <a:lstStyle>
            <a:lvl1pPr algn="l">
              <a:defRPr sz="2400">
                <a:solidFill>
                  <a:schemeClr val="bg1"/>
                </a:solidFill>
              </a:defRPr>
            </a:lvl1pPr>
          </a:lstStyle>
          <a:p>
            <a:r>
              <a:rPr lang="en-GB" dirty="0" smtClean="0"/>
              <a:t>Thank you for your attention!</a:t>
            </a:r>
            <a:endParaRPr lang="de-DE" dirty="0"/>
          </a:p>
        </p:txBody>
      </p:sp>
      <p:sp>
        <p:nvSpPr>
          <p:cNvPr id="11" name="Textplatzhalter 10"/>
          <p:cNvSpPr>
            <a:spLocks noGrp="1"/>
          </p:cNvSpPr>
          <p:nvPr>
            <p:ph type="body" sz="quarter" idx="11" hasCustomPrompt="1"/>
          </p:nvPr>
        </p:nvSpPr>
        <p:spPr>
          <a:xfrm>
            <a:off x="323078" y="4870471"/>
            <a:ext cx="4327200" cy="1263600"/>
          </a:xfrm>
          <a:prstGeom prst="rect">
            <a:avLst/>
          </a:prstGeom>
        </p:spPr>
        <p:txBody>
          <a:bodyPr>
            <a:normAutofit/>
          </a:bodyPr>
          <a:lstStyle>
            <a:lvl1pPr marL="0" marR="0" indent="0" algn="l" defTabSz="914400" rtl="0" eaLnBrk="1" fontAlgn="base" latinLnBrk="0" hangingPunct="1">
              <a:lnSpc>
                <a:spcPct val="100000"/>
              </a:lnSpc>
              <a:spcBef>
                <a:spcPct val="20000"/>
              </a:spcBef>
              <a:spcAft>
                <a:spcPct val="0"/>
              </a:spcAft>
              <a:buClrTx/>
              <a:buSzTx/>
              <a:buFontTx/>
              <a:buNone/>
              <a:tabLst/>
              <a:defRPr sz="1600" baseline="0">
                <a:solidFill>
                  <a:srgbClr val="00507F"/>
                </a:solidFill>
                <a:latin typeface="Arial" panose="020B0604020202020204" pitchFamily="34" charset="0"/>
                <a:cs typeface="Arial" panose="020B0604020202020204" pitchFamily="34" charset="0"/>
              </a:defRPr>
            </a:lvl1pPr>
          </a:lstStyle>
          <a:p>
            <a:pPr lvl="0"/>
            <a:r>
              <a:rPr lang="en-GB" noProof="0" dirty="0" smtClean="0"/>
              <a:t>Please insert your name</a:t>
            </a:r>
          </a:p>
          <a:p>
            <a:pPr lvl="0"/>
            <a:r>
              <a:rPr lang="en-GB" noProof="0" dirty="0" smtClean="0"/>
              <a:t>Please insert your position</a:t>
            </a:r>
          </a:p>
          <a:p>
            <a:pPr lvl="0"/>
            <a:r>
              <a:rPr lang="en-GB" noProof="0" dirty="0" smtClean="0"/>
              <a:t>Please insert your company</a:t>
            </a:r>
            <a:endParaRPr lang="en-GB" noProof="0" dirty="0"/>
          </a:p>
        </p:txBody>
      </p:sp>
      <p:pic>
        <p:nvPicPr>
          <p:cNvPr id="10" name="Grafik 9"/>
          <p:cNvPicPr>
            <a:picLocks noChangeAspect="1"/>
          </p:cNvPicPr>
          <p:nvPr userDrawn="1"/>
        </p:nvPicPr>
        <p:blipFill>
          <a:blip r:embed="rId4"/>
          <a:stretch>
            <a:fillRect/>
          </a:stretch>
        </p:blipFill>
        <p:spPr>
          <a:xfrm>
            <a:off x="323077" y="250257"/>
            <a:ext cx="11532769" cy="3724221"/>
          </a:xfrm>
          <a:prstGeom prst="rect">
            <a:avLst/>
          </a:prstGeom>
        </p:spPr>
      </p:pic>
      <p:pic>
        <p:nvPicPr>
          <p:cNvPr id="6" name="Grafik 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242579" y="4201789"/>
            <a:ext cx="1251163" cy="540000"/>
          </a:xfrm>
          <a:prstGeom prst="rect">
            <a:avLst/>
          </a:prstGeom>
        </p:spPr>
      </p:pic>
      <p:sp>
        <p:nvSpPr>
          <p:cNvPr id="7" name="Textfeld 3"/>
          <p:cNvSpPr txBox="1"/>
          <p:nvPr userDrawn="1"/>
        </p:nvSpPr>
        <p:spPr>
          <a:xfrm>
            <a:off x="10276880" y="3697479"/>
            <a:ext cx="1881351" cy="276999"/>
          </a:xfrm>
          <a:prstGeom prst="rect">
            <a:avLst/>
          </a:prstGeom>
          <a:noFill/>
        </p:spPr>
        <p:txBody>
          <a:bodyPr wrap="square" rtlCol="0">
            <a:spAutoFit/>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ysClr val="window" lastClr="FFFFFF">
                    <a:lumMod val="95000"/>
                  </a:sysClr>
                </a:solidFill>
                <a:effectLst/>
                <a:uLnTx/>
                <a:uFillTx/>
                <a:latin typeface="Arial"/>
                <a:ea typeface="+mn-ea"/>
                <a:cs typeface="+mn-cs"/>
              </a:rPr>
              <a:t>Copyright: S. Werner</a:t>
            </a:r>
            <a:endParaRPr kumimoji="0" lang="de-DE" sz="1200" b="0" i="0" u="none" strike="noStrike" kern="1200" cap="none" spc="0" normalizeH="0" baseline="0" noProof="0" dirty="0">
              <a:ln>
                <a:noFill/>
              </a:ln>
              <a:solidFill>
                <a:sysClr val="window" lastClr="FFFFFF">
                  <a:lumMod val="95000"/>
                </a:sysClr>
              </a:solidFill>
              <a:effectLst/>
              <a:uLnTx/>
              <a:uFillTx/>
              <a:latin typeface="Arial"/>
              <a:ea typeface="+mn-ea"/>
              <a:cs typeface="+mn-cs"/>
            </a:endParaRPr>
          </a:p>
        </p:txBody>
      </p:sp>
      <p:sp>
        <p:nvSpPr>
          <p:cNvPr id="3" name="Inhaltsplatzhalter 2" descr="Please enter Venue, Date" title="Please enter Venue, Date"/>
          <p:cNvSpPr>
            <a:spLocks noGrp="1"/>
          </p:cNvSpPr>
          <p:nvPr>
            <p:ph sz="quarter" idx="12" hasCustomPrompt="1"/>
          </p:nvPr>
        </p:nvSpPr>
        <p:spPr>
          <a:xfrm>
            <a:off x="2495550" y="6238875"/>
            <a:ext cx="7199313" cy="503238"/>
          </a:xfrm>
          <a:prstGeom prst="rect">
            <a:avLst/>
          </a:prstGeom>
        </p:spPr>
        <p:txBody>
          <a:bodyPr anchor="ctr" anchorCtr="0">
            <a:noAutofit/>
          </a:bodyPr>
          <a:lstStyle>
            <a:lvl1pPr algn="ctr">
              <a:defRPr sz="1200" baseline="0">
                <a:solidFill>
                  <a:srgbClr val="00507F"/>
                </a:solidFill>
                <a:latin typeface="Arial" panose="020B0604020202020204" pitchFamily="34" charset="0"/>
                <a:cs typeface="Arial" panose="020B0604020202020204" pitchFamily="34" charset="0"/>
              </a:defRPr>
            </a:lvl1pPr>
            <a:lvl2pPr>
              <a:defRPr sz="1500">
                <a:solidFill>
                  <a:srgbClr val="00507F"/>
                </a:solidFill>
              </a:defRPr>
            </a:lvl2pPr>
            <a:lvl3pPr>
              <a:defRPr sz="1500">
                <a:solidFill>
                  <a:srgbClr val="00507F"/>
                </a:solidFill>
              </a:defRPr>
            </a:lvl3pPr>
            <a:lvl4pPr>
              <a:defRPr sz="1500">
                <a:solidFill>
                  <a:srgbClr val="00507F"/>
                </a:solidFill>
              </a:defRPr>
            </a:lvl4pPr>
            <a:lvl5pPr>
              <a:defRPr sz="1500">
                <a:solidFill>
                  <a:srgbClr val="00507F"/>
                </a:solidFill>
              </a:defRPr>
            </a:lvl5pPr>
          </a:lstStyle>
          <a:p>
            <a:pPr lvl="0"/>
            <a:r>
              <a:rPr lang="en-GB" noProof="0" dirty="0" smtClean="0"/>
              <a:t>Please enter venue, data.</a:t>
            </a:r>
          </a:p>
        </p:txBody>
      </p:sp>
      <p:pic>
        <p:nvPicPr>
          <p:cNvPr id="12" name="Grafik 11"/>
          <p:cNvPicPr>
            <a:picLocks noChangeAspect="1"/>
          </p:cNvPicPr>
          <p:nvPr userDrawn="1"/>
        </p:nvPicPr>
        <p:blipFill>
          <a:blip r:embed="rId6"/>
          <a:stretch>
            <a:fillRect/>
          </a:stretch>
        </p:blipFill>
        <p:spPr>
          <a:xfrm>
            <a:off x="323077" y="177473"/>
            <a:ext cx="11532770" cy="3828385"/>
          </a:xfrm>
          <a:prstGeom prst="rect">
            <a:avLst/>
          </a:prstGeom>
        </p:spPr>
      </p:pic>
      <p:pic>
        <p:nvPicPr>
          <p:cNvPr id="13" name="Grafik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20033056">
            <a:off x="117187" y="113488"/>
            <a:ext cx="1257475" cy="1267002"/>
          </a:xfrm>
          <a:prstGeom prst="rect">
            <a:avLst/>
          </a:prstGeom>
        </p:spPr>
      </p:pic>
    </p:spTree>
    <p:extLst>
      <p:ext uri="{BB962C8B-B14F-4D97-AF65-F5344CB8AC3E}">
        <p14:creationId xmlns:p14="http://schemas.microsoft.com/office/powerpoint/2010/main" val="22498014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10" name="Textplatzhalter 9"/>
          <p:cNvSpPr>
            <a:spLocks noGrp="1"/>
          </p:cNvSpPr>
          <p:nvPr>
            <p:ph type="body" sz="quarter" idx="10" hasCustomPrompt="1"/>
          </p:nvPr>
        </p:nvSpPr>
        <p:spPr>
          <a:xfrm>
            <a:off x="349199" y="964800"/>
            <a:ext cx="7448400" cy="439200"/>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Tx/>
              <a:buNone/>
              <a:tabLst/>
              <a:defRPr sz="2000" i="1" baseline="0">
                <a:solidFill>
                  <a:srgbClr val="00507F"/>
                </a:solidFill>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de-DE" dirty="0" smtClean="0"/>
              <a:t>Sub-Headline</a:t>
            </a:r>
          </a:p>
          <a:p>
            <a:pPr lvl="0"/>
            <a:endParaRPr lang="de-DE" dirty="0"/>
          </a:p>
        </p:txBody>
      </p:sp>
      <p:sp>
        <p:nvSpPr>
          <p:cNvPr id="4" name="Textplatzhalter 3"/>
          <p:cNvSpPr>
            <a:spLocks noGrp="1"/>
          </p:cNvSpPr>
          <p:nvPr>
            <p:ph type="body" sz="quarter" idx="11" hasCustomPrompt="1"/>
          </p:nvPr>
        </p:nvSpPr>
        <p:spPr>
          <a:xfrm>
            <a:off x="349199" y="1562400"/>
            <a:ext cx="11487600" cy="4572000"/>
          </a:xfrm>
          <a:prstGeom prst="rect">
            <a:avLst/>
          </a:prstGeom>
        </p:spPr>
        <p:txBody>
          <a:bodyPr/>
          <a:lstStyle>
            <a:lvl1pPr>
              <a:defRPr sz="2000">
                <a:solidFill>
                  <a:srgbClr val="00507F"/>
                </a:solidFill>
                <a:latin typeface="Arial" panose="020B0604020202020204" pitchFamily="34" charset="0"/>
                <a:cs typeface="Arial" panose="020B0604020202020204" pitchFamily="34" charset="0"/>
              </a:defRPr>
            </a:lvl1pPr>
            <a:lvl2pPr>
              <a:defRPr sz="1800">
                <a:solidFill>
                  <a:srgbClr val="00507F"/>
                </a:solidFill>
                <a:latin typeface="Arial" panose="020B0604020202020204" pitchFamily="34" charset="0"/>
                <a:cs typeface="Arial" panose="020B0604020202020204" pitchFamily="34" charset="0"/>
              </a:defRPr>
            </a:lvl2pPr>
            <a:lvl3pPr>
              <a:defRPr sz="1800">
                <a:solidFill>
                  <a:srgbClr val="00507F"/>
                </a:solidFill>
                <a:latin typeface="Arial" panose="020B0604020202020204" pitchFamily="34" charset="0"/>
                <a:cs typeface="Arial" panose="020B0604020202020204" pitchFamily="34" charset="0"/>
              </a:defRPr>
            </a:lvl3pPr>
            <a:lvl4pPr>
              <a:defRPr sz="1800">
                <a:solidFill>
                  <a:srgbClr val="00507F"/>
                </a:solidFill>
                <a:latin typeface="Arial" panose="020B0604020202020204" pitchFamily="34" charset="0"/>
                <a:cs typeface="Arial" panose="020B0604020202020204" pitchFamily="34" charset="0"/>
              </a:defRPr>
            </a:lvl4pPr>
            <a:lvl5pPr>
              <a:defRPr sz="1600">
                <a:solidFill>
                  <a:srgbClr val="00507F"/>
                </a:solidFill>
                <a:latin typeface="Arial" panose="020B0604020202020204" pitchFamily="34" charset="0"/>
                <a:cs typeface="Arial" panose="020B0604020202020204" pitchFamily="34" charset="0"/>
              </a:defRPr>
            </a:lvl5pPr>
          </a:lstStyle>
          <a:p>
            <a:pPr lvl="0"/>
            <a:r>
              <a:rPr lang="en-GB" noProof="0" dirty="0" smtClean="0"/>
              <a:t>Text master format to edit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pic>
        <p:nvPicPr>
          <p:cNvPr id="8" name="Grafik 7"/>
          <p:cNvPicPr>
            <a:picLocks noChangeAspect="1"/>
          </p:cNvPicPr>
          <p:nvPr userDrawn="1"/>
        </p:nvPicPr>
        <p:blipFill rotWithShape="1">
          <a:blip r:embed="rId2" cstate="screen">
            <a:duotone>
              <a:srgbClr val="00507F">
                <a:shade val="45000"/>
                <a:satMod val="135000"/>
              </a:srgb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0" y="185717"/>
            <a:ext cx="10242579" cy="723797"/>
          </a:xfrm>
          <a:prstGeom prst="rect">
            <a:avLst/>
          </a:prstGeom>
          <a:solidFill>
            <a:sysClr val="window" lastClr="FFFFFF"/>
          </a:solidFill>
        </p:spPr>
      </p:pic>
      <p:sp>
        <p:nvSpPr>
          <p:cNvPr id="9" name="Titel 1"/>
          <p:cNvSpPr>
            <a:spLocks noGrp="1"/>
          </p:cNvSpPr>
          <p:nvPr>
            <p:ph type="title" hasCustomPrompt="1"/>
          </p:nvPr>
        </p:nvSpPr>
        <p:spPr>
          <a:xfrm>
            <a:off x="334567" y="236210"/>
            <a:ext cx="8640959" cy="622810"/>
          </a:xfrm>
          <a:prstGeom prst="rect">
            <a:avLst/>
          </a:prstGeom>
        </p:spPr>
        <p:txBody>
          <a:bodyPr>
            <a:normAutofit/>
          </a:bodyPr>
          <a:lstStyle>
            <a:lvl1pPr>
              <a:defRPr sz="2400"/>
            </a:lvl1pPr>
          </a:lstStyle>
          <a:p>
            <a:r>
              <a:rPr lang="en-GB" noProof="0" dirty="0" smtClean="0"/>
              <a:t>Edit the headline</a:t>
            </a:r>
            <a:endParaRPr lang="de-DE" dirty="0"/>
          </a:p>
        </p:txBody>
      </p:sp>
    </p:spTree>
    <p:extLst>
      <p:ext uri="{BB962C8B-B14F-4D97-AF65-F5344CB8AC3E}">
        <p14:creationId xmlns:p14="http://schemas.microsoft.com/office/powerpoint/2010/main" val="3561939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ext 1 Spalte + Bild">
    <p:spTree>
      <p:nvGrpSpPr>
        <p:cNvPr id="1" name=""/>
        <p:cNvGrpSpPr/>
        <p:nvPr/>
      </p:nvGrpSpPr>
      <p:grpSpPr>
        <a:xfrm>
          <a:off x="0" y="0"/>
          <a:ext cx="0" cy="0"/>
          <a:chOff x="0" y="0"/>
          <a:chExt cx="0" cy="0"/>
        </a:xfrm>
      </p:grpSpPr>
      <p:sp>
        <p:nvSpPr>
          <p:cNvPr id="2" name="Titel 1"/>
          <p:cNvSpPr>
            <a:spLocks noGrp="1"/>
          </p:cNvSpPr>
          <p:nvPr>
            <p:ph type="title"/>
          </p:nvPr>
        </p:nvSpPr>
        <p:spPr>
          <a:xfrm>
            <a:off x="349276" y="313223"/>
            <a:ext cx="8557627" cy="538745"/>
          </a:xfrm>
          <a:prstGeom prst="rect">
            <a:avLst/>
          </a:prstGeom>
        </p:spPr>
        <p:txBody>
          <a:bodyPr/>
          <a:lstStyle/>
          <a:p>
            <a:r>
              <a:rPr lang="en-US" noProof="0" dirty="0" err="1" smtClean="0"/>
              <a:t>Mastertitelformat</a:t>
            </a:r>
            <a:r>
              <a:rPr lang="en-US" noProof="0" dirty="0" smtClean="0"/>
              <a:t> </a:t>
            </a:r>
            <a:r>
              <a:rPr lang="en-US" noProof="0" dirty="0" err="1" smtClean="0"/>
              <a:t>bearbeiten</a:t>
            </a:r>
            <a:endParaRPr lang="en-US" noProof="0" dirty="0"/>
          </a:p>
        </p:txBody>
      </p:sp>
      <p:sp>
        <p:nvSpPr>
          <p:cNvPr id="3" name="Inhaltsplatzhalter 2"/>
          <p:cNvSpPr>
            <a:spLocks noGrp="1"/>
          </p:cNvSpPr>
          <p:nvPr>
            <p:ph idx="1"/>
          </p:nvPr>
        </p:nvSpPr>
        <p:spPr>
          <a:xfrm>
            <a:off x="349276" y="1562033"/>
            <a:ext cx="7447794" cy="4573059"/>
          </a:xfrm>
          <a:prstGeom prst="rect">
            <a:avLst/>
          </a:prstGeom>
        </p:spPr>
        <p:txBody>
          <a:bodyPr/>
          <a:lstStyle>
            <a:lvl1pPr>
              <a:lnSpc>
                <a:spcPct val="150000"/>
              </a:lnSpc>
              <a:defRPr b="0"/>
            </a:lvl1pPr>
            <a:lvl2pPr>
              <a:lnSpc>
                <a:spcPct val="150000"/>
              </a:lnSpc>
              <a:defRPr/>
            </a:lvl2pPr>
            <a:lvl3pPr>
              <a:lnSpc>
                <a:spcPct val="150000"/>
              </a:lnSpc>
              <a:defRPr/>
            </a:lvl3pPr>
            <a:lvl4pPr>
              <a:lnSpc>
                <a:spcPct val="150000"/>
              </a:lnSpc>
              <a:defRPr/>
            </a:lvl4pPr>
            <a:lvl5pPr>
              <a:lnSpc>
                <a:spcPct val="150000"/>
              </a:lnSpc>
              <a:defRPr sz="1800">
                <a:solidFill>
                  <a:srgbClr val="00507F"/>
                </a:solidFill>
              </a:defRPr>
            </a:lvl5pPr>
          </a:lstStyle>
          <a:p>
            <a:pPr lvl="0"/>
            <a:r>
              <a:rPr lang="en-US" noProof="0" dirty="0" err="1" smtClean="0"/>
              <a:t>Mastertextformat</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9" name="Textplatzhalter 7"/>
          <p:cNvSpPr>
            <a:spLocks noGrp="1"/>
          </p:cNvSpPr>
          <p:nvPr>
            <p:ph type="body" sz="quarter" idx="10" hasCustomPrompt="1"/>
          </p:nvPr>
        </p:nvSpPr>
        <p:spPr>
          <a:xfrm>
            <a:off x="349205" y="964727"/>
            <a:ext cx="7447865" cy="438948"/>
          </a:xfrm>
          <a:prstGeom prst="rect">
            <a:avLst/>
          </a:prstGeom>
        </p:spPr>
        <p:txBody>
          <a:bodyPr anchor="ctr"/>
          <a:lstStyle>
            <a:lvl1pPr>
              <a:defRPr sz="2000" b="0" i="1" u="none"/>
            </a:lvl1pPr>
          </a:lstStyle>
          <a:p>
            <a:pPr lvl="0"/>
            <a:r>
              <a:rPr lang="de-DE" dirty="0" smtClean="0"/>
              <a:t>Sub-Headline</a:t>
            </a:r>
            <a:endParaRPr lang="de-DE" dirty="0"/>
          </a:p>
        </p:txBody>
      </p:sp>
      <p:sp>
        <p:nvSpPr>
          <p:cNvPr id="4" name="Foliennummernplatzhalter 3"/>
          <p:cNvSpPr>
            <a:spLocks noGrp="1"/>
          </p:cNvSpPr>
          <p:nvPr>
            <p:ph type="sldNum" sz="quarter" idx="11"/>
          </p:nvPr>
        </p:nvSpPr>
        <p:spPr>
          <a:xfrm>
            <a:off x="11404023" y="6337326"/>
            <a:ext cx="536051" cy="365210"/>
          </a:xfrm>
          <a:prstGeom prst="rect">
            <a:avLst/>
          </a:prstGeom>
        </p:spPr>
        <p:txBody>
          <a:bodyPr/>
          <a:lstStyle/>
          <a:p>
            <a:fld id="{71A9DFA6-AD67-4B6A-A890-1E1267FFEBA8}" type="slidenum">
              <a:rPr lang="de-DE" smtClean="0"/>
              <a:t>‹Nr.›</a:t>
            </a:fld>
            <a:endParaRPr lang="de-DE" dirty="0"/>
          </a:p>
        </p:txBody>
      </p:sp>
    </p:spTree>
    <p:extLst>
      <p:ext uri="{BB962C8B-B14F-4D97-AF65-F5344CB8AC3E}">
        <p14:creationId xmlns:p14="http://schemas.microsoft.com/office/powerpoint/2010/main" val="26793249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oliennummernplatzhalter 7"/>
          <p:cNvSpPr txBox="1">
            <a:spLocks/>
          </p:cNvSpPr>
          <p:nvPr userDrawn="1"/>
        </p:nvSpPr>
        <p:spPr>
          <a:xfrm>
            <a:off x="11287002" y="6300929"/>
            <a:ext cx="536121" cy="365125"/>
          </a:xfrm>
          <a:prstGeom prst="rect">
            <a:avLst/>
          </a:prstGeom>
        </p:spPr>
        <p:txBody>
          <a:bodyPr vert="horz" lIns="91440" tIns="45720" rIns="91440" bIns="45720" rtlCol="0" anchor="ctr"/>
          <a:lstStyle>
            <a:defPPr>
              <a:defRPr lang="de-DE"/>
            </a:defPPr>
            <a:lvl1pPr marL="0" algn="r" defTabSz="1219170" rtl="0" eaLnBrk="1" latinLnBrk="0" hangingPunct="1">
              <a:defRPr sz="1000" kern="1200">
                <a:solidFill>
                  <a:srgbClr val="00507F"/>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400"/>
            <a:fld id="{71A9DFA6-AD67-4B6A-A890-1E1267FFEBA8}" type="slidenum">
              <a:rPr lang="en-GB" noProof="0" smtClean="0">
                <a:latin typeface="Arial"/>
              </a:rPr>
              <a:pPr defTabSz="914400"/>
              <a:t>‹Nr.›</a:t>
            </a:fld>
            <a:endParaRPr lang="en-GB" noProof="0" dirty="0">
              <a:latin typeface="Arial"/>
            </a:endParaRPr>
          </a:p>
        </p:txBody>
      </p:sp>
      <p:pic>
        <p:nvPicPr>
          <p:cNvPr id="6" name="Grafik 5"/>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9795125" y="6228000"/>
            <a:ext cx="1759938" cy="520320"/>
          </a:xfrm>
          <a:prstGeom prst="rect">
            <a:avLst/>
          </a:prstGeom>
        </p:spPr>
      </p:pic>
      <p:pic>
        <p:nvPicPr>
          <p:cNvPr id="11" name="Grafik 10" descr="C:\Users\Breitenbach.HAFEN-HAMBURG\AppData\Local\Microsoft\Windows\INetCache\Content.Word\InterregBSR_logo_75x26mm_rgb.jp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73279" y="6227999"/>
            <a:ext cx="1339057" cy="465759"/>
          </a:xfrm>
          <a:prstGeom prst="rect">
            <a:avLst/>
          </a:prstGeom>
          <a:noFill/>
          <a:ln>
            <a:noFill/>
          </a:ln>
        </p:spPr>
      </p:pic>
      <p:pic>
        <p:nvPicPr>
          <p:cNvPr id="12" name="Grafik 11" descr="bsrp_EU-supplement_horizontal_50x20mm_rgb"/>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702718" y="6227999"/>
            <a:ext cx="1520000" cy="608000"/>
          </a:xfrm>
          <a:prstGeom prst="rect">
            <a:avLst/>
          </a:prstGeom>
          <a:noFill/>
          <a:ln>
            <a:noFill/>
          </a:ln>
        </p:spPr>
      </p:pic>
      <p:pic>
        <p:nvPicPr>
          <p:cNvPr id="13" name="Grafik 12"/>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240352" y="333450"/>
            <a:ext cx="1165155" cy="502879"/>
          </a:xfrm>
          <a:prstGeom prst="rect">
            <a:avLst/>
          </a:prstGeom>
        </p:spPr>
      </p:pic>
    </p:spTree>
    <p:extLst>
      <p:ext uri="{BB962C8B-B14F-4D97-AF65-F5344CB8AC3E}">
        <p14:creationId xmlns:p14="http://schemas.microsoft.com/office/powerpoint/2010/main" val="2571707426"/>
      </p:ext>
    </p:extLst>
  </p:cSld>
  <p:clrMap bg1="lt1" tx1="dk1" bg2="lt2" tx2="dk2" accent1="accent1" accent2="accent2" accent3="accent3" accent4="accent4" accent5="accent5" accent6="accent6" hlink="hlink" folHlink="folHlink"/>
  <p:sldLayoutIdLst>
    <p:sldLayoutId id="2147483668" r:id="rId1"/>
    <p:sldLayoutId id="2147483666" r:id="rId2"/>
    <p:sldLayoutId id="2147483664" r:id="rId3"/>
    <p:sldLayoutId id="2147483657" r:id="rId4"/>
    <p:sldLayoutId id="2147483655" r:id="rId5"/>
    <p:sldLayoutId id="2147483665" r:id="rId6"/>
    <p:sldLayoutId id="2147483672" r:id="rId7"/>
    <p:sldLayoutId id="2147483670" r:id="rId8"/>
    <p:sldLayoutId id="2147483671" r:id="rId9"/>
    <p:sldLayoutId id="2147483673" r:id="rId10"/>
    <p:sldLayoutId id="2147483677" r:id="rId11"/>
  </p:sldLayoutIdLst>
  <p:timing>
    <p:tnLst>
      <p:par>
        <p:cTn id="1" dur="indefinite" restart="never" nodeType="tmRoot"/>
      </p:par>
    </p:tnLst>
  </p:timing>
  <p:txStyles>
    <p:titleStyle>
      <a:lvl1pPr algn="l" defTabSz="914400" rtl="0" eaLnBrk="1" latinLnBrk="0" hangingPunct="1">
        <a:spcBef>
          <a:spcPct val="0"/>
        </a:spcBef>
        <a:buNone/>
        <a:defRPr sz="2400" kern="1200">
          <a:solidFill>
            <a:schemeClr val="bg1"/>
          </a:solidFill>
          <a:latin typeface="Arial" panose="020B0604020202020204" pitchFamily="34" charset="0"/>
          <a:ea typeface="+mj-ea"/>
          <a:cs typeface="Arial" panose="020B0604020202020204" pitchFamily="34" charset="0"/>
        </a:defRPr>
      </a:lvl1pPr>
    </p:titleStyle>
    <p:bodyStyle>
      <a:lvl1pPr marL="0" marR="0" indent="0" algn="l" defTabSz="914400" rtl="0" eaLnBrk="1" fontAlgn="base" latinLnBrk="0" hangingPunct="1">
        <a:lnSpc>
          <a:spcPct val="100000"/>
        </a:lnSpc>
        <a:spcBef>
          <a:spcPct val="20000"/>
        </a:spcBef>
        <a:spcAft>
          <a:spcPct val="0"/>
        </a:spcAft>
        <a:buClrTx/>
        <a:buSzTx/>
        <a:buFontTx/>
        <a:buNone/>
        <a:tabLst/>
        <a:defRPr sz="2000" kern="1200" baseline="0">
          <a:solidFill>
            <a:srgbClr val="00507F"/>
          </a:solidFill>
          <a:latin typeface="Arial" panose="020B0604020202020204" pitchFamily="34" charset="0"/>
          <a:ea typeface="+mn-ea"/>
          <a:cs typeface="Arial" panose="020B0604020202020204" pitchFamily="34" charset="0"/>
        </a:defRPr>
      </a:lvl1pPr>
      <a:lvl2pPr marL="179388" marR="0" indent="-177800" algn="l" defTabSz="914400" rtl="0" eaLnBrk="1" fontAlgn="base" latinLnBrk="0" hangingPunct="1">
        <a:lnSpc>
          <a:spcPct val="100000"/>
        </a:lnSpc>
        <a:spcBef>
          <a:spcPts val="480"/>
        </a:spcBef>
        <a:spcAft>
          <a:spcPts val="600"/>
        </a:spcAft>
        <a:buClrTx/>
        <a:buSzTx/>
        <a:buFont typeface="Courier New" panose="02070309020205020404" pitchFamily="49" charset="0"/>
        <a:buChar char="o"/>
        <a:tabLst/>
        <a:defRPr sz="1800" kern="1200" baseline="0">
          <a:solidFill>
            <a:srgbClr val="00507F"/>
          </a:solidFill>
          <a:latin typeface="Arial" panose="020B0604020202020204" pitchFamily="34" charset="0"/>
          <a:ea typeface="+mn-ea"/>
          <a:cs typeface="Arial" panose="020B0604020202020204" pitchFamily="34" charset="0"/>
        </a:defRPr>
      </a:lvl2pPr>
      <a:lvl3pPr marL="565150" marR="0" indent="-120650" algn="l" defTabSz="914400" rtl="0" eaLnBrk="1" fontAlgn="base" latinLnBrk="0" hangingPunct="1">
        <a:lnSpc>
          <a:spcPct val="100000"/>
        </a:lnSpc>
        <a:spcBef>
          <a:spcPts val="480"/>
        </a:spcBef>
        <a:spcAft>
          <a:spcPts val="600"/>
        </a:spcAft>
        <a:buClrTx/>
        <a:buSzTx/>
        <a:buFont typeface="Courier New" panose="02070309020205020404" pitchFamily="49" charset="0"/>
        <a:buChar char="o"/>
        <a:tabLst/>
        <a:defRPr sz="1800" kern="1200" baseline="0">
          <a:solidFill>
            <a:srgbClr val="00507F"/>
          </a:solidFill>
          <a:latin typeface="Arial" panose="020B0604020202020204" pitchFamily="34" charset="0"/>
          <a:ea typeface="+mn-ea"/>
          <a:cs typeface="Arial" panose="020B0604020202020204" pitchFamily="34" charset="0"/>
        </a:defRPr>
      </a:lvl3pPr>
      <a:lvl4pPr marL="855663" marR="0" indent="-111125" algn="l" defTabSz="914400" rtl="0" eaLnBrk="1" fontAlgn="base" latinLnBrk="0" hangingPunct="1">
        <a:lnSpc>
          <a:spcPct val="100000"/>
        </a:lnSpc>
        <a:spcBef>
          <a:spcPts val="480"/>
        </a:spcBef>
        <a:spcAft>
          <a:spcPts val="600"/>
        </a:spcAft>
        <a:buClrTx/>
        <a:buSzTx/>
        <a:buFont typeface="Courier New" panose="02070309020205020404" pitchFamily="49" charset="0"/>
        <a:buChar char="o"/>
        <a:tabLst/>
        <a:defRPr sz="1800" kern="1200" baseline="0">
          <a:solidFill>
            <a:srgbClr val="00507F"/>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600" kern="1200">
          <a:solidFill>
            <a:srgbClr val="00507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elias.isl.org/index.xhtml" TargetMode="Externa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project-emma.eu/sites/default/files/EMMA_Policy%20Paper%20to%20strengthen%20IWT%20in%20BSR.pdf"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lt-LT" sz="2000" dirty="0"/>
              <a:t>Vidaus vanden</a:t>
            </a:r>
            <a:r>
              <a:rPr lang="en-US" sz="2000" dirty="0"/>
              <a:t>s</a:t>
            </a:r>
            <a:r>
              <a:rPr lang="lt-LT" sz="2000" dirty="0"/>
              <a:t> transportas Baltijos jūros </a:t>
            </a:r>
            <a:r>
              <a:rPr lang="lt-LT" sz="2000" dirty="0" smtClean="0"/>
              <a:t>regione</a:t>
            </a:r>
            <a:r>
              <a:rPr lang="en-GB" sz="2200" dirty="0" smtClean="0"/>
              <a:t> </a:t>
            </a:r>
            <a:r>
              <a:rPr lang="en-GB" dirty="0" smtClean="0"/>
              <a:t/>
            </a:r>
            <a:br>
              <a:rPr lang="en-GB" dirty="0" smtClean="0"/>
            </a:br>
            <a:r>
              <a:rPr lang="en-US" sz="2000" dirty="0" err="1"/>
              <a:t>Konkurencingumo</a:t>
            </a:r>
            <a:r>
              <a:rPr lang="en-US" sz="2000" dirty="0"/>
              <a:t> </a:t>
            </a:r>
            <a:r>
              <a:rPr lang="en-US" sz="2000" dirty="0" err="1"/>
              <a:t>gerinimo</a:t>
            </a:r>
            <a:r>
              <a:rPr lang="en-US" sz="2000" dirty="0"/>
              <a:t> </a:t>
            </a:r>
            <a:r>
              <a:rPr lang="en-US" sz="2000" dirty="0" err="1" smtClean="0"/>
              <a:t>planas</a:t>
            </a:r>
            <a:r>
              <a:rPr lang="lt-LT" sz="2000" dirty="0" smtClean="0"/>
              <a:t> (CIP – KGP)</a:t>
            </a:r>
            <a:endParaRPr lang="en-GB" sz="2000" i="1" dirty="0"/>
          </a:p>
        </p:txBody>
      </p:sp>
      <p:sp>
        <p:nvSpPr>
          <p:cNvPr id="4" name="Inhaltsplatzhalter 3"/>
          <p:cNvSpPr>
            <a:spLocks noGrp="1"/>
          </p:cNvSpPr>
          <p:nvPr>
            <p:ph sz="quarter" idx="12"/>
          </p:nvPr>
        </p:nvSpPr>
        <p:spPr/>
        <p:txBody>
          <a:bodyPr/>
          <a:lstStyle/>
          <a:p>
            <a:r>
              <a:rPr lang="de-DE" dirty="0" smtClean="0"/>
              <a:t>2019-02-15</a:t>
            </a:r>
            <a:endParaRPr lang="de-DE" dirty="0"/>
          </a:p>
        </p:txBody>
      </p:sp>
      <p:sp>
        <p:nvSpPr>
          <p:cNvPr id="3" name="Textplatzhalter 2"/>
          <p:cNvSpPr>
            <a:spLocks noGrp="1"/>
          </p:cNvSpPr>
          <p:nvPr>
            <p:ph type="body" sz="quarter" idx="11"/>
          </p:nvPr>
        </p:nvSpPr>
        <p:spPr/>
        <p:txBody>
          <a:bodyPr/>
          <a:lstStyle/>
          <a:p>
            <a:r>
              <a:rPr lang="lt-LT" dirty="0" smtClean="0"/>
              <a:t>NPPE KSRC</a:t>
            </a:r>
          </a:p>
          <a:p>
            <a:r>
              <a:rPr lang="lt-LT" dirty="0" smtClean="0"/>
              <a:t>Vytautas Paulauskas </a:t>
            </a:r>
            <a:endParaRPr lang="de-DE" dirty="0"/>
          </a:p>
        </p:txBody>
      </p:sp>
    </p:spTree>
    <p:extLst>
      <p:ext uri="{BB962C8B-B14F-4D97-AF65-F5344CB8AC3E}">
        <p14:creationId xmlns:p14="http://schemas.microsoft.com/office/powerpoint/2010/main" val="3523167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normAutofit/>
          </a:bodyPr>
          <a:lstStyle/>
          <a:p>
            <a:r>
              <a:rPr lang="lt-LT" dirty="0"/>
              <a:t>Esamų struktūrų </a:t>
            </a:r>
            <a:r>
              <a:rPr lang="lt-LT" dirty="0" smtClean="0"/>
              <a:t>panaudojimas</a:t>
            </a:r>
            <a:endParaRPr lang="de-DE" dirty="0"/>
          </a:p>
        </p:txBody>
      </p:sp>
      <p:sp>
        <p:nvSpPr>
          <p:cNvPr id="10" name="Textplatzhalter 9"/>
          <p:cNvSpPr>
            <a:spLocks noGrp="1"/>
          </p:cNvSpPr>
          <p:nvPr>
            <p:ph type="body" sz="quarter" idx="10"/>
          </p:nvPr>
        </p:nvSpPr>
        <p:spPr/>
        <p:txBody>
          <a:bodyPr/>
          <a:lstStyle/>
          <a:p>
            <a:r>
              <a:rPr lang="de-DE" dirty="0" smtClean="0">
                <a:solidFill>
                  <a:srgbClr val="2CB4E1"/>
                </a:solidFill>
              </a:rPr>
              <a:t>CESNI </a:t>
            </a:r>
            <a:r>
              <a:rPr lang="lt-LT" dirty="0" smtClean="0">
                <a:solidFill>
                  <a:srgbClr val="2CB4E1"/>
                </a:solidFill>
              </a:rPr>
              <a:t>komitetas</a:t>
            </a:r>
            <a:r>
              <a:rPr lang="de-DE" dirty="0" smtClean="0">
                <a:solidFill>
                  <a:srgbClr val="2CB4E1"/>
                </a:solidFill>
              </a:rPr>
              <a:t> </a:t>
            </a:r>
            <a:r>
              <a:rPr lang="lt-LT" dirty="0" smtClean="0">
                <a:solidFill>
                  <a:srgbClr val="2CB4E1"/>
                </a:solidFill>
              </a:rPr>
              <a:t>ir</a:t>
            </a:r>
            <a:r>
              <a:rPr lang="de-DE" dirty="0" smtClean="0">
                <a:solidFill>
                  <a:srgbClr val="2CB4E1"/>
                </a:solidFill>
              </a:rPr>
              <a:t> UNECE</a:t>
            </a:r>
            <a:endParaRPr lang="de-DE" dirty="0">
              <a:solidFill>
                <a:srgbClr val="2CB4E1"/>
              </a:solidFill>
            </a:endParaRPr>
          </a:p>
        </p:txBody>
      </p:sp>
      <p:sp>
        <p:nvSpPr>
          <p:cNvPr id="11" name="Textplatzhalter 10"/>
          <p:cNvSpPr>
            <a:spLocks noGrp="1"/>
          </p:cNvSpPr>
          <p:nvPr>
            <p:ph type="body" sz="quarter" idx="11"/>
          </p:nvPr>
        </p:nvSpPr>
        <p:spPr/>
        <p:txBody>
          <a:bodyPr/>
          <a:lstStyle/>
          <a:p>
            <a:r>
              <a:rPr lang="lt-LT" dirty="0"/>
              <a:t>Ypatingas vaidmuo tenka „Centrinei Reino navigacijos komisijai“ (CCNR). CCNR ir ES COM sukūrė Europos komitetą, kuris parengtų bendrus vidaus vandenų navigacijos standartus: CESNI, www.cesni.eu</a:t>
            </a:r>
          </a:p>
          <a:p>
            <a:r>
              <a:rPr lang="lt-LT" dirty="0"/>
              <a:t>CESNI komitetas daro tiesioginį poveikį Europos teisės aktams (pvz., </a:t>
            </a:r>
            <a:r>
              <a:rPr lang="lt-LT" dirty="0" smtClean="0"/>
              <a:t>UIS), </a:t>
            </a:r>
            <a:r>
              <a:rPr lang="lt-LT" dirty="0"/>
              <a:t>todėl visos valstybės narės turėtų dalyvauti </a:t>
            </a:r>
            <a:r>
              <a:rPr lang="lt-LT" dirty="0" smtClean="0"/>
              <a:t>(ne visos </a:t>
            </a:r>
            <a:r>
              <a:rPr lang="lt-LT" dirty="0"/>
              <a:t>BJR </a:t>
            </a:r>
            <a:r>
              <a:rPr lang="lt-LT" dirty="0" smtClean="0"/>
              <a:t>šalys dalyvauja).</a:t>
            </a:r>
            <a:endParaRPr lang="lt-LT" dirty="0"/>
          </a:p>
          <a:p>
            <a:r>
              <a:rPr lang="lt-LT" dirty="0"/>
              <a:t>JT EEK vidaus vandenų transporto darbo grupė vadinama „SC.3“. Valstybių narių, jų vandens kelių administracijos ar upių komisijų atstovai skiriami atstovauti nacionaliniams interesams įvairiose darbo grupėse ir komitetuose.</a:t>
            </a:r>
          </a:p>
          <a:p>
            <a:endParaRPr lang="de-DE" dirty="0"/>
          </a:p>
          <a:p>
            <a:endParaRPr lang="de-DE" dirty="0"/>
          </a:p>
        </p:txBody>
      </p:sp>
      <p:sp>
        <p:nvSpPr>
          <p:cNvPr id="12" name="Bildplatzhalter 11"/>
          <p:cNvSpPr>
            <a:spLocks noGrp="1"/>
          </p:cNvSpPr>
          <p:nvPr>
            <p:ph type="pic" sz="quarter" idx="12"/>
          </p:nvPr>
        </p:nvSpPr>
        <p:spPr>
          <a:xfrm>
            <a:off x="7967414" y="1562400"/>
            <a:ext cx="3960440" cy="4572000"/>
          </a:xfrm>
        </p:spPr>
      </p:sp>
      <p:pic>
        <p:nvPicPr>
          <p:cNvPr id="3" name="Grafik 2"/>
          <p:cNvPicPr>
            <a:picLocks noChangeAspect="1"/>
          </p:cNvPicPr>
          <p:nvPr/>
        </p:nvPicPr>
        <p:blipFill>
          <a:blip r:embed="rId2"/>
          <a:stretch>
            <a:fillRect/>
          </a:stretch>
        </p:blipFill>
        <p:spPr>
          <a:xfrm>
            <a:off x="7967414" y="1562399"/>
            <a:ext cx="3960440" cy="1092535"/>
          </a:xfrm>
          <a:prstGeom prst="rect">
            <a:avLst/>
          </a:prstGeom>
        </p:spPr>
      </p:pic>
      <p:pic>
        <p:nvPicPr>
          <p:cNvPr id="5" name="Grafik 4"/>
          <p:cNvPicPr>
            <a:picLocks noChangeAspect="1"/>
          </p:cNvPicPr>
          <p:nvPr/>
        </p:nvPicPr>
        <p:blipFill>
          <a:blip r:embed="rId3"/>
          <a:stretch>
            <a:fillRect/>
          </a:stretch>
        </p:blipFill>
        <p:spPr>
          <a:xfrm>
            <a:off x="7967414" y="2997746"/>
            <a:ext cx="3874637" cy="1277034"/>
          </a:xfrm>
          <a:prstGeom prst="rect">
            <a:avLst/>
          </a:prstGeom>
        </p:spPr>
      </p:pic>
    </p:spTree>
    <p:extLst>
      <p:ext uri="{BB962C8B-B14F-4D97-AF65-F5344CB8AC3E}">
        <p14:creationId xmlns:p14="http://schemas.microsoft.com/office/powerpoint/2010/main" val="998442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lt-LT" dirty="0" smtClean="0"/>
              <a:t>Europinė vidaus vandens kelių informacinė sistema (UIS) </a:t>
            </a:r>
            <a:endParaRPr lang="de-DE" dirty="0"/>
          </a:p>
        </p:txBody>
      </p:sp>
      <p:sp>
        <p:nvSpPr>
          <p:cNvPr id="3" name="Textplatzhalter 2"/>
          <p:cNvSpPr>
            <a:spLocks noGrp="1"/>
          </p:cNvSpPr>
          <p:nvPr>
            <p:ph type="body" sz="quarter" idx="10"/>
          </p:nvPr>
        </p:nvSpPr>
        <p:spPr/>
        <p:txBody>
          <a:bodyPr>
            <a:normAutofit/>
          </a:bodyPr>
          <a:lstStyle/>
          <a:p>
            <a:r>
              <a:rPr lang="lt-LT" dirty="0" smtClean="0">
                <a:solidFill>
                  <a:srgbClr val="2CB4E1"/>
                </a:solidFill>
              </a:rPr>
              <a:t>Skirtingos sistemos</a:t>
            </a:r>
            <a:endParaRPr lang="de-DE" dirty="0">
              <a:solidFill>
                <a:srgbClr val="2CB4E1"/>
              </a:solidFill>
            </a:endParaRPr>
          </a:p>
        </p:txBody>
      </p:sp>
      <p:sp>
        <p:nvSpPr>
          <p:cNvPr id="4" name="Textplatzhalter 3"/>
          <p:cNvSpPr>
            <a:spLocks noGrp="1"/>
          </p:cNvSpPr>
          <p:nvPr>
            <p:ph type="body" sz="quarter" idx="11"/>
          </p:nvPr>
        </p:nvSpPr>
        <p:spPr>
          <a:xfrm>
            <a:off x="349200" y="1557586"/>
            <a:ext cx="7186166" cy="4572000"/>
          </a:xfrm>
        </p:spPr>
        <p:txBody>
          <a:bodyPr/>
          <a:lstStyle/>
          <a:p>
            <a:r>
              <a:rPr lang="lt-LT" dirty="0"/>
              <a:t>Vidurio Europoje diegiant sąveikias </a:t>
            </a:r>
            <a:r>
              <a:rPr lang="lt-LT" dirty="0" smtClean="0"/>
              <a:t>UIS </a:t>
            </a:r>
            <a:r>
              <a:rPr lang="lt-LT" dirty="0"/>
              <a:t>suteiks informaciją navigacijai ir operacijoms.</a:t>
            </a:r>
          </a:p>
          <a:p>
            <a:r>
              <a:rPr lang="lt-LT" dirty="0"/>
              <a:t>Kai kuriose BJR šalyse, pvz. Šiaurės, vidaus </a:t>
            </a:r>
            <a:r>
              <a:rPr lang="lt-LT" dirty="0" smtClean="0"/>
              <a:t>vandens </a:t>
            </a:r>
            <a:r>
              <a:rPr lang="lt-LT" dirty="0"/>
              <a:t>keliai yra prijungti prie jūros, o ne </a:t>
            </a:r>
            <a:r>
              <a:rPr lang="lt-LT" dirty="0" smtClean="0"/>
              <a:t>taip kaip atskiri vidaus vandens keliai kitose šalyse.</a:t>
            </a:r>
            <a:endParaRPr lang="lt-LT" dirty="0"/>
          </a:p>
          <a:p>
            <a:r>
              <a:rPr lang="lt-LT" dirty="0"/>
              <a:t>Trumpųjų nuotolių, upių ir jūros bei </a:t>
            </a:r>
            <a:r>
              <a:rPr lang="lt-LT" dirty="0" smtClean="0"/>
              <a:t>upė-jūra </a:t>
            </a:r>
            <a:r>
              <a:rPr lang="lt-LT" dirty="0"/>
              <a:t>laivai naudojasi ta pačia infrastruktūra.</a:t>
            </a:r>
          </a:p>
          <a:p>
            <a:r>
              <a:rPr lang="lt-LT" dirty="0" smtClean="0"/>
              <a:t>Atskiros UIS sistemos </a:t>
            </a:r>
            <a:r>
              <a:rPr lang="lt-LT" dirty="0"/>
              <a:t>nėra ir tikriausiai </a:t>
            </a:r>
            <a:r>
              <a:rPr lang="lt-LT" dirty="0" smtClean="0"/>
              <a:t>nebus </a:t>
            </a:r>
            <a:r>
              <a:rPr lang="lt-LT" dirty="0"/>
              <a:t>įdiegta.</a:t>
            </a:r>
          </a:p>
          <a:p>
            <a:r>
              <a:rPr lang="lt-LT" dirty="0"/>
              <a:t>Panašios laivų eismo paslaugų (VTS) sistemos, automatinė laivų identifikavimo (AIS) ir vieno langelio duomenų pasidalijimo sistemos veikia.</a:t>
            </a:r>
          </a:p>
          <a:p>
            <a:r>
              <a:rPr lang="lt-LT" dirty="0"/>
              <a:t>Todėl reglamentai ir veiklos praktika turėtų atsižvelgti į abiejų sistemų sąveiką </a:t>
            </a:r>
            <a:r>
              <a:rPr lang="lt-LT" dirty="0" smtClean="0"/>
              <a:t>(UIS </a:t>
            </a:r>
            <a:r>
              <a:rPr lang="lt-LT" dirty="0"/>
              <a:t>/ VTS</a:t>
            </a:r>
            <a:r>
              <a:rPr lang="lt-LT" dirty="0" smtClean="0"/>
              <a:t>).</a:t>
            </a:r>
            <a:r>
              <a:rPr lang="en-GB" dirty="0" smtClean="0"/>
              <a:t>  </a:t>
            </a:r>
          </a:p>
          <a:p>
            <a:r>
              <a:rPr lang="en-GB" dirty="0" smtClean="0"/>
              <a:t> </a:t>
            </a:r>
            <a:endParaRPr lang="de-DE" dirty="0"/>
          </a:p>
          <a:p>
            <a:endParaRPr lang="de-DE" dirty="0"/>
          </a:p>
        </p:txBody>
      </p:sp>
      <p:sp>
        <p:nvSpPr>
          <p:cNvPr id="5" name="Bildplatzhalter 4"/>
          <p:cNvSpPr>
            <a:spLocks noGrp="1"/>
          </p:cNvSpPr>
          <p:nvPr>
            <p:ph type="pic" sz="quarter" idx="12"/>
          </p:nvPr>
        </p:nvSpPr>
        <p:spPr/>
      </p:sp>
      <p:pic>
        <p:nvPicPr>
          <p:cNvPr id="6" name="Grafik 5"/>
          <p:cNvPicPr>
            <a:picLocks noChangeAspect="1"/>
          </p:cNvPicPr>
          <p:nvPr/>
        </p:nvPicPr>
        <p:blipFill rotWithShape="1">
          <a:blip r:embed="rId2">
            <a:extLst>
              <a:ext uri="{28A0092B-C50C-407E-A947-70E740481C1C}">
                <a14:useLocalDpi xmlns:a14="http://schemas.microsoft.com/office/drawing/2010/main" val="0"/>
              </a:ext>
            </a:extLst>
          </a:blip>
          <a:srcRect l="26258" t="35360" r="28158"/>
          <a:stretch/>
        </p:blipFill>
        <p:spPr>
          <a:xfrm>
            <a:off x="7902164" y="1602219"/>
            <a:ext cx="3941130" cy="3987815"/>
          </a:xfrm>
          <a:prstGeom prst="rect">
            <a:avLst/>
          </a:prstGeom>
        </p:spPr>
      </p:pic>
      <p:sp>
        <p:nvSpPr>
          <p:cNvPr id="7" name="Textfeld 6"/>
          <p:cNvSpPr txBox="1"/>
          <p:nvPr/>
        </p:nvSpPr>
        <p:spPr>
          <a:xfrm>
            <a:off x="7823398" y="5621972"/>
            <a:ext cx="1818815" cy="461665"/>
          </a:xfrm>
          <a:prstGeom prst="rect">
            <a:avLst/>
          </a:prstGeom>
          <a:noFill/>
        </p:spPr>
        <p:txBody>
          <a:bodyPr wrap="square" rtlCol="0">
            <a:spAutoFit/>
          </a:bodyPr>
          <a:lstStyle/>
          <a:p>
            <a:r>
              <a:rPr lang="de-DE" sz="1200" i="1" dirty="0"/>
              <a:t>© City </a:t>
            </a:r>
            <a:r>
              <a:rPr lang="de-DE" sz="1200" i="1" dirty="0" err="1"/>
              <a:t>of</a:t>
            </a:r>
            <a:r>
              <a:rPr lang="de-DE" sz="1200" i="1" dirty="0"/>
              <a:t> </a:t>
            </a:r>
            <a:r>
              <a:rPr lang="de-DE" sz="1200" i="1" dirty="0" err="1"/>
              <a:t>Lappeenranta</a:t>
            </a:r>
            <a:r>
              <a:rPr lang="de-DE" sz="1200" i="1" dirty="0"/>
              <a:t> </a:t>
            </a:r>
          </a:p>
          <a:p>
            <a:r>
              <a:rPr lang="de-DE" sz="1200" i="1" dirty="0" smtClean="0"/>
              <a:t> </a:t>
            </a:r>
            <a:endParaRPr lang="de-DE" sz="1200" i="1" dirty="0"/>
          </a:p>
        </p:txBody>
      </p:sp>
    </p:spTree>
    <p:extLst>
      <p:ext uri="{BB962C8B-B14F-4D97-AF65-F5344CB8AC3E}">
        <p14:creationId xmlns:p14="http://schemas.microsoft.com/office/powerpoint/2010/main" val="1870842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endParaRPr lang="de-DE" dirty="0"/>
          </a:p>
        </p:txBody>
      </p:sp>
      <p:sp>
        <p:nvSpPr>
          <p:cNvPr id="4" name="Textplatzhalter 3"/>
          <p:cNvSpPr>
            <a:spLocks noGrp="1"/>
          </p:cNvSpPr>
          <p:nvPr>
            <p:ph type="body" sz="quarter" idx="11"/>
          </p:nvPr>
        </p:nvSpPr>
        <p:spPr>
          <a:xfrm>
            <a:off x="349200" y="1562400"/>
            <a:ext cx="6322070" cy="4572000"/>
          </a:xfrm>
        </p:spPr>
        <p:txBody>
          <a:bodyPr/>
          <a:lstStyle/>
          <a:p>
            <a:r>
              <a:rPr lang="lt-LT" sz="1800" dirty="0"/>
              <a:t>Buvo sukurtas prototipas laivų kapitonams, </a:t>
            </a:r>
            <a:r>
              <a:rPr lang="lt-LT" sz="1800" dirty="0" smtClean="0"/>
              <a:t>laivybos bendrovėms </a:t>
            </a:r>
            <a:r>
              <a:rPr lang="lt-LT" sz="1800" dirty="0"/>
              <a:t>ir krovinių valdytojams, siekiant parodyti šiuolaikinius informacinių technologijų potencialus - „ELIAS</a:t>
            </a:r>
            <a:r>
              <a:rPr lang="lt-LT" sz="1800" dirty="0" smtClean="0"/>
              <a:t>“:</a:t>
            </a:r>
            <a:endParaRPr lang="en-GB" sz="1800" dirty="0" smtClean="0"/>
          </a:p>
          <a:p>
            <a:pPr marL="342900" indent="-342900">
              <a:buFont typeface="Courier New" panose="02070309020205020404" pitchFamily="49" charset="0"/>
              <a:buChar char="o"/>
            </a:pPr>
            <a:r>
              <a:rPr lang="lt-LT" sz="1800" dirty="0"/>
              <a:t>Atviro kodo ir viešai prieinama žemėlapių žiniatinklio programa: </a:t>
            </a:r>
            <a:r>
              <a:rPr lang="lt-LT" sz="1800" dirty="0">
                <a:hlinkClick r:id="rId2"/>
              </a:rPr>
              <a:t>https://</a:t>
            </a:r>
            <a:r>
              <a:rPr lang="lt-LT" sz="1800" dirty="0" smtClean="0">
                <a:hlinkClick r:id="rId2"/>
              </a:rPr>
              <a:t>elias.isl.org/index.xhtml</a:t>
            </a:r>
            <a:endParaRPr lang="en-GB" sz="1800" dirty="0" smtClean="0">
              <a:solidFill>
                <a:srgbClr val="2CB4E1"/>
              </a:solidFill>
            </a:endParaRPr>
          </a:p>
          <a:p>
            <a:pPr marL="342900" indent="-342900">
              <a:buFont typeface="Courier New" panose="02070309020205020404" pitchFamily="49" charset="0"/>
              <a:buChar char="o"/>
            </a:pPr>
            <a:r>
              <a:rPr lang="lt-LT" sz="1800" dirty="0" smtClean="0"/>
              <a:t>Autonomiškos </a:t>
            </a:r>
            <a:r>
              <a:rPr lang="lt-LT" sz="1800" dirty="0"/>
              <a:t>laivo pozicijos (remiantis realiu laiku AIS) leidžia apskaičiuoti eismo intensyvumą ir eismo srautus</a:t>
            </a:r>
          </a:p>
          <a:p>
            <a:pPr marL="342900" indent="-342900">
              <a:buFont typeface="Courier New" panose="02070309020205020404" pitchFamily="49" charset="0"/>
              <a:buChar char="o"/>
            </a:pPr>
            <a:r>
              <a:rPr lang="lt-LT" sz="1800" dirty="0"/>
              <a:t>„Passage“ </a:t>
            </a:r>
            <a:r>
              <a:rPr lang="lt-LT" sz="1800" dirty="0" smtClean="0"/>
              <a:t>statistika</a:t>
            </a:r>
          </a:p>
          <a:p>
            <a:pPr marL="342900" indent="-342900">
              <a:buFont typeface="Courier New" panose="02070309020205020404" pitchFamily="49" charset="0"/>
              <a:buChar char="o"/>
            </a:pPr>
            <a:r>
              <a:rPr lang="lt-LT" sz="1800" dirty="0" smtClean="0"/>
              <a:t>Informacija </a:t>
            </a:r>
            <a:r>
              <a:rPr lang="lt-LT" sz="1800" dirty="0"/>
              <a:t>apie vandens kelių infrastruktūrą renkama iš Europos </a:t>
            </a:r>
            <a:r>
              <a:rPr lang="lt-LT" sz="1800" dirty="0" smtClean="0"/>
              <a:t>UIS indekso</a:t>
            </a:r>
            <a:r>
              <a:rPr lang="lt-LT" sz="1800" dirty="0"/>
              <a:t> </a:t>
            </a:r>
            <a:r>
              <a:rPr lang="lt-LT" sz="1800" dirty="0" smtClean="0"/>
              <a:t>(duomenų)</a:t>
            </a:r>
            <a:endParaRPr lang="de-DE" sz="1800" dirty="0"/>
          </a:p>
          <a:p>
            <a:pPr marL="342900" indent="-342900">
              <a:buFont typeface="Courier New" panose="02070309020205020404" pitchFamily="49" charset="0"/>
              <a:buChar char="o"/>
            </a:pPr>
            <a:r>
              <a:rPr lang="en-GB" sz="1800" dirty="0" err="1"/>
              <a:t>Pranešimai</a:t>
            </a:r>
            <a:r>
              <a:rPr lang="en-GB" sz="1800" dirty="0"/>
              <a:t> kapitono </a:t>
            </a:r>
            <a:r>
              <a:rPr lang="en-GB" sz="1800" dirty="0" err="1"/>
              <a:t>tarnybai</a:t>
            </a:r>
            <a:endParaRPr lang="en-GB" sz="1800" dirty="0"/>
          </a:p>
          <a:p>
            <a:pPr marL="342900" indent="-342900">
              <a:buFont typeface="Courier New" panose="02070309020205020404" pitchFamily="49" charset="0"/>
              <a:buChar char="o"/>
            </a:pPr>
            <a:r>
              <a:rPr lang="en-GB" sz="1800" dirty="0" err="1"/>
              <a:t>Geofenavimo</a:t>
            </a:r>
            <a:r>
              <a:rPr lang="en-GB" sz="1800" dirty="0"/>
              <a:t> </a:t>
            </a:r>
            <a:r>
              <a:rPr lang="en-GB" sz="1800" dirty="0" err="1" smtClean="0"/>
              <a:t>paslauga</a:t>
            </a:r>
            <a:endParaRPr lang="de-DE" sz="1800" dirty="0"/>
          </a:p>
          <a:p>
            <a:pPr marL="342900" indent="-342900">
              <a:buFont typeface="Courier New" panose="02070309020205020404" pitchFamily="49" charset="0"/>
              <a:buChar char="o"/>
            </a:pPr>
            <a:endParaRPr lang="de-DE" dirty="0"/>
          </a:p>
          <a:p>
            <a:pPr marL="342900" indent="-342900">
              <a:buFont typeface="Courier New" panose="02070309020205020404" pitchFamily="49" charset="0"/>
              <a:buChar char="o"/>
            </a:pPr>
            <a:endParaRPr lang="en-GB" dirty="0" smtClean="0"/>
          </a:p>
          <a:p>
            <a:pPr marL="342900" indent="-342900">
              <a:buFont typeface="Courier New" panose="02070309020205020404" pitchFamily="49" charset="0"/>
              <a:buChar char="o"/>
            </a:pPr>
            <a:endParaRPr lang="en-GB" dirty="0" smtClean="0"/>
          </a:p>
          <a:p>
            <a:pPr marL="342900" indent="-342900">
              <a:buFont typeface="Courier New" panose="02070309020205020404" pitchFamily="49" charset="0"/>
              <a:buChar char="o"/>
            </a:pPr>
            <a:endParaRPr lang="en-GB" dirty="0" smtClean="0"/>
          </a:p>
          <a:p>
            <a:endParaRPr lang="de-DE" dirty="0"/>
          </a:p>
        </p:txBody>
      </p:sp>
      <p:sp>
        <p:nvSpPr>
          <p:cNvPr id="6" name="Titel 1"/>
          <p:cNvSpPr>
            <a:spLocks noGrp="1"/>
          </p:cNvSpPr>
          <p:nvPr>
            <p:ph type="title"/>
          </p:nvPr>
        </p:nvSpPr>
        <p:spPr/>
        <p:txBody>
          <a:bodyPr>
            <a:normAutofit/>
          </a:bodyPr>
          <a:lstStyle/>
          <a:p>
            <a:r>
              <a:rPr lang="lt-LT" dirty="0" smtClean="0"/>
              <a:t>Esamos upių informacinės sistemos panaudojimas</a:t>
            </a:r>
            <a:endParaRPr lang="en-GB" dirty="0"/>
          </a:p>
        </p:txBody>
      </p:sp>
      <p:pic>
        <p:nvPicPr>
          <p:cNvPr id="7" name="Grafik 6"/>
          <p:cNvPicPr/>
          <p:nvPr/>
        </p:nvPicPr>
        <p:blipFill>
          <a:blip r:embed="rId3" cstate="screen">
            <a:extLst>
              <a:ext uri="{28A0092B-C50C-407E-A947-70E740481C1C}">
                <a14:useLocalDpi xmlns:a14="http://schemas.microsoft.com/office/drawing/2010/main" val="0"/>
              </a:ext>
            </a:extLst>
          </a:blip>
          <a:stretch>
            <a:fillRect/>
          </a:stretch>
        </p:blipFill>
        <p:spPr>
          <a:xfrm>
            <a:off x="6879462" y="3584301"/>
            <a:ext cx="4976384" cy="3182379"/>
          </a:xfrm>
          <a:prstGeom prst="rect">
            <a:avLst/>
          </a:prstGeom>
          <a:ln>
            <a:solidFill>
              <a:schemeClr val="accent1"/>
            </a:solidFill>
          </a:ln>
        </p:spPr>
      </p:pic>
      <p:pic>
        <p:nvPicPr>
          <p:cNvPr id="9" name="Grafik 8"/>
          <p:cNvPicPr>
            <a:picLocks noChangeAspect="1"/>
          </p:cNvPicPr>
          <p:nvPr/>
        </p:nvPicPr>
        <p:blipFill>
          <a:blip r:embed="rId4"/>
          <a:stretch>
            <a:fillRect/>
          </a:stretch>
        </p:blipFill>
        <p:spPr>
          <a:xfrm>
            <a:off x="6879462" y="1558508"/>
            <a:ext cx="4976384" cy="1871285"/>
          </a:xfrm>
          <a:prstGeom prst="rect">
            <a:avLst/>
          </a:prstGeom>
        </p:spPr>
      </p:pic>
    </p:spTree>
    <p:extLst>
      <p:ext uri="{BB962C8B-B14F-4D97-AF65-F5344CB8AC3E}">
        <p14:creationId xmlns:p14="http://schemas.microsoft.com/office/powerpoint/2010/main" val="22614835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p:cNvPicPr>
            <a:picLocks noChangeAspect="1" noChangeArrowheads="1"/>
          </p:cNvPicPr>
          <p:nvPr/>
        </p:nvPicPr>
        <p:blipFill>
          <a:blip r:embed="rId3" cstate="print"/>
          <a:srcRect/>
          <a:stretch>
            <a:fillRect/>
          </a:stretch>
        </p:blipFill>
        <p:spPr bwMode="auto">
          <a:xfrm>
            <a:off x="349199" y="1562401"/>
            <a:ext cx="7546207" cy="4573076"/>
          </a:xfrm>
          <a:prstGeom prst="rect">
            <a:avLst/>
          </a:prstGeom>
          <a:noFill/>
          <a:ln w="9525">
            <a:noFill/>
            <a:miter lim="800000"/>
            <a:headEnd/>
            <a:tailEnd/>
          </a:ln>
        </p:spPr>
      </p:pic>
      <p:sp>
        <p:nvSpPr>
          <p:cNvPr id="7" name="Textplatzhalter 6"/>
          <p:cNvSpPr>
            <a:spLocks noGrp="1"/>
          </p:cNvSpPr>
          <p:nvPr>
            <p:ph type="body" sz="quarter" idx="10"/>
          </p:nvPr>
        </p:nvSpPr>
        <p:spPr/>
        <p:txBody>
          <a:bodyPr>
            <a:normAutofit/>
          </a:bodyPr>
          <a:lstStyle/>
          <a:p>
            <a:r>
              <a:rPr lang="en-GB" dirty="0" smtClean="0">
                <a:solidFill>
                  <a:srgbClr val="2CAAE1"/>
                </a:solidFill>
              </a:rPr>
              <a:t>“ELIAS” </a:t>
            </a:r>
            <a:r>
              <a:rPr lang="lt-LT" dirty="0" smtClean="0">
                <a:solidFill>
                  <a:srgbClr val="2CAAE1"/>
                </a:solidFill>
              </a:rPr>
              <a:t>FUNKCIALUMAS</a:t>
            </a:r>
            <a:r>
              <a:rPr lang="en-GB" dirty="0" smtClean="0">
                <a:solidFill>
                  <a:srgbClr val="2CAAE1"/>
                </a:solidFill>
              </a:rPr>
              <a:t> (</a:t>
            </a:r>
            <a:r>
              <a:rPr lang="lt-LT" dirty="0" smtClean="0">
                <a:solidFill>
                  <a:srgbClr val="2CAAE1"/>
                </a:solidFill>
              </a:rPr>
              <a:t>Sukurta</a:t>
            </a:r>
            <a:r>
              <a:rPr lang="en-GB" dirty="0" smtClean="0">
                <a:solidFill>
                  <a:srgbClr val="2CAAE1"/>
                </a:solidFill>
              </a:rPr>
              <a:t> EMMA</a:t>
            </a:r>
            <a:r>
              <a:rPr lang="lt-LT" dirty="0" smtClean="0">
                <a:solidFill>
                  <a:srgbClr val="2CAAE1"/>
                </a:solidFill>
              </a:rPr>
              <a:t> projekte</a:t>
            </a:r>
            <a:r>
              <a:rPr lang="en-GB" dirty="0" smtClean="0">
                <a:solidFill>
                  <a:srgbClr val="2CAAE1"/>
                </a:solidFill>
              </a:rPr>
              <a:t>)</a:t>
            </a:r>
          </a:p>
          <a:p>
            <a:endParaRPr lang="de-DE" dirty="0">
              <a:solidFill>
                <a:srgbClr val="2CAAE1"/>
              </a:solidFill>
            </a:endParaRPr>
          </a:p>
        </p:txBody>
      </p:sp>
      <p:sp>
        <p:nvSpPr>
          <p:cNvPr id="13" name="Textplatzhalter 12"/>
          <p:cNvSpPr>
            <a:spLocks noGrp="1"/>
          </p:cNvSpPr>
          <p:nvPr>
            <p:ph type="body" sz="quarter" idx="11"/>
          </p:nvPr>
        </p:nvSpPr>
        <p:spPr>
          <a:xfrm>
            <a:off x="8711034" y="1184400"/>
            <a:ext cx="3175730" cy="4572000"/>
          </a:xfrm>
        </p:spPr>
        <p:txBody>
          <a:bodyPr/>
          <a:lstStyle/>
          <a:p>
            <a:pPr marL="180957" indent="-180957">
              <a:buFont typeface="Arial" pitchFamily="34" charset="0"/>
              <a:buChar char="•"/>
            </a:pPr>
            <a:r>
              <a:rPr lang="lt-LT" dirty="0" smtClean="0"/>
              <a:t>Skaitmeninis žemėlapis (didinimas/mažinimas)</a:t>
            </a:r>
            <a:endParaRPr lang="en-GB" dirty="0"/>
          </a:p>
          <a:p>
            <a:pPr marL="180957" indent="-180957">
              <a:buFont typeface="Arial" pitchFamily="34" charset="0"/>
              <a:buChar char="•"/>
            </a:pPr>
            <a:r>
              <a:rPr lang="lt-LT" dirty="0" smtClean="0"/>
              <a:t>UIS </a:t>
            </a:r>
            <a:r>
              <a:rPr lang="lt-LT" dirty="0"/>
              <a:t>objektų Informacija</a:t>
            </a:r>
            <a:endParaRPr lang="en-GB" dirty="0"/>
          </a:p>
          <a:p>
            <a:pPr marL="180957" indent="-180957">
              <a:buFont typeface="Arial" pitchFamily="34" charset="0"/>
              <a:buChar char="•"/>
            </a:pPr>
            <a:r>
              <a:rPr lang="en-GB" dirty="0"/>
              <a:t>Geocoded </a:t>
            </a:r>
            <a:r>
              <a:rPr lang="en-GB" dirty="0" err="1"/>
              <a:t>NtS</a:t>
            </a:r>
            <a:r>
              <a:rPr lang="en-GB" dirty="0"/>
              <a:t> </a:t>
            </a:r>
            <a:r>
              <a:rPr lang="lt-LT" dirty="0" smtClean="0"/>
              <a:t>pranešimų išskleidimas</a:t>
            </a:r>
            <a:endParaRPr lang="en-GB" dirty="0" smtClean="0"/>
          </a:p>
          <a:p>
            <a:pPr marL="180957" indent="-180957">
              <a:buFont typeface="Arial" pitchFamily="34" charset="0"/>
              <a:buChar char="•"/>
            </a:pPr>
            <a:r>
              <a:rPr lang="lt-LT" dirty="0" smtClean="0"/>
              <a:t>Rišys su išorinėmis sistemomis</a:t>
            </a:r>
            <a:endParaRPr lang="en-GB" dirty="0"/>
          </a:p>
        </p:txBody>
      </p:sp>
      <p:sp>
        <p:nvSpPr>
          <p:cNvPr id="2" name="Titel 1"/>
          <p:cNvSpPr>
            <a:spLocks noGrp="1"/>
          </p:cNvSpPr>
          <p:nvPr>
            <p:ph type="title"/>
          </p:nvPr>
        </p:nvSpPr>
        <p:spPr/>
        <p:txBody>
          <a:bodyPr>
            <a:normAutofit/>
          </a:bodyPr>
          <a:lstStyle/>
          <a:p>
            <a:r>
              <a:rPr lang="lt-LT" dirty="0"/>
              <a:t>Esamos upių informacinės sistemos </a:t>
            </a:r>
            <a:r>
              <a:rPr lang="lt-LT" dirty="0" smtClean="0"/>
              <a:t>panaudojimas</a:t>
            </a:r>
            <a:endParaRPr lang="en-GB" dirty="0"/>
          </a:p>
        </p:txBody>
      </p:sp>
      <p:sp>
        <p:nvSpPr>
          <p:cNvPr id="5" name="Foliennummernplatzhalter 4"/>
          <p:cNvSpPr>
            <a:spLocks noGrp="1"/>
          </p:cNvSpPr>
          <p:nvPr>
            <p:ph type="sldNum" sz="quarter" idx="4294967295"/>
          </p:nvPr>
        </p:nvSpPr>
        <p:spPr>
          <a:xfrm>
            <a:off x="11655425" y="6337300"/>
            <a:ext cx="534988" cy="365125"/>
          </a:xfrm>
          <a:prstGeom prst="rect">
            <a:avLst/>
          </a:prstGeom>
        </p:spPr>
        <p:txBody>
          <a:bodyPr/>
          <a:lstStyle/>
          <a:p>
            <a:fld id="{71A9DFA6-AD67-4B6A-A890-1E1267FFEBA8}" type="slidenum">
              <a:rPr lang="en-GB" smtClean="0"/>
              <a:pPr/>
              <a:t>13</a:t>
            </a:fld>
            <a:endParaRPr lang="en-GB"/>
          </a:p>
        </p:txBody>
      </p:sp>
      <p:pic>
        <p:nvPicPr>
          <p:cNvPr id="15" name="Picture 4"/>
          <p:cNvPicPr>
            <a:picLocks noChangeAspect="1" noChangeArrowheads="1"/>
          </p:cNvPicPr>
          <p:nvPr/>
        </p:nvPicPr>
        <p:blipFill>
          <a:blip r:embed="rId4" cstate="print"/>
          <a:srcRect/>
          <a:stretch>
            <a:fillRect/>
          </a:stretch>
        </p:blipFill>
        <p:spPr bwMode="auto">
          <a:xfrm>
            <a:off x="3790951" y="3855568"/>
            <a:ext cx="5544616" cy="2843392"/>
          </a:xfrm>
          <a:prstGeom prst="rect">
            <a:avLst/>
          </a:prstGeom>
          <a:noFill/>
          <a:ln w="9525">
            <a:noFill/>
            <a:miter lim="800000"/>
            <a:headEnd/>
            <a:tailEnd/>
          </a:ln>
        </p:spPr>
      </p:pic>
      <p:pic>
        <p:nvPicPr>
          <p:cNvPr id="14" name="Picture 1"/>
          <p:cNvPicPr>
            <a:picLocks noChangeAspect="1" noChangeArrowheads="1"/>
          </p:cNvPicPr>
          <p:nvPr/>
        </p:nvPicPr>
        <p:blipFill>
          <a:blip r:embed="rId5" cstate="print"/>
          <a:srcRect r="478" b="12438"/>
          <a:stretch>
            <a:fillRect/>
          </a:stretch>
        </p:blipFill>
        <p:spPr bwMode="auto">
          <a:xfrm>
            <a:off x="5543315" y="1404000"/>
            <a:ext cx="2893687" cy="3697102"/>
          </a:xfrm>
          <a:prstGeom prst="rect">
            <a:avLst/>
          </a:prstGeom>
          <a:ln>
            <a:noFill/>
          </a:ln>
          <a:effectLst>
            <a:outerShdw blurRad="292100" dist="139700" dir="2700000" algn="tl" rotWithShape="0">
              <a:srgbClr val="333333">
                <a:alpha val="65000"/>
              </a:srgbClr>
            </a:outerShdw>
          </a:effectLst>
        </p:spPr>
      </p:pic>
      <p:pic>
        <p:nvPicPr>
          <p:cNvPr id="17" name="Picture 2" descr="http://www.ris.eu/docs/Image/342/thumb_450x-_nts.jpg"/>
          <p:cNvPicPr>
            <a:picLocks noChangeAspect="1" noChangeArrowheads="1"/>
          </p:cNvPicPr>
          <p:nvPr/>
        </p:nvPicPr>
        <p:blipFill>
          <a:blip r:embed="rId6" cstate="print"/>
          <a:srcRect/>
          <a:stretch>
            <a:fillRect/>
          </a:stretch>
        </p:blipFill>
        <p:spPr bwMode="auto">
          <a:xfrm>
            <a:off x="9997188" y="4819644"/>
            <a:ext cx="1706640" cy="462689"/>
          </a:xfrm>
          <a:prstGeom prst="rect">
            <a:avLst/>
          </a:prstGeom>
          <a:noFill/>
        </p:spPr>
      </p:pic>
      <p:pic>
        <p:nvPicPr>
          <p:cNvPr id="18" name="Picture 4" descr="http://www.ris.eu/docs/Image/343/thumb_450x-_ecdislogo.jpg"/>
          <p:cNvPicPr>
            <a:picLocks noChangeAspect="1" noChangeArrowheads="1"/>
          </p:cNvPicPr>
          <p:nvPr/>
        </p:nvPicPr>
        <p:blipFill>
          <a:blip r:embed="rId7" cstate="print"/>
          <a:srcRect/>
          <a:stretch>
            <a:fillRect/>
          </a:stretch>
        </p:blipFill>
        <p:spPr bwMode="auto">
          <a:xfrm>
            <a:off x="9968037" y="4189474"/>
            <a:ext cx="2002014" cy="462689"/>
          </a:xfrm>
          <a:prstGeom prst="rect">
            <a:avLst/>
          </a:prstGeom>
          <a:noFill/>
        </p:spPr>
      </p:pic>
      <p:pic>
        <p:nvPicPr>
          <p:cNvPr id="19" name="Picture 2" descr="http://www.ris.eu/docs/Image/341/thumb_450x-_vtt.jpg"/>
          <p:cNvPicPr>
            <a:picLocks noChangeAspect="1" noChangeArrowheads="1"/>
          </p:cNvPicPr>
          <p:nvPr/>
        </p:nvPicPr>
        <p:blipFill>
          <a:blip r:embed="rId8" cstate="print"/>
          <a:srcRect/>
          <a:stretch>
            <a:fillRect/>
          </a:stretch>
        </p:blipFill>
        <p:spPr bwMode="auto">
          <a:xfrm>
            <a:off x="9997188" y="5464408"/>
            <a:ext cx="1706640" cy="474067"/>
          </a:xfrm>
          <a:prstGeom prst="rect">
            <a:avLst/>
          </a:prstGeom>
          <a:noFill/>
        </p:spPr>
      </p:pic>
    </p:spTree>
    <p:extLst>
      <p:ext uri="{BB962C8B-B14F-4D97-AF65-F5344CB8AC3E}">
        <p14:creationId xmlns:p14="http://schemas.microsoft.com/office/powerpoint/2010/main" val="398110334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r>
              <a:rPr lang="en-GB" dirty="0" smtClean="0">
                <a:solidFill>
                  <a:schemeClr val="accent1">
                    <a:lumMod val="75000"/>
                  </a:schemeClr>
                </a:solidFill>
              </a:rPr>
              <a:t>EMMA </a:t>
            </a:r>
            <a:r>
              <a:rPr lang="lt-LT" dirty="0" smtClean="0">
                <a:solidFill>
                  <a:schemeClr val="accent1">
                    <a:lumMod val="75000"/>
                  </a:schemeClr>
                </a:solidFill>
              </a:rPr>
              <a:t>pagrindiniai duomenys</a:t>
            </a:r>
            <a:endParaRPr lang="en-GB" dirty="0">
              <a:solidFill>
                <a:schemeClr val="accent1">
                  <a:lumMod val="75000"/>
                </a:schemeClr>
              </a:solidFill>
            </a:endParaRPr>
          </a:p>
        </p:txBody>
      </p:sp>
      <p:sp>
        <p:nvSpPr>
          <p:cNvPr id="3" name="Textplatzhalter 2"/>
          <p:cNvSpPr>
            <a:spLocks noGrp="1"/>
          </p:cNvSpPr>
          <p:nvPr>
            <p:ph type="body" sz="quarter" idx="12"/>
          </p:nvPr>
        </p:nvSpPr>
        <p:spPr/>
        <p:txBody>
          <a:bodyPr/>
          <a:lstStyle/>
          <a:p>
            <a:r>
              <a:rPr lang="en-US" dirty="0" err="1"/>
              <a:t>Konkurencingumo</a:t>
            </a:r>
            <a:r>
              <a:rPr lang="en-US" dirty="0"/>
              <a:t> </a:t>
            </a:r>
            <a:r>
              <a:rPr lang="en-US" dirty="0" err="1"/>
              <a:t>gerinimo</a:t>
            </a:r>
            <a:r>
              <a:rPr lang="en-US" dirty="0"/>
              <a:t> </a:t>
            </a:r>
            <a:r>
              <a:rPr lang="en-US" dirty="0" err="1" smtClean="0"/>
              <a:t>planas</a:t>
            </a:r>
            <a:endParaRPr lang="en-GB" dirty="0"/>
          </a:p>
        </p:txBody>
      </p:sp>
      <p:sp>
        <p:nvSpPr>
          <p:cNvPr id="4" name="Textplatzhalter 3"/>
          <p:cNvSpPr>
            <a:spLocks noGrp="1"/>
          </p:cNvSpPr>
          <p:nvPr>
            <p:ph type="body" sz="quarter" idx="13"/>
          </p:nvPr>
        </p:nvSpPr>
        <p:spPr/>
        <p:txBody>
          <a:bodyPr/>
          <a:lstStyle/>
          <a:p>
            <a:r>
              <a:rPr lang="pt-BR" dirty="0">
                <a:solidFill>
                  <a:schemeClr val="accent1">
                    <a:lumMod val="75000"/>
                  </a:schemeClr>
                </a:solidFill>
              </a:rPr>
              <a:t>Baltijos jūros regionas ir tarptautinis </a:t>
            </a:r>
            <a:r>
              <a:rPr lang="pt-BR" dirty="0" smtClean="0">
                <a:solidFill>
                  <a:schemeClr val="accent1">
                    <a:lumMod val="75000"/>
                  </a:schemeClr>
                </a:solidFill>
              </a:rPr>
              <a:t>regionas</a:t>
            </a:r>
            <a:endParaRPr lang="pt-BR" dirty="0">
              <a:solidFill>
                <a:schemeClr val="accent1">
                  <a:lumMod val="75000"/>
                </a:schemeClr>
              </a:solidFill>
            </a:endParaRPr>
          </a:p>
        </p:txBody>
      </p:sp>
      <p:sp>
        <p:nvSpPr>
          <p:cNvPr id="5" name="Textplatzhalter 4"/>
          <p:cNvSpPr>
            <a:spLocks noGrp="1"/>
          </p:cNvSpPr>
          <p:nvPr>
            <p:ph type="body" sz="quarter" idx="14"/>
          </p:nvPr>
        </p:nvSpPr>
        <p:spPr/>
        <p:txBody>
          <a:bodyPr/>
          <a:lstStyle/>
          <a:p>
            <a:r>
              <a:rPr lang="lt-LT" dirty="0" smtClean="0">
                <a:solidFill>
                  <a:schemeClr val="tx2">
                    <a:lumMod val="60000"/>
                    <a:lumOff val="40000"/>
                  </a:schemeClr>
                </a:solidFill>
              </a:rPr>
              <a:t>Išvados ir rekomendacijos</a:t>
            </a:r>
            <a:endParaRPr lang="en-GB" dirty="0">
              <a:solidFill>
                <a:schemeClr val="tx2">
                  <a:lumMod val="60000"/>
                  <a:lumOff val="40000"/>
                </a:schemeClr>
              </a:solidFill>
            </a:endParaRPr>
          </a:p>
        </p:txBody>
      </p:sp>
      <p:sp>
        <p:nvSpPr>
          <p:cNvPr id="6" name="Titel 5"/>
          <p:cNvSpPr>
            <a:spLocks noGrp="1"/>
          </p:cNvSpPr>
          <p:nvPr>
            <p:ph type="title"/>
          </p:nvPr>
        </p:nvSpPr>
        <p:spPr/>
        <p:txBody>
          <a:bodyPr/>
          <a:lstStyle/>
          <a:p>
            <a:r>
              <a:rPr lang="lt-LT" dirty="0" smtClean="0"/>
              <a:t>Turinys</a:t>
            </a:r>
            <a:endParaRPr lang="de-DE" dirty="0"/>
          </a:p>
        </p:txBody>
      </p:sp>
    </p:spTree>
    <p:extLst>
      <p:ext uri="{BB962C8B-B14F-4D97-AF65-F5344CB8AC3E}">
        <p14:creationId xmlns:p14="http://schemas.microsoft.com/office/powerpoint/2010/main" val="3933618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lt-LT" dirty="0"/>
              <a:t>Pagerinti administracines ir </a:t>
            </a:r>
            <a:r>
              <a:rPr lang="lt-LT" dirty="0" smtClean="0"/>
              <a:t>VVK filialų </a:t>
            </a:r>
            <a:r>
              <a:rPr lang="lt-LT" dirty="0"/>
              <a:t>asociacijų </a:t>
            </a:r>
            <a:r>
              <a:rPr lang="lt-LT" dirty="0" smtClean="0"/>
              <a:t>struktūras</a:t>
            </a:r>
            <a:endParaRPr lang="de-DE" dirty="0"/>
          </a:p>
        </p:txBody>
      </p:sp>
      <p:sp>
        <p:nvSpPr>
          <p:cNvPr id="4" name="Textplatzhalter 3"/>
          <p:cNvSpPr>
            <a:spLocks noGrp="1"/>
          </p:cNvSpPr>
          <p:nvPr>
            <p:ph type="body" sz="quarter" idx="10"/>
          </p:nvPr>
        </p:nvSpPr>
        <p:spPr/>
        <p:txBody>
          <a:bodyPr/>
          <a:lstStyle/>
          <a:p>
            <a:endParaRPr lang="de-DE" b="1" dirty="0"/>
          </a:p>
          <a:p>
            <a:endParaRPr lang="de-DE" dirty="0"/>
          </a:p>
        </p:txBody>
      </p:sp>
      <p:sp>
        <p:nvSpPr>
          <p:cNvPr id="8" name="Textplatzhalter 7"/>
          <p:cNvSpPr>
            <a:spLocks noGrp="1"/>
          </p:cNvSpPr>
          <p:nvPr>
            <p:ph type="body" sz="quarter" idx="11"/>
          </p:nvPr>
        </p:nvSpPr>
        <p:spPr/>
        <p:txBody>
          <a:bodyPr/>
          <a:lstStyle/>
          <a:p>
            <a:endParaRPr lang="de-DE"/>
          </a:p>
        </p:txBody>
      </p:sp>
      <p:pic>
        <p:nvPicPr>
          <p:cNvPr id="6" name="Grafik 5"/>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58531" y="1404000"/>
            <a:ext cx="10482316" cy="4572000"/>
          </a:xfrm>
          <a:prstGeom prst="rect">
            <a:avLst/>
          </a:prstGeom>
          <a:noFill/>
          <a:ln>
            <a:solidFill>
              <a:schemeClr val="accent1"/>
            </a:solidFill>
          </a:ln>
        </p:spPr>
      </p:pic>
    </p:spTree>
    <p:extLst>
      <p:ext uri="{BB962C8B-B14F-4D97-AF65-F5344CB8AC3E}">
        <p14:creationId xmlns:p14="http://schemas.microsoft.com/office/powerpoint/2010/main" val="3155320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err="1"/>
              <a:t>Reikalinga</a:t>
            </a:r>
            <a:r>
              <a:rPr lang="en-GB" dirty="0"/>
              <a:t> </a:t>
            </a:r>
            <a:r>
              <a:rPr lang="en-GB" dirty="0" err="1"/>
              <a:t>aiški</a:t>
            </a:r>
            <a:r>
              <a:rPr lang="en-GB" dirty="0"/>
              <a:t> BSR </a:t>
            </a:r>
            <a:r>
              <a:rPr lang="en-GB" dirty="0" err="1"/>
              <a:t>strategija</a:t>
            </a:r>
            <a:r>
              <a:rPr lang="en-GB" dirty="0"/>
              <a:t>, </a:t>
            </a:r>
            <a:r>
              <a:rPr lang="en-GB" dirty="0" err="1"/>
              <a:t>skirta</a:t>
            </a:r>
            <a:r>
              <a:rPr lang="en-GB" dirty="0"/>
              <a:t> </a:t>
            </a:r>
            <a:r>
              <a:rPr lang="en-GB" dirty="0" smtClean="0"/>
              <a:t>p</a:t>
            </a:r>
            <a:r>
              <a:rPr lang="lt-LT" dirty="0" smtClean="0"/>
              <a:t>adidinti</a:t>
            </a:r>
            <a:r>
              <a:rPr lang="en-GB" dirty="0" smtClean="0"/>
              <a:t> </a:t>
            </a:r>
            <a:r>
              <a:rPr lang="en-GB" dirty="0"/>
              <a:t>VVKT </a:t>
            </a:r>
            <a:r>
              <a:rPr lang="en-GB" dirty="0" err="1" smtClean="0"/>
              <a:t>potencialą</a:t>
            </a:r>
            <a:endParaRPr lang="de-DE" dirty="0"/>
          </a:p>
        </p:txBody>
      </p:sp>
      <p:sp>
        <p:nvSpPr>
          <p:cNvPr id="3" name="Textplatzhalter 2"/>
          <p:cNvSpPr>
            <a:spLocks noGrp="1"/>
          </p:cNvSpPr>
          <p:nvPr>
            <p:ph type="body" sz="quarter" idx="10"/>
          </p:nvPr>
        </p:nvSpPr>
        <p:spPr/>
        <p:txBody>
          <a:bodyPr>
            <a:normAutofit/>
          </a:bodyPr>
          <a:lstStyle/>
          <a:p>
            <a:r>
              <a:rPr lang="fi-FI" dirty="0">
                <a:solidFill>
                  <a:srgbClr val="2CB4E1"/>
                </a:solidFill>
              </a:rPr>
              <a:t>„EMMA“ </a:t>
            </a:r>
            <a:r>
              <a:rPr lang="lt-LT" dirty="0" smtClean="0">
                <a:solidFill>
                  <a:srgbClr val="2CB4E1"/>
                </a:solidFill>
              </a:rPr>
              <a:t>paruoštas dokumentas orientuotas į VVKT reikšmės didinimą </a:t>
            </a:r>
            <a:endParaRPr lang="en-GB" dirty="0">
              <a:solidFill>
                <a:srgbClr val="2CB4E1"/>
              </a:solidFill>
            </a:endParaRPr>
          </a:p>
        </p:txBody>
      </p:sp>
      <p:sp>
        <p:nvSpPr>
          <p:cNvPr id="4" name="Textplatzhalter 3"/>
          <p:cNvSpPr>
            <a:spLocks noGrp="1"/>
          </p:cNvSpPr>
          <p:nvPr>
            <p:ph type="body" sz="quarter" idx="11"/>
          </p:nvPr>
        </p:nvSpPr>
        <p:spPr>
          <a:xfrm>
            <a:off x="349200" y="1562400"/>
            <a:ext cx="6610102" cy="4572000"/>
          </a:xfrm>
        </p:spPr>
        <p:txBody>
          <a:bodyPr/>
          <a:lstStyle/>
          <a:p>
            <a:pPr marL="342900" indent="-342900">
              <a:buFont typeface="Courier New" panose="02070309020205020404" pitchFamily="49" charset="0"/>
              <a:buChar char="o"/>
            </a:pPr>
            <a:r>
              <a:rPr lang="en-GB" sz="1800" dirty="0"/>
              <a:t>VVKT </a:t>
            </a:r>
            <a:r>
              <a:rPr lang="en-GB" sz="1800" dirty="0" err="1"/>
              <a:t>integruota</a:t>
            </a:r>
            <a:r>
              <a:rPr lang="en-GB" sz="1800" dirty="0"/>
              <a:t> į </a:t>
            </a:r>
            <a:r>
              <a:rPr lang="en-GB" sz="1800" dirty="0" err="1"/>
              <a:t>multimodalinius</a:t>
            </a:r>
            <a:r>
              <a:rPr lang="en-GB" sz="1800" dirty="0"/>
              <a:t> </a:t>
            </a:r>
            <a:r>
              <a:rPr lang="en-GB" sz="1800" dirty="0" err="1"/>
              <a:t>logistikos</a:t>
            </a:r>
            <a:r>
              <a:rPr lang="en-GB" sz="1800" dirty="0"/>
              <a:t> </a:t>
            </a:r>
            <a:r>
              <a:rPr lang="en-GB" sz="1800" dirty="0" err="1" smtClean="0"/>
              <a:t>sprendimus</a:t>
            </a:r>
            <a:endParaRPr lang="en-GB" sz="1800" dirty="0" smtClean="0"/>
          </a:p>
          <a:p>
            <a:pPr marL="342900" indent="-342900">
              <a:buFont typeface="Courier New" panose="02070309020205020404" pitchFamily="49" charset="0"/>
              <a:buChar char="o"/>
            </a:pPr>
            <a:r>
              <a:rPr lang="lt-LT" sz="1800" dirty="0" smtClean="0"/>
              <a:t>Būtina vertinti</a:t>
            </a:r>
            <a:r>
              <a:rPr lang="sv-SE" sz="1800" dirty="0" smtClean="0"/>
              <a:t> </a:t>
            </a:r>
            <a:r>
              <a:rPr lang="sv-SE" sz="1800" dirty="0"/>
              <a:t>skirtingas vandens kelių </a:t>
            </a:r>
            <a:r>
              <a:rPr lang="lt-LT" sz="1800" dirty="0" smtClean="0"/>
              <a:t>parametrus</a:t>
            </a:r>
            <a:endParaRPr lang="en-GB" sz="1800" dirty="0" smtClean="0"/>
          </a:p>
          <a:p>
            <a:pPr marL="342900" indent="-342900">
              <a:buFont typeface="Courier New" panose="02070309020205020404" pitchFamily="49" charset="0"/>
              <a:buChar char="o"/>
            </a:pPr>
            <a:r>
              <a:rPr lang="lt-LT" sz="1800" dirty="0"/>
              <a:t>Pereinamieji </a:t>
            </a:r>
            <a:r>
              <a:rPr lang="lt-LT" sz="1800" dirty="0" smtClean="0"/>
              <a:t>etapai </a:t>
            </a:r>
            <a:r>
              <a:rPr lang="lt-LT" sz="1800" dirty="0"/>
              <a:t>tarp skirtingų vandens kelių klasių ir </a:t>
            </a:r>
            <a:r>
              <a:rPr lang="lt-LT" sz="1800" dirty="0" smtClean="0"/>
              <a:t>jų tarpusavio rišys</a:t>
            </a:r>
            <a:endParaRPr lang="en-GB" sz="1800" dirty="0" smtClean="0"/>
          </a:p>
          <a:p>
            <a:pPr marL="342900" indent="-342900">
              <a:buFont typeface="Courier New" panose="02070309020205020404" pitchFamily="49" charset="0"/>
              <a:buChar char="o"/>
            </a:pPr>
            <a:r>
              <a:rPr lang="lt-LT" sz="1800" dirty="0"/>
              <a:t>Įtraukta aiški alternatyvių degalų technologijų naudojimo </a:t>
            </a:r>
            <a:r>
              <a:rPr lang="lt-LT" sz="1800" dirty="0" smtClean="0"/>
              <a:t>strategija</a:t>
            </a:r>
            <a:endParaRPr lang="en-US" sz="1800" dirty="0" smtClean="0"/>
          </a:p>
          <a:p>
            <a:pPr marL="342900" indent="-342900">
              <a:buFont typeface="Courier New" panose="02070309020205020404" pitchFamily="49" charset="0"/>
              <a:buChar char="o"/>
            </a:pPr>
            <a:r>
              <a:rPr lang="en-US" sz="1800" dirty="0" err="1"/>
              <a:t>Aiškios</a:t>
            </a:r>
            <a:r>
              <a:rPr lang="en-US" sz="1800" dirty="0"/>
              <a:t> ITS </a:t>
            </a:r>
            <a:r>
              <a:rPr lang="en-US" sz="1800" dirty="0" err="1"/>
              <a:t>strategijos</a:t>
            </a:r>
            <a:r>
              <a:rPr lang="en-US" sz="1800" dirty="0"/>
              <a:t> </a:t>
            </a:r>
            <a:r>
              <a:rPr lang="en-US" sz="1800" dirty="0" err="1"/>
              <a:t>įtraukimas</a:t>
            </a:r>
            <a:r>
              <a:rPr lang="en-US" sz="1800" dirty="0"/>
              <a:t> </a:t>
            </a:r>
            <a:r>
              <a:rPr lang="en-US" sz="1800" dirty="0" smtClean="0"/>
              <a:t>(</a:t>
            </a:r>
            <a:r>
              <a:rPr lang="lt-LT" sz="1800" dirty="0" smtClean="0"/>
              <a:t>UPS (</a:t>
            </a:r>
            <a:r>
              <a:rPr lang="en-US" sz="1800" dirty="0" smtClean="0"/>
              <a:t>RIS</a:t>
            </a:r>
            <a:r>
              <a:rPr lang="lt-LT" sz="1800" dirty="0" smtClean="0"/>
              <a:t>)</a:t>
            </a:r>
            <a:r>
              <a:rPr lang="en-US" sz="1800" dirty="0" smtClean="0"/>
              <a:t> </a:t>
            </a:r>
            <a:r>
              <a:rPr lang="en-US" sz="1800" dirty="0"/>
              <a:t>ir VTS </a:t>
            </a:r>
            <a:r>
              <a:rPr lang="en-US" sz="1800" dirty="0" err="1" smtClean="0"/>
              <a:t>paslaugos</a:t>
            </a:r>
            <a:r>
              <a:rPr lang="en-US" sz="1800" dirty="0" smtClean="0"/>
              <a:t>)</a:t>
            </a:r>
            <a:endParaRPr lang="en-GB" sz="1800" dirty="0" smtClean="0"/>
          </a:p>
          <a:p>
            <a:pPr marL="342900" indent="-342900">
              <a:buFont typeface="Courier New" panose="02070309020205020404" pitchFamily="49" charset="0"/>
              <a:buChar char="o"/>
            </a:pPr>
            <a:r>
              <a:rPr lang="pt-BR" sz="1800" dirty="0"/>
              <a:t>Suderintos nacionalinės taisyklės ir </a:t>
            </a:r>
            <a:r>
              <a:rPr lang="pt-BR" sz="1800" dirty="0" smtClean="0"/>
              <a:t>reglamenta</a:t>
            </a:r>
            <a:r>
              <a:rPr lang="lt-LT" sz="1800" dirty="0" smtClean="0"/>
              <a:t>i</a:t>
            </a:r>
            <a:r>
              <a:rPr lang="en-GB" sz="1800" dirty="0" smtClean="0"/>
              <a:t> </a:t>
            </a:r>
          </a:p>
          <a:p>
            <a:pPr marL="342900" indent="-342900">
              <a:buFont typeface="Courier New" panose="02070309020205020404" pitchFamily="49" charset="0"/>
              <a:buChar char="o"/>
            </a:pPr>
            <a:r>
              <a:rPr lang="en-GB" sz="1800" dirty="0" err="1"/>
              <a:t>Būtina</a:t>
            </a:r>
            <a:r>
              <a:rPr lang="en-GB" sz="1800" dirty="0"/>
              <a:t> </a:t>
            </a:r>
            <a:r>
              <a:rPr lang="en-GB" sz="1800" dirty="0" err="1"/>
              <a:t>investuoti</a:t>
            </a:r>
            <a:r>
              <a:rPr lang="en-GB" sz="1800" dirty="0"/>
              <a:t> į </a:t>
            </a:r>
            <a:r>
              <a:rPr lang="en-GB" sz="1800" dirty="0" err="1"/>
              <a:t>infrastruktūros</a:t>
            </a:r>
            <a:r>
              <a:rPr lang="en-GB" sz="1800" dirty="0"/>
              <a:t> </a:t>
            </a:r>
            <a:r>
              <a:rPr lang="en-GB" sz="1800" dirty="0" err="1"/>
              <a:t>stiprinimą</a:t>
            </a:r>
            <a:r>
              <a:rPr lang="en-GB" sz="1800" dirty="0"/>
              <a:t> ir </a:t>
            </a:r>
            <a:r>
              <a:rPr lang="en-GB" sz="1800" dirty="0" err="1" smtClean="0"/>
              <a:t>modernizavim</a:t>
            </a:r>
            <a:r>
              <a:rPr lang="lt-LT" sz="1800" dirty="0" smtClean="0"/>
              <a:t>ą</a:t>
            </a:r>
            <a:r>
              <a:rPr lang="en-GB" sz="1800" dirty="0" smtClean="0"/>
              <a:t> </a:t>
            </a:r>
            <a:r>
              <a:rPr lang="en-GB" sz="1800" dirty="0"/>
              <a:t>(</a:t>
            </a:r>
            <a:r>
              <a:rPr lang="en-GB" sz="1800" dirty="0" err="1"/>
              <a:t>kranto</a:t>
            </a:r>
            <a:r>
              <a:rPr lang="en-GB" sz="1800" dirty="0"/>
              <a:t> </a:t>
            </a:r>
            <a:r>
              <a:rPr lang="lt-LT" sz="1800" dirty="0" smtClean="0"/>
              <a:t>infrastruktūrą</a:t>
            </a:r>
            <a:r>
              <a:rPr lang="en-GB" sz="1800" dirty="0" smtClean="0"/>
              <a:t> </a:t>
            </a:r>
            <a:r>
              <a:rPr lang="en-GB" sz="1800" dirty="0"/>
              <a:t>ir </a:t>
            </a:r>
            <a:r>
              <a:rPr lang="en-GB" sz="1800" dirty="0" err="1" smtClean="0"/>
              <a:t>laiv</a:t>
            </a:r>
            <a:r>
              <a:rPr lang="lt-LT" sz="1800" dirty="0" smtClean="0"/>
              <a:t>us</a:t>
            </a:r>
            <a:r>
              <a:rPr lang="en-GB" sz="1800" dirty="0" smtClean="0"/>
              <a:t>)</a:t>
            </a:r>
          </a:p>
          <a:p>
            <a:pPr marL="342900" indent="-342900">
              <a:buFont typeface="Courier New" panose="02070309020205020404" pitchFamily="49" charset="0"/>
              <a:buChar char="o"/>
            </a:pPr>
            <a:r>
              <a:rPr lang="lt-LT" sz="1800" dirty="0" smtClean="0"/>
              <a:t>Būtina sukurti Europos </a:t>
            </a:r>
            <a:r>
              <a:rPr lang="lt-LT" sz="1800" dirty="0"/>
              <a:t>vidaus </a:t>
            </a:r>
            <a:r>
              <a:rPr lang="lt-LT" sz="1800" dirty="0" smtClean="0"/>
              <a:t>vandens </a:t>
            </a:r>
            <a:r>
              <a:rPr lang="lt-LT" sz="1800" dirty="0"/>
              <a:t>transporto žinių </a:t>
            </a:r>
            <a:r>
              <a:rPr lang="lt-LT" sz="1800" dirty="0" smtClean="0"/>
              <a:t>platformą</a:t>
            </a:r>
            <a:endParaRPr lang="en-US" sz="1800" dirty="0" smtClean="0"/>
          </a:p>
          <a:p>
            <a:pPr marL="342900" indent="-342900">
              <a:buFont typeface="Courier New" panose="02070309020205020404" pitchFamily="49" charset="0"/>
              <a:buChar char="o"/>
            </a:pPr>
            <a:r>
              <a:rPr lang="de-DE" sz="1800" dirty="0"/>
              <a:t>Pažangūs ir novatoriški strateginiai </a:t>
            </a:r>
            <a:r>
              <a:rPr lang="lt-LT" sz="1800" dirty="0" smtClean="0"/>
              <a:t>VVK</a:t>
            </a:r>
            <a:r>
              <a:rPr lang="de-DE" sz="1800" dirty="0" smtClean="0"/>
              <a:t> </a:t>
            </a:r>
            <a:r>
              <a:rPr lang="de-DE" sz="1800" dirty="0"/>
              <a:t>transporto </a:t>
            </a:r>
            <a:r>
              <a:rPr lang="de-DE" sz="1800" dirty="0" smtClean="0"/>
              <a:t>projektai </a:t>
            </a:r>
            <a:endParaRPr lang="en-GB" sz="1800" dirty="0" smtClean="0"/>
          </a:p>
        </p:txBody>
      </p:sp>
      <p:sp>
        <p:nvSpPr>
          <p:cNvPr id="5" name="Bildplatzhalter 4"/>
          <p:cNvSpPr>
            <a:spLocks noGrp="1"/>
          </p:cNvSpPr>
          <p:nvPr>
            <p:ph type="pic" sz="quarter" idx="12"/>
          </p:nvPr>
        </p:nvSpPr>
        <p:spPr/>
      </p:sp>
      <p:sp>
        <p:nvSpPr>
          <p:cNvPr id="6" name="Rechteck 5"/>
          <p:cNvSpPr/>
          <p:nvPr/>
        </p:nvSpPr>
        <p:spPr>
          <a:xfrm rot="5400000">
            <a:off x="9373809" y="3443973"/>
            <a:ext cx="4363910" cy="600164"/>
          </a:xfrm>
          <a:prstGeom prst="rect">
            <a:avLst/>
          </a:prstGeom>
        </p:spPr>
        <p:txBody>
          <a:bodyPr wrap="square">
            <a:spAutoFit/>
          </a:bodyPr>
          <a:lstStyle/>
          <a:p>
            <a:r>
              <a:rPr lang="de-DE" sz="1100" dirty="0" smtClean="0">
                <a:hlinkClick r:id="rId3"/>
              </a:rPr>
              <a:t>www.project-emma.eu/sites/default/files/EMMA_Policy%20Paper%20to%20strengthen%20IWT%20in%20BSR.pdf</a:t>
            </a:r>
            <a:r>
              <a:rPr lang="de-DE" sz="1100" dirty="0" smtClean="0"/>
              <a:t> </a:t>
            </a:r>
            <a:endParaRPr lang="de-DE" sz="1100" dirty="0"/>
          </a:p>
        </p:txBody>
      </p:sp>
      <p:pic>
        <p:nvPicPr>
          <p:cNvPr id="8" name="Grafik 7"/>
          <p:cNvPicPr>
            <a:picLocks noChangeAspect="1"/>
          </p:cNvPicPr>
          <p:nvPr/>
        </p:nvPicPr>
        <p:blipFill>
          <a:blip r:embed="rId4"/>
          <a:stretch>
            <a:fillRect/>
          </a:stretch>
        </p:blipFill>
        <p:spPr>
          <a:xfrm>
            <a:off x="7895405" y="1562100"/>
            <a:ext cx="3243991" cy="4572000"/>
          </a:xfrm>
          <a:prstGeom prst="rect">
            <a:avLst/>
          </a:prstGeom>
        </p:spPr>
      </p:pic>
    </p:spTree>
    <p:extLst>
      <p:ext uri="{BB962C8B-B14F-4D97-AF65-F5344CB8AC3E}">
        <p14:creationId xmlns:p14="http://schemas.microsoft.com/office/powerpoint/2010/main" val="1783292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lt-LT" dirty="0" smtClean="0"/>
              <a:t>Dėkoju už dėmesį</a:t>
            </a:r>
            <a:endParaRPr lang="de-DE" sz="2000" i="1" dirty="0"/>
          </a:p>
        </p:txBody>
      </p:sp>
      <p:sp>
        <p:nvSpPr>
          <p:cNvPr id="4" name="Inhaltsplatzhalter 3"/>
          <p:cNvSpPr>
            <a:spLocks noGrp="1"/>
          </p:cNvSpPr>
          <p:nvPr>
            <p:ph sz="quarter" idx="12"/>
          </p:nvPr>
        </p:nvSpPr>
        <p:spPr/>
        <p:txBody>
          <a:bodyPr/>
          <a:lstStyle/>
          <a:p>
            <a:r>
              <a:rPr lang="de-DE" dirty="0" smtClean="0"/>
              <a:t>2019-02-15</a:t>
            </a:r>
            <a:endParaRPr lang="de-DE" dirty="0"/>
          </a:p>
        </p:txBody>
      </p:sp>
      <p:sp>
        <p:nvSpPr>
          <p:cNvPr id="5" name="Textplatzhalter 4"/>
          <p:cNvSpPr>
            <a:spLocks noGrp="1"/>
          </p:cNvSpPr>
          <p:nvPr>
            <p:ph type="body" sz="quarter" idx="11"/>
          </p:nvPr>
        </p:nvSpPr>
        <p:spPr/>
        <p:txBody>
          <a:bodyPr/>
          <a:lstStyle/>
          <a:p>
            <a:r>
              <a:rPr lang="lt-LT" dirty="0" smtClean="0"/>
              <a:t>Vytautas Paulauskas</a:t>
            </a:r>
          </a:p>
          <a:p>
            <a:r>
              <a:rPr lang="lt-LT" dirty="0" smtClean="0"/>
              <a:t>KSRC</a:t>
            </a:r>
            <a:endParaRPr lang="de-DE" dirty="0"/>
          </a:p>
        </p:txBody>
      </p:sp>
    </p:spTree>
    <p:extLst>
      <p:ext uri="{BB962C8B-B14F-4D97-AF65-F5344CB8AC3E}">
        <p14:creationId xmlns:p14="http://schemas.microsoft.com/office/powerpoint/2010/main" val="2058390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r>
              <a:rPr lang="en-GB" dirty="0" smtClean="0">
                <a:solidFill>
                  <a:srgbClr val="2CB4E1"/>
                </a:solidFill>
              </a:rPr>
              <a:t>EMMA </a:t>
            </a:r>
            <a:r>
              <a:rPr lang="lt-LT" dirty="0" smtClean="0">
                <a:solidFill>
                  <a:srgbClr val="2CB4E1"/>
                </a:solidFill>
              </a:rPr>
              <a:t>pagrindiniai duomenys</a:t>
            </a:r>
            <a:endParaRPr lang="en-GB" dirty="0">
              <a:solidFill>
                <a:srgbClr val="2CB4E1"/>
              </a:solidFill>
            </a:endParaRPr>
          </a:p>
        </p:txBody>
      </p:sp>
      <p:sp>
        <p:nvSpPr>
          <p:cNvPr id="3" name="Textplatzhalter 2"/>
          <p:cNvSpPr>
            <a:spLocks noGrp="1"/>
          </p:cNvSpPr>
          <p:nvPr>
            <p:ph type="body" sz="quarter" idx="12"/>
          </p:nvPr>
        </p:nvSpPr>
        <p:spPr/>
        <p:txBody>
          <a:bodyPr/>
          <a:lstStyle/>
          <a:p>
            <a:r>
              <a:rPr lang="en-US" dirty="0" err="1"/>
              <a:t>Konkurencingumo</a:t>
            </a:r>
            <a:r>
              <a:rPr lang="en-US" dirty="0"/>
              <a:t> </a:t>
            </a:r>
            <a:r>
              <a:rPr lang="en-US" dirty="0" err="1"/>
              <a:t>gerinimo</a:t>
            </a:r>
            <a:r>
              <a:rPr lang="en-US" dirty="0"/>
              <a:t> </a:t>
            </a:r>
            <a:r>
              <a:rPr lang="en-US" dirty="0" err="1" smtClean="0"/>
              <a:t>planas</a:t>
            </a:r>
            <a:endParaRPr lang="en-GB" dirty="0"/>
          </a:p>
        </p:txBody>
      </p:sp>
      <p:sp>
        <p:nvSpPr>
          <p:cNvPr id="4" name="Textplatzhalter 3"/>
          <p:cNvSpPr>
            <a:spLocks noGrp="1"/>
          </p:cNvSpPr>
          <p:nvPr>
            <p:ph type="body" sz="quarter" idx="13"/>
          </p:nvPr>
        </p:nvSpPr>
        <p:spPr/>
        <p:txBody>
          <a:bodyPr/>
          <a:lstStyle/>
          <a:p>
            <a:r>
              <a:rPr lang="pt-BR" dirty="0"/>
              <a:t>Baltijos jūros regionas ir tarptautinis </a:t>
            </a:r>
            <a:r>
              <a:rPr lang="pt-BR" dirty="0" smtClean="0"/>
              <a:t>regionas</a:t>
            </a:r>
            <a:endParaRPr lang="pt-BR" dirty="0"/>
          </a:p>
        </p:txBody>
      </p:sp>
      <p:sp>
        <p:nvSpPr>
          <p:cNvPr id="5" name="Textplatzhalter 4"/>
          <p:cNvSpPr>
            <a:spLocks noGrp="1"/>
          </p:cNvSpPr>
          <p:nvPr>
            <p:ph type="body" sz="quarter" idx="14"/>
          </p:nvPr>
        </p:nvSpPr>
        <p:spPr/>
        <p:txBody>
          <a:bodyPr/>
          <a:lstStyle/>
          <a:p>
            <a:r>
              <a:rPr lang="lt-LT" dirty="0" smtClean="0"/>
              <a:t>Išvados ir rekomendacijos</a:t>
            </a:r>
            <a:endParaRPr lang="en-GB" dirty="0"/>
          </a:p>
        </p:txBody>
      </p:sp>
      <p:sp>
        <p:nvSpPr>
          <p:cNvPr id="6" name="Titel 5"/>
          <p:cNvSpPr>
            <a:spLocks noGrp="1"/>
          </p:cNvSpPr>
          <p:nvPr>
            <p:ph type="title"/>
          </p:nvPr>
        </p:nvSpPr>
        <p:spPr/>
        <p:txBody>
          <a:bodyPr/>
          <a:lstStyle/>
          <a:p>
            <a:r>
              <a:rPr lang="lt-LT" dirty="0" smtClean="0"/>
              <a:t>Turinys</a:t>
            </a:r>
            <a:endParaRPr lang="de-DE" dirty="0"/>
          </a:p>
        </p:txBody>
      </p:sp>
    </p:spTree>
    <p:extLst>
      <p:ext uri="{BB962C8B-B14F-4D97-AF65-F5344CB8AC3E}">
        <p14:creationId xmlns:p14="http://schemas.microsoft.com/office/powerpoint/2010/main" val="477776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1"/>
          </p:nvPr>
        </p:nvSpPr>
        <p:spPr/>
        <p:txBody>
          <a:bodyPr/>
          <a:lstStyle/>
          <a:p>
            <a:r>
              <a:rPr lang="en-US" sz="1866" b="1" i="1" dirty="0">
                <a:solidFill>
                  <a:srgbClr val="00B0F0"/>
                </a:solidFill>
              </a:rPr>
              <a:t>E</a:t>
            </a:r>
            <a:r>
              <a:rPr lang="en-US" sz="1866" i="1" dirty="0"/>
              <a:t>nhancing freight </a:t>
            </a:r>
            <a:r>
              <a:rPr lang="en-US" sz="1866" b="1" i="1" dirty="0">
                <a:solidFill>
                  <a:srgbClr val="00B0F0"/>
                </a:solidFill>
              </a:rPr>
              <a:t>M</a:t>
            </a:r>
            <a:r>
              <a:rPr lang="en-US" sz="1866" i="1" dirty="0"/>
              <a:t>obility and logistics in the BSR by strengthening inland waterway and river sea transport and </a:t>
            </a:r>
            <a:r>
              <a:rPr lang="en-US" sz="1866" i="1" dirty="0" err="1"/>
              <a:t>pro</a:t>
            </a:r>
            <a:r>
              <a:rPr lang="en-US" sz="1866" b="1" i="1" dirty="0" err="1">
                <a:solidFill>
                  <a:srgbClr val="00B0F0"/>
                </a:solidFill>
              </a:rPr>
              <a:t>M</a:t>
            </a:r>
            <a:r>
              <a:rPr lang="en-US" sz="1866" i="1" dirty="0" err="1"/>
              <a:t>oting</a:t>
            </a:r>
            <a:r>
              <a:rPr lang="en-US" sz="1866" i="1" dirty="0"/>
              <a:t> new </a:t>
            </a:r>
            <a:r>
              <a:rPr lang="en-US" sz="1866" i="1" dirty="0" err="1"/>
              <a:t>intern</a:t>
            </a:r>
            <a:r>
              <a:rPr lang="en-US" sz="1866" b="1" i="1" dirty="0" err="1">
                <a:solidFill>
                  <a:srgbClr val="00B0F0"/>
                </a:solidFill>
              </a:rPr>
              <a:t>A</a:t>
            </a:r>
            <a:r>
              <a:rPr lang="en-US" sz="1866" i="1" dirty="0" err="1"/>
              <a:t>tional</a:t>
            </a:r>
            <a:r>
              <a:rPr lang="en-US" sz="1866" i="1" dirty="0"/>
              <a:t> shipping services </a:t>
            </a:r>
            <a:r>
              <a:rPr lang="en-US" sz="1866" i="1" dirty="0" smtClean="0"/>
              <a:t>(</a:t>
            </a:r>
            <a:r>
              <a:rPr lang="lt-LT" sz="1866" i="1" dirty="0"/>
              <a:t>Krovinių judumo ir logistikos stiprinimas Baltijos jūros regione, stiprinant vidaus </a:t>
            </a:r>
            <a:r>
              <a:rPr lang="lt-LT" sz="1866" i="1" dirty="0" smtClean="0"/>
              <a:t>vanden</a:t>
            </a:r>
            <a:r>
              <a:rPr lang="en-US" sz="1866" i="1" dirty="0" smtClean="0"/>
              <a:t>s</a:t>
            </a:r>
            <a:r>
              <a:rPr lang="lt-LT" sz="1866" i="1" dirty="0" smtClean="0"/>
              <a:t> </a:t>
            </a:r>
            <a:r>
              <a:rPr lang="lt-LT" sz="1866" i="1" dirty="0"/>
              <a:t>ir upių jūrų transportą ir skatinant naujas tarptautines laivybos </a:t>
            </a:r>
            <a:r>
              <a:rPr lang="lt-LT" sz="1866" i="1" dirty="0" smtClean="0"/>
              <a:t>paslaugas</a:t>
            </a:r>
            <a:r>
              <a:rPr lang="en-US" sz="1866" i="1" dirty="0" smtClean="0"/>
              <a:t>)</a:t>
            </a:r>
            <a:endParaRPr lang="en-US" sz="1866" i="1" dirty="0"/>
          </a:p>
          <a:p>
            <a:pPr marL="285722" indent="-285722">
              <a:buFont typeface="Courier New" panose="02070309020205020404" pitchFamily="49" charset="0"/>
              <a:buChar char="o"/>
              <a:tabLst>
                <a:tab pos="2514349" algn="l"/>
              </a:tabLst>
            </a:pPr>
            <a:r>
              <a:rPr lang="en-US" sz="1866" dirty="0" err="1" smtClean="0"/>
              <a:t>Koordinatorius</a:t>
            </a:r>
            <a:r>
              <a:rPr lang="en-US" sz="1866" dirty="0" smtClean="0"/>
              <a:t>:</a:t>
            </a:r>
            <a:r>
              <a:rPr lang="en-US" sz="1866" dirty="0"/>
              <a:t>		Port of Hamburg Marketing</a:t>
            </a:r>
          </a:p>
          <a:p>
            <a:pPr marL="285722" indent="-285722">
              <a:buFont typeface="Courier New" panose="02070309020205020404" pitchFamily="49" charset="0"/>
              <a:buChar char="o"/>
              <a:tabLst>
                <a:tab pos="2514349" algn="l"/>
              </a:tabLst>
            </a:pPr>
            <a:r>
              <a:rPr lang="de-DE" sz="1866" dirty="0" smtClean="0"/>
              <a:t>Projekto partneriai:</a:t>
            </a:r>
            <a:r>
              <a:rPr lang="de-DE" sz="1866" dirty="0"/>
              <a:t>		20 </a:t>
            </a:r>
            <a:r>
              <a:rPr lang="de-DE" sz="1866" dirty="0" smtClean="0"/>
              <a:t>(</a:t>
            </a:r>
            <a:r>
              <a:rPr lang="lt-LT" sz="1866" dirty="0" smtClean="0"/>
              <a:t>iš</a:t>
            </a:r>
            <a:r>
              <a:rPr lang="de-DE" sz="1866" dirty="0" smtClean="0"/>
              <a:t> </a:t>
            </a:r>
            <a:r>
              <a:rPr lang="de-DE" sz="1866" dirty="0"/>
              <a:t>DE, FI, LT, PL, SE)</a:t>
            </a:r>
          </a:p>
          <a:p>
            <a:pPr marL="285722" indent="-285722">
              <a:buFont typeface="Courier New" panose="02070309020205020404" pitchFamily="49" charset="0"/>
              <a:buChar char="o"/>
              <a:tabLst>
                <a:tab pos="2514349" algn="l"/>
              </a:tabLst>
            </a:pPr>
            <a:r>
              <a:rPr lang="lt-LT" sz="1866" dirty="0" smtClean="0"/>
              <a:t>Asocijuoti partneriai</a:t>
            </a:r>
            <a:r>
              <a:rPr lang="de-DE" sz="1866" dirty="0" smtClean="0"/>
              <a:t>: </a:t>
            </a:r>
            <a:r>
              <a:rPr lang="de-DE" sz="1866" dirty="0"/>
              <a:t>	45+</a:t>
            </a:r>
          </a:p>
          <a:p>
            <a:pPr marL="285722" indent="-285722">
              <a:buFont typeface="Courier New" panose="02070309020205020404" pitchFamily="49" charset="0"/>
              <a:buChar char="o"/>
              <a:tabLst>
                <a:tab pos="2514349" algn="l"/>
              </a:tabLst>
            </a:pPr>
            <a:endParaRPr lang="de-DE" sz="1067" dirty="0"/>
          </a:p>
          <a:p>
            <a:pPr marL="285722" indent="-285722">
              <a:buFont typeface="Courier New" panose="02070309020205020404" pitchFamily="49" charset="0"/>
              <a:buChar char="o"/>
              <a:tabLst>
                <a:tab pos="2514349" algn="l"/>
              </a:tabLst>
            </a:pPr>
            <a:r>
              <a:rPr lang="lt-LT" sz="1866" dirty="0" smtClean="0"/>
              <a:t>Programa</a:t>
            </a:r>
            <a:r>
              <a:rPr lang="de-DE" sz="1866" dirty="0" smtClean="0"/>
              <a:t>: </a:t>
            </a:r>
            <a:r>
              <a:rPr lang="de-DE" sz="1866" dirty="0"/>
              <a:t>	</a:t>
            </a:r>
            <a:r>
              <a:rPr lang="lt-LT" sz="1866" dirty="0" smtClean="0"/>
              <a:t> </a:t>
            </a:r>
            <a:r>
              <a:rPr lang="de-DE" sz="1866" dirty="0" smtClean="0"/>
              <a:t>Interreg </a:t>
            </a:r>
            <a:r>
              <a:rPr lang="de-DE" sz="1866" dirty="0"/>
              <a:t>Baltic Sea Region 		    </a:t>
            </a:r>
            <a:r>
              <a:rPr lang="de-DE" sz="1866" dirty="0" smtClean="0"/>
              <a:t> </a:t>
            </a:r>
            <a:r>
              <a:rPr lang="de-DE" sz="1067" dirty="0"/>
              <a:t>	</a:t>
            </a:r>
          </a:p>
          <a:p>
            <a:pPr marL="285722" indent="-285722">
              <a:buFont typeface="Courier New" panose="02070309020205020404" pitchFamily="49" charset="0"/>
              <a:buChar char="o"/>
              <a:tabLst>
                <a:tab pos="2514349" algn="l"/>
              </a:tabLst>
            </a:pPr>
            <a:r>
              <a:rPr lang="lt-LT" sz="1866" dirty="0" smtClean="0"/>
              <a:t>Biudžetas</a:t>
            </a:r>
            <a:r>
              <a:rPr lang="de-DE" sz="1866" dirty="0" smtClean="0"/>
              <a:t>:</a:t>
            </a:r>
            <a:r>
              <a:rPr lang="de-DE" sz="1866" dirty="0"/>
              <a:t>		4.42 million €</a:t>
            </a:r>
          </a:p>
          <a:p>
            <a:pPr marL="285722" indent="-285722">
              <a:buFont typeface="Courier New" panose="02070309020205020404" pitchFamily="49" charset="0"/>
              <a:buChar char="o"/>
              <a:tabLst>
                <a:tab pos="2514349" algn="l"/>
              </a:tabLst>
            </a:pPr>
            <a:r>
              <a:rPr lang="de-DE" sz="1866" dirty="0"/>
              <a:t>ERDF </a:t>
            </a:r>
            <a:r>
              <a:rPr lang="lt-LT" sz="1866" dirty="0" smtClean="0"/>
              <a:t>ko-finansavimas</a:t>
            </a:r>
            <a:r>
              <a:rPr lang="de-DE" sz="1866" dirty="0" smtClean="0"/>
              <a:t>:</a:t>
            </a:r>
            <a:r>
              <a:rPr lang="lt-LT" sz="1866" dirty="0"/>
              <a:t> </a:t>
            </a:r>
            <a:r>
              <a:rPr lang="de-DE" sz="1866" dirty="0" smtClean="0"/>
              <a:t>3,45 </a:t>
            </a:r>
            <a:r>
              <a:rPr lang="de-DE" sz="1866" dirty="0"/>
              <a:t>million €	</a:t>
            </a:r>
          </a:p>
          <a:p>
            <a:pPr marL="285722" indent="-285722">
              <a:buFont typeface="Courier New" panose="02070309020205020404" pitchFamily="49" charset="0"/>
              <a:buChar char="o"/>
              <a:tabLst>
                <a:tab pos="2514349" algn="l"/>
              </a:tabLst>
            </a:pPr>
            <a:r>
              <a:rPr lang="lt-LT" sz="1866" dirty="0" smtClean="0"/>
              <a:t>Projekto trukmė</a:t>
            </a:r>
            <a:r>
              <a:rPr lang="de-DE" sz="1866" dirty="0" smtClean="0"/>
              <a:t>:</a:t>
            </a:r>
            <a:r>
              <a:rPr lang="de-DE" sz="1866" dirty="0"/>
              <a:t>		3/2016 – 2/2019</a:t>
            </a:r>
          </a:p>
        </p:txBody>
      </p:sp>
      <p:sp>
        <p:nvSpPr>
          <p:cNvPr id="3" name="Titel 2"/>
          <p:cNvSpPr>
            <a:spLocks noGrp="1"/>
          </p:cNvSpPr>
          <p:nvPr>
            <p:ph type="title"/>
          </p:nvPr>
        </p:nvSpPr>
        <p:spPr/>
        <p:txBody>
          <a:bodyPr>
            <a:normAutofit/>
          </a:bodyPr>
          <a:lstStyle/>
          <a:p>
            <a:r>
              <a:rPr lang="de-DE" sz="2200" dirty="0" smtClean="0"/>
              <a:t>Pagrindiniai </a:t>
            </a:r>
            <a:r>
              <a:rPr lang="de-DE" sz="2200" dirty="0"/>
              <a:t>faktai: EMMA </a:t>
            </a:r>
            <a:r>
              <a:rPr lang="de-DE" sz="2200" dirty="0" smtClean="0"/>
              <a:t>projektas</a:t>
            </a:r>
            <a:endParaRPr lang="de-DE" sz="2200" dirty="0"/>
          </a:p>
        </p:txBody>
      </p:sp>
      <p:pic>
        <p:nvPicPr>
          <p:cNvPr id="20" name="Bildplatzhalter 19"/>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14662" b="14662"/>
          <a:stretch>
            <a:fillRect/>
          </a:stretch>
        </p:blipFill>
        <p:spPr>
          <a:xfrm>
            <a:off x="8687495" y="1562100"/>
            <a:ext cx="3168352" cy="4572000"/>
          </a:xfrm>
        </p:spPr>
      </p:pic>
      <p:sp>
        <p:nvSpPr>
          <p:cNvPr id="8" name="Textplatzhalter 7"/>
          <p:cNvSpPr>
            <a:spLocks noGrp="1"/>
          </p:cNvSpPr>
          <p:nvPr>
            <p:ph type="body" sz="quarter" idx="10"/>
          </p:nvPr>
        </p:nvSpPr>
        <p:spPr>
          <a:xfrm>
            <a:off x="349199" y="964800"/>
            <a:ext cx="8626326" cy="439200"/>
          </a:xfrm>
        </p:spPr>
        <p:txBody>
          <a:bodyPr>
            <a:normAutofit fontScale="85000" lnSpcReduction="10000"/>
          </a:bodyPr>
          <a:lstStyle/>
          <a:p>
            <a:r>
              <a:rPr lang="en-US" dirty="0" smtClean="0">
                <a:solidFill>
                  <a:srgbClr val="2CAAE1"/>
                </a:solidFill>
              </a:rPr>
              <a:t>BALTIJOS </a:t>
            </a:r>
            <a:r>
              <a:rPr lang="en-US" dirty="0">
                <a:solidFill>
                  <a:srgbClr val="2CAAE1"/>
                </a:solidFill>
              </a:rPr>
              <a:t>JŪROS REGIONO PAGRINDINIAI </a:t>
            </a:r>
            <a:r>
              <a:rPr lang="en-US" dirty="0" smtClean="0">
                <a:solidFill>
                  <a:srgbClr val="2CAAE1"/>
                </a:solidFill>
              </a:rPr>
              <a:t> VIDAUS VANDENS KELI</a:t>
            </a:r>
            <a:r>
              <a:rPr lang="lt-LT" dirty="0" smtClean="0">
                <a:solidFill>
                  <a:srgbClr val="2CAAE1"/>
                </a:solidFill>
              </a:rPr>
              <a:t>Ų</a:t>
            </a:r>
            <a:r>
              <a:rPr lang="en-US" dirty="0" smtClean="0">
                <a:solidFill>
                  <a:srgbClr val="2CAAE1"/>
                </a:solidFill>
              </a:rPr>
              <a:t> TIKSLAI</a:t>
            </a:r>
            <a:endParaRPr lang="en-GB" dirty="0">
              <a:solidFill>
                <a:srgbClr val="2CAAE1"/>
              </a:solidFill>
            </a:endParaRPr>
          </a:p>
        </p:txBody>
      </p:sp>
    </p:spTree>
    <p:extLst>
      <p:ext uri="{BB962C8B-B14F-4D97-AF65-F5344CB8AC3E}">
        <p14:creationId xmlns:p14="http://schemas.microsoft.com/office/powerpoint/2010/main" val="12713838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kt 15"/>
          <p:cNvGraphicFramePr>
            <a:graphicFrameLocks noChangeAspect="1"/>
          </p:cNvGraphicFramePr>
          <p:nvPr>
            <p:extLst/>
          </p:nvPr>
        </p:nvGraphicFramePr>
        <p:xfrm>
          <a:off x="6839890" y="1562400"/>
          <a:ext cx="4970343" cy="4648522"/>
        </p:xfrm>
        <a:graphic>
          <a:graphicData uri="http://schemas.openxmlformats.org/presentationml/2006/ole">
            <mc:AlternateContent xmlns:mc="http://schemas.openxmlformats.org/markup-compatibility/2006">
              <mc:Choice xmlns:v="urn:schemas-microsoft-com:vml" Requires="v">
                <p:oleObj spid="_x0000_s1065" name="Bitmap-Bild" r:id="rId4" imgW="5295960" imgH="4952880" progId="Paint.Picture">
                  <p:embed/>
                </p:oleObj>
              </mc:Choice>
              <mc:Fallback>
                <p:oleObj name="Bitmap-Bild" r:id="rId4" imgW="5295960" imgH="4952880" progId="Paint.Picture">
                  <p:embed/>
                  <p:pic>
                    <p:nvPicPr>
                      <p:cNvPr id="0" name=""/>
                      <p:cNvPicPr/>
                      <p:nvPr/>
                    </p:nvPicPr>
                    <p:blipFill>
                      <a:blip r:embed="rId5"/>
                      <a:stretch>
                        <a:fillRect/>
                      </a:stretch>
                    </p:blipFill>
                    <p:spPr>
                      <a:xfrm>
                        <a:off x="6839890" y="1562400"/>
                        <a:ext cx="4970343" cy="4648522"/>
                      </a:xfrm>
                      <a:prstGeom prst="rect">
                        <a:avLst/>
                      </a:prstGeom>
                    </p:spPr>
                  </p:pic>
                </p:oleObj>
              </mc:Fallback>
            </mc:AlternateContent>
          </a:graphicData>
        </a:graphic>
      </p:graphicFrame>
      <p:sp>
        <p:nvSpPr>
          <p:cNvPr id="5" name="Titel 4"/>
          <p:cNvSpPr>
            <a:spLocks noGrp="1"/>
          </p:cNvSpPr>
          <p:nvPr>
            <p:ph type="title"/>
          </p:nvPr>
        </p:nvSpPr>
        <p:spPr>
          <a:xfrm>
            <a:off x="334566" y="274638"/>
            <a:ext cx="8640959" cy="634876"/>
          </a:xfrm>
          <a:prstGeom prst="rect">
            <a:avLst/>
          </a:prstGeom>
        </p:spPr>
        <p:txBody>
          <a:bodyPr/>
          <a:lstStyle/>
          <a:p>
            <a:r>
              <a:rPr lang="lt-LT" dirty="0" smtClean="0"/>
              <a:t>EMMA projektas</a:t>
            </a:r>
            <a:endParaRPr lang="en-GB" dirty="0"/>
          </a:p>
        </p:txBody>
      </p:sp>
      <p:sp>
        <p:nvSpPr>
          <p:cNvPr id="8" name="Textplatzhalter 7"/>
          <p:cNvSpPr>
            <a:spLocks noGrp="1"/>
          </p:cNvSpPr>
          <p:nvPr>
            <p:ph type="body" sz="quarter" idx="10"/>
          </p:nvPr>
        </p:nvSpPr>
        <p:spPr/>
        <p:txBody>
          <a:bodyPr>
            <a:normAutofit/>
          </a:bodyPr>
          <a:lstStyle/>
          <a:p>
            <a:r>
              <a:rPr lang="en-US" dirty="0" smtClean="0"/>
              <a:t>PILOT</a:t>
            </a:r>
            <a:r>
              <a:rPr lang="lt-LT" dirty="0" smtClean="0"/>
              <a:t>INIAI</a:t>
            </a:r>
            <a:r>
              <a:rPr lang="en-US" dirty="0" smtClean="0"/>
              <a:t> PROJEKTAI </a:t>
            </a:r>
            <a:r>
              <a:rPr lang="en-US" dirty="0"/>
              <a:t>IR DEMONSTRACIJOS</a:t>
            </a:r>
          </a:p>
          <a:p>
            <a:endParaRPr lang="en-GB" dirty="0">
              <a:solidFill>
                <a:srgbClr val="2CAAE1"/>
              </a:solidFill>
            </a:endParaRPr>
          </a:p>
        </p:txBody>
      </p:sp>
      <p:sp>
        <p:nvSpPr>
          <p:cNvPr id="2" name="Textplatzhalter 1"/>
          <p:cNvSpPr>
            <a:spLocks noGrp="1"/>
          </p:cNvSpPr>
          <p:nvPr>
            <p:ph type="body" sz="quarter" idx="11"/>
          </p:nvPr>
        </p:nvSpPr>
        <p:spPr>
          <a:xfrm>
            <a:off x="349200" y="1341562"/>
            <a:ext cx="6682110" cy="4792838"/>
          </a:xfrm>
        </p:spPr>
        <p:txBody>
          <a:bodyPr>
            <a:noAutofit/>
          </a:bodyPr>
          <a:lstStyle/>
          <a:p>
            <a:pPr lvl="0">
              <a:defRPr/>
            </a:pPr>
            <a:r>
              <a:rPr lang="lt-LT" sz="1800" kern="0" dirty="0" smtClean="0">
                <a:solidFill>
                  <a:srgbClr val="2CAAE1"/>
                </a:solidFill>
                <a:latin typeface="Arial"/>
              </a:rPr>
              <a:t>Švedija - Geteborgo sritis (Vrėnės ežeras)</a:t>
            </a:r>
            <a:endParaRPr lang="en-GB" sz="1800" kern="0" dirty="0" smtClean="0">
              <a:solidFill>
                <a:srgbClr val="2CAAE1"/>
              </a:solidFill>
              <a:latin typeface="Arial"/>
            </a:endParaRPr>
          </a:p>
          <a:p>
            <a:pPr lvl="0">
              <a:defRPr/>
            </a:pPr>
            <a:r>
              <a:rPr lang="lt-LT" sz="1800" kern="0" dirty="0" smtClean="0">
                <a:latin typeface="Arial"/>
              </a:rPr>
              <a:t>Transportavimo perkėlimas iš kelių į vidaus vandens kelius Vrėno ežero rajone</a:t>
            </a:r>
            <a:endParaRPr lang="en-GB" sz="1800" kern="0" dirty="0" smtClean="0">
              <a:latin typeface="Arial"/>
            </a:endParaRPr>
          </a:p>
          <a:p>
            <a:pPr lvl="0">
              <a:defRPr/>
            </a:pPr>
            <a:endParaRPr lang="en-GB" sz="500" kern="0" dirty="0" smtClean="0">
              <a:latin typeface="Arial"/>
            </a:endParaRPr>
          </a:p>
          <a:p>
            <a:pPr lvl="0">
              <a:defRPr/>
            </a:pPr>
            <a:r>
              <a:rPr lang="fi-FI" sz="1800" kern="0" dirty="0" smtClean="0">
                <a:solidFill>
                  <a:srgbClr val="2CAAE1"/>
                </a:solidFill>
                <a:latin typeface="Arial"/>
              </a:rPr>
              <a:t>Suomija - Šiaurės Karelija (Saimaa kanalo ir ežero zona)</a:t>
            </a:r>
            <a:endParaRPr lang="en-GB" sz="1800" kern="0" dirty="0" smtClean="0">
              <a:solidFill>
                <a:srgbClr val="2CAAE1"/>
              </a:solidFill>
              <a:latin typeface="Arial"/>
            </a:endParaRPr>
          </a:p>
          <a:p>
            <a:pPr lvl="0">
              <a:defRPr/>
            </a:pPr>
            <a:r>
              <a:rPr lang="en-GB" sz="1800" kern="0" dirty="0" smtClean="0">
                <a:latin typeface="Arial"/>
              </a:rPr>
              <a:t>VVKT </a:t>
            </a:r>
            <a:r>
              <a:rPr lang="en-GB" sz="1800" kern="0" dirty="0" err="1" smtClean="0">
                <a:latin typeface="Arial"/>
              </a:rPr>
              <a:t>stiprinimas</a:t>
            </a:r>
            <a:r>
              <a:rPr lang="en-GB" sz="1800" kern="0" dirty="0" smtClean="0">
                <a:latin typeface="Arial"/>
              </a:rPr>
              <a:t> Saimaa </a:t>
            </a:r>
            <a:r>
              <a:rPr lang="en-GB" sz="1800" kern="0" dirty="0" err="1" smtClean="0">
                <a:latin typeface="Arial"/>
              </a:rPr>
              <a:t>kanale</a:t>
            </a:r>
            <a:r>
              <a:rPr lang="en-GB" sz="1800" kern="0" dirty="0" smtClean="0">
                <a:latin typeface="Arial"/>
              </a:rPr>
              <a:t> ir </a:t>
            </a:r>
            <a:r>
              <a:rPr lang="en-GB" sz="1800" kern="0" dirty="0" err="1" smtClean="0">
                <a:latin typeface="Arial"/>
              </a:rPr>
              <a:t>ežero</a:t>
            </a:r>
            <a:r>
              <a:rPr lang="en-GB" sz="1800" kern="0" dirty="0" smtClean="0">
                <a:latin typeface="Arial"/>
              </a:rPr>
              <a:t> </a:t>
            </a:r>
            <a:r>
              <a:rPr lang="en-GB" sz="1800" kern="0" dirty="0" err="1" smtClean="0">
                <a:latin typeface="Arial"/>
              </a:rPr>
              <a:t>zonoje</a:t>
            </a:r>
            <a:endParaRPr lang="en-GB" sz="1800" kern="0" dirty="0" smtClean="0">
              <a:latin typeface="Arial"/>
            </a:endParaRPr>
          </a:p>
          <a:p>
            <a:pPr lvl="0">
              <a:defRPr/>
            </a:pPr>
            <a:endParaRPr lang="de-DE" sz="500" dirty="0" smtClean="0"/>
          </a:p>
          <a:p>
            <a:pPr lvl="0">
              <a:defRPr/>
            </a:pPr>
            <a:r>
              <a:rPr lang="lt-LT" sz="1800" kern="0" dirty="0" smtClean="0">
                <a:solidFill>
                  <a:srgbClr val="2CAAE1"/>
                </a:solidFill>
                <a:latin typeface="Arial"/>
              </a:rPr>
              <a:t>Vokietija (Šiaurės Vokietijos upių baseinas)</a:t>
            </a:r>
            <a:r>
              <a:rPr lang="de-DE" sz="1800" kern="0" dirty="0" smtClean="0">
                <a:solidFill>
                  <a:srgbClr val="2CAAE1"/>
                </a:solidFill>
                <a:latin typeface="Arial"/>
              </a:rPr>
              <a:t> </a:t>
            </a:r>
          </a:p>
          <a:p>
            <a:pPr lvl="0">
              <a:defRPr/>
            </a:pPr>
            <a:r>
              <a:rPr lang="lt-LT" sz="1800" kern="0" dirty="0" smtClean="0">
                <a:latin typeface="Arial"/>
              </a:rPr>
              <a:t>Skaitmeninis žemėlapis su informacija apie vidaus vandens kelius </a:t>
            </a:r>
            <a:r>
              <a:rPr lang="en-GB" sz="1800" kern="0" dirty="0" smtClean="0">
                <a:latin typeface="Arial"/>
              </a:rPr>
              <a:t>(RIS – (UIS))</a:t>
            </a:r>
          </a:p>
          <a:p>
            <a:pPr lvl="0">
              <a:defRPr/>
            </a:pPr>
            <a:endParaRPr lang="de-DE" sz="800" dirty="0" smtClean="0"/>
          </a:p>
          <a:p>
            <a:pPr lvl="0">
              <a:defRPr/>
            </a:pPr>
            <a:r>
              <a:rPr lang="lt-LT" sz="1800" kern="0" dirty="0" smtClean="0">
                <a:solidFill>
                  <a:srgbClr val="2CAAE1"/>
                </a:solidFill>
                <a:latin typeface="Arial"/>
              </a:rPr>
              <a:t>Lenkija - „Gdanskas (Vyslos upė)“</a:t>
            </a:r>
            <a:endParaRPr lang="en-GB" sz="1800" kern="0" dirty="0" smtClean="0">
              <a:solidFill>
                <a:srgbClr val="2CAAE1"/>
              </a:solidFill>
              <a:latin typeface="Arial"/>
            </a:endParaRPr>
          </a:p>
          <a:p>
            <a:pPr lvl="0">
              <a:defRPr/>
            </a:pPr>
            <a:r>
              <a:rPr lang="lt-LT" sz="1800" kern="0" dirty="0" smtClean="0">
                <a:latin typeface="Arial"/>
              </a:rPr>
              <a:t>Daugiafunkcinio vidaus vandens kelių terminalo galimybių studija</a:t>
            </a:r>
            <a:endParaRPr lang="en-GB" sz="1800" kern="0" dirty="0" smtClean="0">
              <a:latin typeface="Arial"/>
            </a:endParaRPr>
          </a:p>
          <a:p>
            <a:pPr lvl="0">
              <a:defRPr/>
            </a:pPr>
            <a:endParaRPr lang="en-GB" sz="500" kern="0" dirty="0" smtClean="0">
              <a:latin typeface="Arial"/>
            </a:endParaRPr>
          </a:p>
          <a:p>
            <a:pPr lvl="0">
              <a:defRPr/>
            </a:pPr>
            <a:endParaRPr lang="de-DE" sz="100" dirty="0" smtClean="0"/>
          </a:p>
          <a:p>
            <a:pPr>
              <a:defRPr/>
            </a:pPr>
            <a:r>
              <a:rPr lang="lt-LT" sz="1800" kern="0" dirty="0" smtClean="0">
                <a:solidFill>
                  <a:srgbClr val="2CAAE1"/>
                </a:solidFill>
                <a:latin typeface="Arial"/>
              </a:rPr>
              <a:t>Lietuva - Klaipėda (Nemano upė)</a:t>
            </a:r>
            <a:endParaRPr lang="en-GB" sz="1800" kern="0" dirty="0" smtClean="0">
              <a:solidFill>
                <a:srgbClr val="2CAAE1"/>
              </a:solidFill>
              <a:latin typeface="Arial"/>
            </a:endParaRPr>
          </a:p>
          <a:p>
            <a:pPr>
              <a:defRPr/>
            </a:pPr>
            <a:r>
              <a:rPr lang="lt-LT" sz="1800" kern="0" dirty="0" smtClean="0">
                <a:latin typeface="Arial"/>
              </a:rPr>
              <a:t>Negabarininių </a:t>
            </a:r>
            <a:r>
              <a:rPr lang="lt-LT" sz="1800" kern="0" dirty="0">
                <a:latin typeface="Arial"/>
              </a:rPr>
              <a:t>krovinių gabenimas iš Klaipėdos uosto </a:t>
            </a:r>
            <a:r>
              <a:rPr lang="lt-LT" sz="1800" kern="0" dirty="0" smtClean="0">
                <a:latin typeface="Arial"/>
              </a:rPr>
              <a:t>vidaus vandens keliais </a:t>
            </a:r>
            <a:r>
              <a:rPr lang="de-DE" sz="1800" kern="0" dirty="0" smtClean="0">
                <a:latin typeface="Arial"/>
              </a:rPr>
              <a:t> </a:t>
            </a:r>
            <a:endParaRPr lang="en-GB" sz="1800" kern="0" dirty="0" smtClean="0">
              <a:latin typeface="Arial"/>
            </a:endParaRPr>
          </a:p>
          <a:p>
            <a:pPr lvl="0">
              <a:defRPr/>
            </a:pPr>
            <a:endParaRPr lang="de-DE" sz="800" dirty="0" smtClean="0"/>
          </a:p>
          <a:p>
            <a:pPr lvl="0">
              <a:defRPr/>
            </a:pPr>
            <a:endParaRPr lang="en-GB" sz="400" kern="0" dirty="0">
              <a:latin typeface="Arial"/>
            </a:endParaRPr>
          </a:p>
        </p:txBody>
      </p:sp>
      <p:sp>
        <p:nvSpPr>
          <p:cNvPr id="10" name="Ellipse 9"/>
          <p:cNvSpPr/>
          <p:nvPr/>
        </p:nvSpPr>
        <p:spPr>
          <a:xfrm>
            <a:off x="10991750" y="1917626"/>
            <a:ext cx="576064" cy="115212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p:cNvSpPr/>
          <p:nvPr/>
        </p:nvSpPr>
        <p:spPr>
          <a:xfrm rot="18304939">
            <a:off x="7980583" y="3544948"/>
            <a:ext cx="802502" cy="44920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p:cNvSpPr/>
          <p:nvPr/>
        </p:nvSpPr>
        <p:spPr>
          <a:xfrm rot="21130500">
            <a:off x="9414193" y="5256822"/>
            <a:ext cx="356387" cy="85731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p:cNvSpPr/>
          <p:nvPr/>
        </p:nvSpPr>
        <p:spPr>
          <a:xfrm rot="1769374">
            <a:off x="7451151" y="5386715"/>
            <a:ext cx="1222540" cy="5991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p:cNvSpPr/>
          <p:nvPr/>
        </p:nvSpPr>
        <p:spPr>
          <a:xfrm rot="1053080">
            <a:off x="10081209" y="4906982"/>
            <a:ext cx="767605"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48950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 EMMA </a:t>
            </a:r>
            <a:r>
              <a:rPr lang="lt-LT" dirty="0" smtClean="0"/>
              <a:t>vizija </a:t>
            </a:r>
            <a:r>
              <a:rPr lang="de-DE" dirty="0" smtClean="0"/>
              <a:t>Baltijos </a:t>
            </a:r>
            <a:r>
              <a:rPr lang="lt-LT" dirty="0" smtClean="0"/>
              <a:t>jūros rigione</a:t>
            </a:r>
            <a:endParaRPr lang="de-DE" dirty="0"/>
          </a:p>
        </p:txBody>
      </p:sp>
      <p:sp>
        <p:nvSpPr>
          <p:cNvPr id="16" name="Textplatzhalter 15"/>
          <p:cNvSpPr>
            <a:spLocks noGrp="1"/>
          </p:cNvSpPr>
          <p:nvPr>
            <p:ph type="body" sz="quarter" idx="10"/>
          </p:nvPr>
        </p:nvSpPr>
        <p:spPr/>
        <p:txBody>
          <a:bodyPr/>
          <a:lstStyle/>
          <a:p>
            <a:endParaRPr lang="de-DE"/>
          </a:p>
        </p:txBody>
      </p:sp>
      <p:sp>
        <p:nvSpPr>
          <p:cNvPr id="17" name="Textplatzhalter 16"/>
          <p:cNvSpPr>
            <a:spLocks noGrp="1"/>
          </p:cNvSpPr>
          <p:nvPr>
            <p:ph type="body" sz="quarter" idx="11"/>
          </p:nvPr>
        </p:nvSpPr>
        <p:spPr/>
        <p:txBody>
          <a:bodyPr/>
          <a:lstStyle/>
          <a:p>
            <a:r>
              <a:rPr lang="lt-LT" dirty="0">
                <a:solidFill>
                  <a:srgbClr val="2CB4E1"/>
                </a:solidFill>
              </a:rPr>
              <a:t>VVKT yra ekologiškas, </a:t>
            </a:r>
            <a:r>
              <a:rPr lang="lt-LT" dirty="0" smtClean="0">
                <a:solidFill>
                  <a:srgbClr val="2CB4E1"/>
                </a:solidFill>
              </a:rPr>
              <a:t>išmanus </a:t>
            </a:r>
            <a:r>
              <a:rPr lang="lt-LT" dirty="0">
                <a:solidFill>
                  <a:srgbClr val="2CB4E1"/>
                </a:solidFill>
              </a:rPr>
              <a:t>transporto būdas, gerai integruotas į daugiarūšio tiekimo grandines, </a:t>
            </a:r>
            <a:r>
              <a:rPr lang="lt-LT" dirty="0" smtClean="0">
                <a:solidFill>
                  <a:srgbClr val="2CB4E1"/>
                </a:solidFill>
              </a:rPr>
              <a:t>turinčias </a:t>
            </a:r>
            <a:r>
              <a:rPr lang="lt-LT" dirty="0">
                <a:solidFill>
                  <a:srgbClr val="2CB4E1"/>
                </a:solidFill>
              </a:rPr>
              <a:t>transporto rūšių </a:t>
            </a:r>
            <a:r>
              <a:rPr lang="lt-LT" dirty="0" smtClean="0">
                <a:solidFill>
                  <a:srgbClr val="2CB4E1"/>
                </a:solidFill>
              </a:rPr>
              <a:t>paskirstymo galimybes</a:t>
            </a:r>
            <a:endParaRPr lang="en-GB" sz="1000" dirty="0"/>
          </a:p>
          <a:p>
            <a:endParaRPr lang="en-GB" sz="500" dirty="0" smtClean="0"/>
          </a:p>
          <a:p>
            <a:pPr marL="342900" indent="-342900">
              <a:spcBef>
                <a:spcPts val="0"/>
              </a:spcBef>
              <a:spcAft>
                <a:spcPts val="0"/>
              </a:spcAft>
              <a:buFont typeface="Courier New" panose="02070309020205020404" pitchFamily="49" charset="0"/>
              <a:buChar char="o"/>
            </a:pPr>
            <a:r>
              <a:rPr lang="lt-LT" dirty="0"/>
              <a:t>VVKT yra gerai </a:t>
            </a:r>
            <a:r>
              <a:rPr lang="lt-LT" dirty="0" smtClean="0"/>
              <a:t>suderintas </a:t>
            </a:r>
            <a:r>
              <a:rPr lang="lt-LT" dirty="0"/>
              <a:t>strateginiame transporto tinklo plane ir teisės </a:t>
            </a:r>
            <a:r>
              <a:rPr lang="lt-LT" dirty="0" smtClean="0"/>
              <a:t>aktuose</a:t>
            </a:r>
            <a:endParaRPr lang="en-GB" dirty="0" smtClean="0"/>
          </a:p>
          <a:p>
            <a:pPr marL="342900" indent="-342900">
              <a:spcBef>
                <a:spcPts val="0"/>
              </a:spcBef>
              <a:spcAft>
                <a:spcPts val="0"/>
              </a:spcAft>
              <a:buFont typeface="Courier New" panose="02070309020205020404" pitchFamily="49" charset="0"/>
              <a:buChar char="o"/>
            </a:pPr>
            <a:endParaRPr lang="en-GB" sz="800" dirty="0" smtClean="0"/>
          </a:p>
          <a:p>
            <a:pPr marL="342900" indent="-342900">
              <a:spcBef>
                <a:spcPts val="0"/>
              </a:spcBef>
              <a:spcAft>
                <a:spcPts val="0"/>
              </a:spcAft>
              <a:buFont typeface="Courier New" panose="02070309020205020404" pitchFamily="49" charset="0"/>
              <a:buChar char="o"/>
            </a:pPr>
            <a:r>
              <a:rPr lang="en-GB" dirty="0" err="1"/>
              <a:t>Sukurta</a:t>
            </a:r>
            <a:r>
              <a:rPr lang="en-GB" dirty="0"/>
              <a:t> </a:t>
            </a:r>
            <a:r>
              <a:rPr lang="en-GB" dirty="0" err="1"/>
              <a:t>aiški</a:t>
            </a:r>
            <a:r>
              <a:rPr lang="en-GB" dirty="0"/>
              <a:t> ITS </a:t>
            </a:r>
            <a:r>
              <a:rPr lang="en-GB" dirty="0" err="1"/>
              <a:t>strategija</a:t>
            </a:r>
            <a:r>
              <a:rPr lang="en-GB" dirty="0"/>
              <a:t> (RIS / VTS), </a:t>
            </a:r>
            <a:r>
              <a:rPr lang="en-GB" dirty="0" err="1"/>
              <a:t>leidžianti</a:t>
            </a:r>
            <a:r>
              <a:rPr lang="en-GB" dirty="0"/>
              <a:t> </a:t>
            </a:r>
            <a:r>
              <a:rPr lang="en-GB" dirty="0" err="1"/>
              <a:t>įdiegti</a:t>
            </a:r>
            <a:r>
              <a:rPr lang="en-GB" dirty="0"/>
              <a:t> </a:t>
            </a:r>
            <a:r>
              <a:rPr lang="en-GB" dirty="0" err="1"/>
              <a:t>pažangius</a:t>
            </a:r>
            <a:r>
              <a:rPr lang="en-GB" dirty="0"/>
              <a:t> </a:t>
            </a:r>
            <a:r>
              <a:rPr lang="en-GB" dirty="0" err="1"/>
              <a:t>laivybos</a:t>
            </a:r>
            <a:r>
              <a:rPr lang="en-GB" dirty="0"/>
              <a:t> </a:t>
            </a:r>
            <a:r>
              <a:rPr lang="en-GB" dirty="0" err="1" smtClean="0"/>
              <a:t>sprendimus</a:t>
            </a:r>
            <a:r>
              <a:rPr lang="en-GB" sz="2000" dirty="0" smtClean="0"/>
              <a:t> </a:t>
            </a:r>
            <a:endParaRPr lang="en-GB" sz="2000" dirty="0"/>
          </a:p>
          <a:p>
            <a:pPr marL="361950" lvl="1" indent="-361950">
              <a:spcBef>
                <a:spcPts val="0"/>
              </a:spcBef>
              <a:spcAft>
                <a:spcPts val="0"/>
              </a:spcAft>
            </a:pPr>
            <a:endParaRPr lang="en-GB" sz="800" dirty="0" smtClean="0"/>
          </a:p>
          <a:p>
            <a:pPr marL="361950" lvl="1" indent="-361950">
              <a:spcBef>
                <a:spcPts val="0"/>
              </a:spcBef>
              <a:spcAft>
                <a:spcPts val="0"/>
              </a:spcAft>
            </a:pPr>
            <a:r>
              <a:rPr lang="lt-LT" sz="2000" dirty="0"/>
              <a:t>Veikia alternatyvus kuro tinklas, aptarnaujantis modernų, </a:t>
            </a:r>
            <a:r>
              <a:rPr lang="lt-LT" sz="2000" dirty="0" smtClean="0"/>
              <a:t>išmanų </a:t>
            </a:r>
            <a:r>
              <a:rPr lang="lt-LT" sz="2000" dirty="0"/>
              <a:t>ir ekologišką VVKT </a:t>
            </a:r>
            <a:r>
              <a:rPr lang="lt-LT" sz="2000" dirty="0" smtClean="0"/>
              <a:t>laivyną</a:t>
            </a:r>
            <a:endParaRPr lang="en-GB" sz="2000" dirty="0"/>
          </a:p>
          <a:p>
            <a:pPr marL="342900" indent="-342900">
              <a:spcBef>
                <a:spcPts val="0"/>
              </a:spcBef>
              <a:spcAft>
                <a:spcPts val="0"/>
              </a:spcAft>
              <a:buFont typeface="Courier New" panose="02070309020205020404" pitchFamily="49" charset="0"/>
              <a:buChar char="o"/>
            </a:pPr>
            <a:endParaRPr lang="en-GB" sz="800" dirty="0" smtClean="0"/>
          </a:p>
          <a:p>
            <a:pPr marL="342900" indent="-342900">
              <a:spcBef>
                <a:spcPts val="0"/>
              </a:spcBef>
              <a:spcAft>
                <a:spcPts val="0"/>
              </a:spcAft>
              <a:buFont typeface="Courier New" panose="02070309020205020404" pitchFamily="49" charset="0"/>
              <a:buChar char="o"/>
            </a:pPr>
            <a:r>
              <a:rPr lang="lt-LT" dirty="0"/>
              <a:t>Nustatomi pereinamieji </a:t>
            </a:r>
            <a:r>
              <a:rPr lang="lt-LT" dirty="0" smtClean="0"/>
              <a:t>etapai </a:t>
            </a:r>
            <a:r>
              <a:rPr lang="lt-LT" dirty="0"/>
              <a:t>tarp skirtingų vandens kelių klasių ir jų tarpusavio </a:t>
            </a:r>
            <a:r>
              <a:rPr lang="lt-LT" dirty="0" smtClean="0"/>
              <a:t>ryšių</a:t>
            </a:r>
            <a:r>
              <a:rPr lang="en-GB" dirty="0" smtClean="0"/>
              <a:t> </a:t>
            </a:r>
          </a:p>
          <a:p>
            <a:pPr marL="342900" indent="-342900">
              <a:buFont typeface="Courier New" panose="02070309020205020404" pitchFamily="49" charset="0"/>
              <a:buChar char="o"/>
            </a:pPr>
            <a:endParaRPr lang="en-GB" sz="800" dirty="0" smtClean="0"/>
          </a:p>
          <a:p>
            <a:pPr marL="342900" indent="-342900">
              <a:buFont typeface="Courier New" panose="02070309020205020404" pitchFamily="49" charset="0"/>
              <a:buChar char="o"/>
            </a:pPr>
            <a:r>
              <a:rPr lang="lt-LT" dirty="0" smtClean="0"/>
              <a:t>Yra didinama sektori</a:t>
            </a:r>
            <a:r>
              <a:rPr lang="en-US" dirty="0" err="1" smtClean="0"/>
              <a:t>aus</a:t>
            </a:r>
            <a:r>
              <a:rPr lang="lt-LT" dirty="0" smtClean="0"/>
              <a:t> įtaka</a:t>
            </a:r>
            <a:endParaRPr lang="en-GB" sz="1000" dirty="0" smtClean="0"/>
          </a:p>
          <a:p>
            <a:endParaRPr lang="de-DE" dirty="0"/>
          </a:p>
        </p:txBody>
      </p:sp>
      <p:sp>
        <p:nvSpPr>
          <p:cNvPr id="18" name="Bildplatzhalter 17"/>
          <p:cNvSpPr>
            <a:spLocks noGrp="1"/>
          </p:cNvSpPr>
          <p:nvPr>
            <p:ph type="pic" sz="quarter" idx="12"/>
          </p:nvPr>
        </p:nvSpPr>
        <p:spPr/>
      </p:sp>
      <p:sp>
        <p:nvSpPr>
          <p:cNvPr id="6" name="Textplatzhalter 2"/>
          <p:cNvSpPr txBox="1">
            <a:spLocks/>
          </p:cNvSpPr>
          <p:nvPr/>
        </p:nvSpPr>
        <p:spPr>
          <a:xfrm>
            <a:off x="860571" y="3717826"/>
            <a:ext cx="4737895" cy="439200"/>
          </a:xfrm>
          <a:prstGeom prst="rect">
            <a:avLst/>
          </a:prstGeom>
        </p:spPr>
        <p:txBody>
          <a:bodyPr>
            <a:normAutofit/>
          </a:bodyPr>
          <a:lstStyle>
            <a:lvl1pPr marL="0" marR="0" indent="0" algn="l" defTabSz="914400" rtl="0" eaLnBrk="1" fontAlgn="base" latinLnBrk="0" hangingPunct="1">
              <a:lnSpc>
                <a:spcPct val="100000"/>
              </a:lnSpc>
              <a:spcBef>
                <a:spcPct val="20000"/>
              </a:spcBef>
              <a:spcAft>
                <a:spcPct val="0"/>
              </a:spcAft>
              <a:buClrTx/>
              <a:buSzTx/>
              <a:buFontTx/>
              <a:buNone/>
              <a:tabLst/>
              <a:defRPr sz="2000" i="1" kern="1200" baseline="0">
                <a:solidFill>
                  <a:srgbClr val="00507F"/>
                </a:solidFill>
                <a:latin typeface="Arial" panose="020B0604020202020204" pitchFamily="34" charset="0"/>
                <a:ea typeface="+mn-ea"/>
                <a:cs typeface="Arial" panose="020B0604020202020204" pitchFamily="34" charset="0"/>
              </a:defRPr>
            </a:lvl1pPr>
            <a:lvl2pPr marL="179388" marR="0" indent="-177800" algn="l" defTabSz="914400" rtl="0" eaLnBrk="1" fontAlgn="base" latinLnBrk="0" hangingPunct="1">
              <a:lnSpc>
                <a:spcPct val="100000"/>
              </a:lnSpc>
              <a:spcBef>
                <a:spcPts val="480"/>
              </a:spcBef>
              <a:spcAft>
                <a:spcPts val="600"/>
              </a:spcAft>
              <a:buClrTx/>
              <a:buSzTx/>
              <a:buFont typeface="Courier New" panose="02070309020205020404" pitchFamily="49" charset="0"/>
              <a:buChar char="o"/>
              <a:tabLst/>
              <a:defRPr sz="1800" kern="1200" baseline="0">
                <a:solidFill>
                  <a:srgbClr val="00507F"/>
                </a:solidFill>
                <a:latin typeface="Arial" panose="020B0604020202020204" pitchFamily="34" charset="0"/>
                <a:ea typeface="+mn-ea"/>
                <a:cs typeface="Arial" panose="020B0604020202020204" pitchFamily="34" charset="0"/>
              </a:defRPr>
            </a:lvl2pPr>
            <a:lvl3pPr marL="565150" marR="0" indent="-120650" algn="l" defTabSz="914400" rtl="0" eaLnBrk="1" fontAlgn="base" latinLnBrk="0" hangingPunct="1">
              <a:lnSpc>
                <a:spcPct val="100000"/>
              </a:lnSpc>
              <a:spcBef>
                <a:spcPts val="480"/>
              </a:spcBef>
              <a:spcAft>
                <a:spcPts val="600"/>
              </a:spcAft>
              <a:buClrTx/>
              <a:buSzTx/>
              <a:buFont typeface="Courier New" panose="02070309020205020404" pitchFamily="49" charset="0"/>
              <a:buChar char="o"/>
              <a:tabLst/>
              <a:defRPr sz="1800" kern="1200" baseline="0">
                <a:solidFill>
                  <a:srgbClr val="00507F"/>
                </a:solidFill>
                <a:latin typeface="Arial" panose="020B0604020202020204" pitchFamily="34" charset="0"/>
                <a:ea typeface="+mn-ea"/>
                <a:cs typeface="Arial" panose="020B0604020202020204" pitchFamily="34" charset="0"/>
              </a:defRPr>
            </a:lvl3pPr>
            <a:lvl4pPr marL="855663" marR="0" indent="-111125" algn="l" defTabSz="914400" rtl="0" eaLnBrk="1" fontAlgn="base" latinLnBrk="0" hangingPunct="1">
              <a:lnSpc>
                <a:spcPct val="100000"/>
              </a:lnSpc>
              <a:spcBef>
                <a:spcPts val="480"/>
              </a:spcBef>
              <a:spcAft>
                <a:spcPts val="600"/>
              </a:spcAft>
              <a:buClrTx/>
              <a:buSzTx/>
              <a:buFont typeface="Courier New" panose="02070309020205020404" pitchFamily="49" charset="0"/>
              <a:buChar char="o"/>
              <a:tabLst/>
              <a:defRPr sz="1800" kern="1200" baseline="0">
                <a:solidFill>
                  <a:srgbClr val="00507F"/>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600" kern="1200">
                <a:solidFill>
                  <a:srgbClr val="00507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solidFill>
                <a:srgbClr val="2CB4E1"/>
              </a:solidFill>
            </a:endParaRPr>
          </a:p>
        </p:txBody>
      </p:sp>
      <p:sp>
        <p:nvSpPr>
          <p:cNvPr id="7" name="Rechteck 6"/>
          <p:cNvSpPr/>
          <p:nvPr/>
        </p:nvSpPr>
        <p:spPr>
          <a:xfrm>
            <a:off x="550590" y="1263701"/>
            <a:ext cx="5774242" cy="2135969"/>
          </a:xfrm>
          <a:prstGeom prst="rect">
            <a:avLst/>
          </a:prstGeom>
        </p:spPr>
        <p:txBody>
          <a:bodyPr/>
          <a:lstStyle/>
          <a:p>
            <a:pPr defTabSz="914400" fontAlgn="base">
              <a:spcBef>
                <a:spcPct val="20000"/>
              </a:spcBef>
              <a:spcAft>
                <a:spcPct val="0"/>
              </a:spcAft>
            </a:pPr>
            <a:endParaRPr lang="en-GB" sz="2000" dirty="0">
              <a:solidFill>
                <a:srgbClr val="00507F"/>
              </a:solidFill>
              <a:latin typeface="Arial" panose="020B0604020202020204" pitchFamily="34" charset="0"/>
              <a:cs typeface="Arial" panose="020B0604020202020204" pitchFamily="34" charset="0"/>
            </a:endParaRPr>
          </a:p>
        </p:txBody>
      </p:sp>
      <p:sp>
        <p:nvSpPr>
          <p:cNvPr id="19" name="Textfeld 18"/>
          <p:cNvSpPr txBox="1"/>
          <p:nvPr/>
        </p:nvSpPr>
        <p:spPr>
          <a:xfrm>
            <a:off x="8759502" y="5837996"/>
            <a:ext cx="1163718" cy="400110"/>
          </a:xfrm>
          <a:prstGeom prst="rect">
            <a:avLst/>
          </a:prstGeom>
          <a:noFill/>
        </p:spPr>
        <p:txBody>
          <a:bodyPr wrap="square" rtlCol="0">
            <a:spAutoFit/>
          </a:bodyPr>
          <a:lstStyle/>
          <a:p>
            <a:r>
              <a:rPr lang="de-DE" sz="1000" dirty="0">
                <a:solidFill>
                  <a:schemeClr val="bg1"/>
                </a:solidFill>
              </a:rPr>
              <a:t>© </a:t>
            </a:r>
            <a:r>
              <a:rPr lang="de-DE" sz="1000" dirty="0" err="1" smtClean="0">
                <a:solidFill>
                  <a:schemeClr val="bg1"/>
                </a:solidFill>
              </a:rPr>
              <a:t>Watertruck</a:t>
            </a:r>
            <a:r>
              <a:rPr lang="de-DE" sz="1000" dirty="0" smtClean="0">
                <a:solidFill>
                  <a:schemeClr val="bg1"/>
                </a:solidFill>
              </a:rPr>
              <a:t>+</a:t>
            </a:r>
            <a:endParaRPr lang="de-DE" sz="1000" dirty="0">
              <a:solidFill>
                <a:schemeClr val="bg1"/>
              </a:solidFill>
            </a:endParaRPr>
          </a:p>
          <a:p>
            <a:r>
              <a:rPr lang="de-DE" sz="1000" dirty="0" smtClean="0">
                <a:solidFill>
                  <a:schemeClr val="bg1"/>
                </a:solidFill>
              </a:rPr>
              <a:t> </a:t>
            </a:r>
            <a:endParaRPr lang="de-DE" sz="1000" dirty="0">
              <a:solidFill>
                <a:schemeClr val="bg1"/>
              </a:solidFill>
            </a:endParaRPr>
          </a:p>
        </p:txBody>
      </p:sp>
      <p:pic>
        <p:nvPicPr>
          <p:cNvPr id="21" name="Grafik 20"/>
          <p:cNvPicPr>
            <a:picLocks noChangeAspect="1"/>
          </p:cNvPicPr>
          <p:nvPr/>
        </p:nvPicPr>
        <p:blipFill>
          <a:blip r:embed="rId3"/>
          <a:stretch>
            <a:fillRect/>
          </a:stretch>
        </p:blipFill>
        <p:spPr>
          <a:xfrm>
            <a:off x="7895406" y="3815888"/>
            <a:ext cx="3980327" cy="2318212"/>
          </a:xfrm>
          <a:prstGeom prst="rect">
            <a:avLst/>
          </a:prstGeom>
        </p:spPr>
      </p:pic>
      <p:pic>
        <p:nvPicPr>
          <p:cNvPr id="11" name="Grafik 10"/>
          <p:cNvPicPr>
            <a:picLocks noChangeAspect="1"/>
          </p:cNvPicPr>
          <p:nvPr/>
        </p:nvPicPr>
        <p:blipFill>
          <a:blip r:embed="rId4"/>
          <a:stretch>
            <a:fillRect/>
          </a:stretch>
        </p:blipFill>
        <p:spPr>
          <a:xfrm>
            <a:off x="7895406" y="1562100"/>
            <a:ext cx="3339469" cy="2080959"/>
          </a:xfrm>
          <a:prstGeom prst="rect">
            <a:avLst/>
          </a:prstGeom>
        </p:spPr>
      </p:pic>
      <p:sp>
        <p:nvSpPr>
          <p:cNvPr id="3" name="Textfeld 2"/>
          <p:cNvSpPr txBox="1"/>
          <p:nvPr/>
        </p:nvSpPr>
        <p:spPr>
          <a:xfrm rot="16200000">
            <a:off x="10430030" y="2239710"/>
            <a:ext cx="2592288" cy="307777"/>
          </a:xfrm>
          <a:prstGeom prst="rect">
            <a:avLst/>
          </a:prstGeom>
          <a:noFill/>
        </p:spPr>
        <p:txBody>
          <a:bodyPr wrap="square" rtlCol="0">
            <a:spAutoFit/>
          </a:bodyPr>
          <a:lstStyle/>
          <a:p>
            <a:r>
              <a:rPr lang="de-DE" sz="1400" dirty="0" smtClean="0"/>
              <a:t>© BEHALA/ TUB-EBMS</a:t>
            </a:r>
            <a:endParaRPr lang="de-DE" sz="1400" dirty="0"/>
          </a:p>
        </p:txBody>
      </p:sp>
    </p:spTree>
    <p:extLst>
      <p:ext uri="{BB962C8B-B14F-4D97-AF65-F5344CB8AC3E}">
        <p14:creationId xmlns:p14="http://schemas.microsoft.com/office/powerpoint/2010/main" val="1435224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r>
              <a:rPr lang="en-GB" dirty="0" smtClean="0">
                <a:solidFill>
                  <a:schemeClr val="accent1">
                    <a:lumMod val="75000"/>
                  </a:schemeClr>
                </a:solidFill>
              </a:rPr>
              <a:t>EMMA </a:t>
            </a:r>
            <a:r>
              <a:rPr lang="lt-LT" dirty="0" smtClean="0">
                <a:solidFill>
                  <a:schemeClr val="accent1">
                    <a:lumMod val="75000"/>
                  </a:schemeClr>
                </a:solidFill>
              </a:rPr>
              <a:t>pagrindiniai duomenys</a:t>
            </a:r>
            <a:endParaRPr lang="en-GB" dirty="0">
              <a:solidFill>
                <a:schemeClr val="accent1">
                  <a:lumMod val="75000"/>
                </a:schemeClr>
              </a:solidFill>
            </a:endParaRPr>
          </a:p>
        </p:txBody>
      </p:sp>
      <p:sp>
        <p:nvSpPr>
          <p:cNvPr id="3" name="Textplatzhalter 2"/>
          <p:cNvSpPr>
            <a:spLocks noGrp="1"/>
          </p:cNvSpPr>
          <p:nvPr>
            <p:ph type="body" sz="quarter" idx="12"/>
          </p:nvPr>
        </p:nvSpPr>
        <p:spPr/>
        <p:txBody>
          <a:bodyPr/>
          <a:lstStyle/>
          <a:p>
            <a:r>
              <a:rPr lang="en-US" dirty="0" err="1">
                <a:solidFill>
                  <a:schemeClr val="tx2">
                    <a:lumMod val="40000"/>
                    <a:lumOff val="60000"/>
                  </a:schemeClr>
                </a:solidFill>
              </a:rPr>
              <a:t>Konkurencingumo</a:t>
            </a:r>
            <a:r>
              <a:rPr lang="en-US" dirty="0">
                <a:solidFill>
                  <a:schemeClr val="tx2">
                    <a:lumMod val="40000"/>
                    <a:lumOff val="60000"/>
                  </a:schemeClr>
                </a:solidFill>
              </a:rPr>
              <a:t> </a:t>
            </a:r>
            <a:r>
              <a:rPr lang="en-US" dirty="0" err="1">
                <a:solidFill>
                  <a:schemeClr val="tx2">
                    <a:lumMod val="40000"/>
                    <a:lumOff val="60000"/>
                  </a:schemeClr>
                </a:solidFill>
              </a:rPr>
              <a:t>gerinimo</a:t>
            </a:r>
            <a:r>
              <a:rPr lang="en-US" dirty="0">
                <a:solidFill>
                  <a:schemeClr val="tx2">
                    <a:lumMod val="40000"/>
                    <a:lumOff val="60000"/>
                  </a:schemeClr>
                </a:solidFill>
              </a:rPr>
              <a:t> </a:t>
            </a:r>
            <a:r>
              <a:rPr lang="en-US" dirty="0" err="1" smtClean="0">
                <a:solidFill>
                  <a:schemeClr val="tx2">
                    <a:lumMod val="40000"/>
                    <a:lumOff val="60000"/>
                  </a:schemeClr>
                </a:solidFill>
              </a:rPr>
              <a:t>planas</a:t>
            </a:r>
            <a:endParaRPr lang="en-GB" dirty="0">
              <a:solidFill>
                <a:schemeClr val="tx2">
                  <a:lumMod val="40000"/>
                  <a:lumOff val="60000"/>
                </a:schemeClr>
              </a:solidFill>
            </a:endParaRPr>
          </a:p>
        </p:txBody>
      </p:sp>
      <p:sp>
        <p:nvSpPr>
          <p:cNvPr id="4" name="Textplatzhalter 3"/>
          <p:cNvSpPr>
            <a:spLocks noGrp="1"/>
          </p:cNvSpPr>
          <p:nvPr>
            <p:ph type="body" sz="quarter" idx="13"/>
          </p:nvPr>
        </p:nvSpPr>
        <p:spPr/>
        <p:txBody>
          <a:bodyPr/>
          <a:lstStyle/>
          <a:p>
            <a:r>
              <a:rPr lang="pt-BR" dirty="0"/>
              <a:t>Baltijos jūros regionas ir tarptautinis </a:t>
            </a:r>
            <a:r>
              <a:rPr lang="pt-BR" dirty="0" smtClean="0"/>
              <a:t>regionas</a:t>
            </a:r>
            <a:endParaRPr lang="pt-BR" dirty="0"/>
          </a:p>
        </p:txBody>
      </p:sp>
      <p:sp>
        <p:nvSpPr>
          <p:cNvPr id="5" name="Textplatzhalter 4"/>
          <p:cNvSpPr>
            <a:spLocks noGrp="1"/>
          </p:cNvSpPr>
          <p:nvPr>
            <p:ph type="body" sz="quarter" idx="14"/>
          </p:nvPr>
        </p:nvSpPr>
        <p:spPr/>
        <p:txBody>
          <a:bodyPr/>
          <a:lstStyle/>
          <a:p>
            <a:r>
              <a:rPr lang="lt-LT" dirty="0" smtClean="0"/>
              <a:t>Išvados ir rekomendacijos</a:t>
            </a:r>
            <a:endParaRPr lang="en-GB" dirty="0"/>
          </a:p>
        </p:txBody>
      </p:sp>
      <p:sp>
        <p:nvSpPr>
          <p:cNvPr id="6" name="Titel 5"/>
          <p:cNvSpPr>
            <a:spLocks noGrp="1"/>
          </p:cNvSpPr>
          <p:nvPr>
            <p:ph type="title"/>
          </p:nvPr>
        </p:nvSpPr>
        <p:spPr/>
        <p:txBody>
          <a:bodyPr/>
          <a:lstStyle/>
          <a:p>
            <a:r>
              <a:rPr lang="lt-LT" dirty="0" smtClean="0"/>
              <a:t>Turinys</a:t>
            </a:r>
            <a:endParaRPr lang="de-DE" dirty="0"/>
          </a:p>
        </p:txBody>
      </p:sp>
    </p:spTree>
    <p:extLst>
      <p:ext uri="{BB962C8B-B14F-4D97-AF65-F5344CB8AC3E}">
        <p14:creationId xmlns:p14="http://schemas.microsoft.com/office/powerpoint/2010/main" val="122198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lt-LT" dirty="0" smtClean="0"/>
              <a:t>Lietuva</a:t>
            </a:r>
            <a:endParaRPr lang="de-DE" dirty="0"/>
          </a:p>
        </p:txBody>
      </p:sp>
      <p:sp>
        <p:nvSpPr>
          <p:cNvPr id="5" name="Textplatzhalter 4"/>
          <p:cNvSpPr>
            <a:spLocks noGrp="1"/>
          </p:cNvSpPr>
          <p:nvPr>
            <p:ph type="body" sz="quarter" idx="10"/>
          </p:nvPr>
        </p:nvSpPr>
        <p:spPr/>
        <p:txBody>
          <a:bodyPr>
            <a:normAutofit/>
          </a:bodyPr>
          <a:lstStyle/>
          <a:p>
            <a:r>
              <a:rPr lang="en-GB" dirty="0" err="1">
                <a:solidFill>
                  <a:srgbClr val="2CB4E1"/>
                </a:solidFill>
              </a:rPr>
              <a:t>Infrastruktūros</a:t>
            </a:r>
            <a:r>
              <a:rPr lang="en-GB" dirty="0">
                <a:solidFill>
                  <a:srgbClr val="2CB4E1"/>
                </a:solidFill>
              </a:rPr>
              <a:t> </a:t>
            </a:r>
            <a:r>
              <a:rPr lang="en-GB" dirty="0" err="1">
                <a:solidFill>
                  <a:srgbClr val="2CB4E1"/>
                </a:solidFill>
              </a:rPr>
              <a:t>trūkumai</a:t>
            </a:r>
            <a:r>
              <a:rPr lang="en-GB" dirty="0">
                <a:solidFill>
                  <a:srgbClr val="2CB4E1"/>
                </a:solidFill>
              </a:rPr>
              <a:t> ir </a:t>
            </a:r>
            <a:r>
              <a:rPr lang="en-GB" dirty="0" err="1" smtClean="0">
                <a:solidFill>
                  <a:srgbClr val="2CB4E1"/>
                </a:solidFill>
              </a:rPr>
              <a:t>potencial</a:t>
            </a:r>
            <a:r>
              <a:rPr lang="lt-LT" dirty="0" smtClean="0">
                <a:solidFill>
                  <a:srgbClr val="2CB4E1"/>
                </a:solidFill>
              </a:rPr>
              <a:t>ios galimybės</a:t>
            </a:r>
            <a:endParaRPr lang="en-GB" dirty="0">
              <a:solidFill>
                <a:srgbClr val="2CB4E1"/>
              </a:solidFill>
            </a:endParaRPr>
          </a:p>
        </p:txBody>
      </p:sp>
      <p:sp>
        <p:nvSpPr>
          <p:cNvPr id="6" name="Textplatzhalter 5"/>
          <p:cNvSpPr>
            <a:spLocks noGrp="1"/>
          </p:cNvSpPr>
          <p:nvPr>
            <p:ph type="body" sz="quarter" idx="11"/>
          </p:nvPr>
        </p:nvSpPr>
        <p:spPr/>
        <p:txBody>
          <a:bodyPr/>
          <a:lstStyle/>
          <a:p>
            <a:r>
              <a:rPr lang="lt-LT" dirty="0"/>
              <a:t>Nemuno </a:t>
            </a:r>
            <a:r>
              <a:rPr lang="lt-LT" dirty="0" smtClean="0"/>
              <a:t>upė sudėtinga navigacijai </a:t>
            </a:r>
            <a:r>
              <a:rPr lang="lt-LT" dirty="0"/>
              <a:t>dėl </a:t>
            </a:r>
            <a:r>
              <a:rPr lang="lt-LT" dirty="0" smtClean="0"/>
              <a:t>laivų ilgio</a:t>
            </a:r>
            <a:r>
              <a:rPr lang="lt-LT" dirty="0"/>
              <a:t>, grimzlės ir pločio apribojimų bei oro sąlygų visoje upėje.</a:t>
            </a:r>
          </a:p>
          <a:p>
            <a:r>
              <a:rPr lang="en-US" dirty="0"/>
              <a:t>o</a:t>
            </a:r>
            <a:r>
              <a:rPr lang="lt-LT" dirty="0" smtClean="0"/>
              <a:t> Grimzlė </a:t>
            </a:r>
            <a:r>
              <a:rPr lang="lt-LT" dirty="0"/>
              <a:t>tarp Jurbarko ir Kauno gali </a:t>
            </a:r>
            <a:r>
              <a:rPr lang="lt-LT" dirty="0" smtClean="0"/>
              <a:t>atskirose vietos sumažėti </a:t>
            </a:r>
            <a:r>
              <a:rPr lang="lt-LT" dirty="0"/>
              <a:t>iki 1,1 metrų.</a:t>
            </a:r>
          </a:p>
          <a:p>
            <a:r>
              <a:rPr lang="en-US" dirty="0"/>
              <a:t>o</a:t>
            </a:r>
            <a:r>
              <a:rPr lang="lt-LT" dirty="0" smtClean="0"/>
              <a:t> Nuo </a:t>
            </a:r>
            <a:r>
              <a:rPr lang="lt-LT" dirty="0"/>
              <a:t>lapkričio pabaigos iki kovo </a:t>
            </a:r>
            <a:r>
              <a:rPr lang="lt-LT" dirty="0" smtClean="0"/>
              <a:t>pabaigos upė užšala</a:t>
            </a:r>
            <a:endParaRPr lang="lt-LT" dirty="0"/>
          </a:p>
          <a:p>
            <a:r>
              <a:rPr lang="en-US" dirty="0"/>
              <a:t>o</a:t>
            </a:r>
            <a:r>
              <a:rPr lang="lt-LT" dirty="0" smtClean="0"/>
              <a:t> Daugelis </a:t>
            </a:r>
            <a:r>
              <a:rPr lang="lt-LT" dirty="0"/>
              <a:t>pramonės </a:t>
            </a:r>
            <a:r>
              <a:rPr lang="lt-LT" dirty="0" smtClean="0"/>
              <a:t>įmonių (pvz</a:t>
            </a:r>
            <a:r>
              <a:rPr lang="lt-LT" dirty="0"/>
              <a:t>., Chemijos gamyklų, statybos bendrovių, energetikos </a:t>
            </a:r>
            <a:r>
              <a:rPr lang="lt-LT" dirty="0" smtClean="0"/>
              <a:t>įmonių) </a:t>
            </a:r>
            <a:r>
              <a:rPr lang="lt-LT" dirty="0"/>
              <a:t>yra apie 30 - 50 km iki Kauno vidaus </a:t>
            </a:r>
            <a:r>
              <a:rPr lang="lt-LT" dirty="0" smtClean="0"/>
              <a:t>vandens uosto</a:t>
            </a:r>
            <a:r>
              <a:rPr lang="lt-LT" dirty="0"/>
              <a:t>.</a:t>
            </a:r>
          </a:p>
          <a:p>
            <a:r>
              <a:rPr lang="lt-LT" dirty="0"/>
              <a:t>o</a:t>
            </a:r>
            <a:r>
              <a:rPr lang="lt-LT" dirty="0" smtClean="0"/>
              <a:t> Poreikis pervežti </a:t>
            </a:r>
            <a:r>
              <a:rPr lang="lt-LT" dirty="0"/>
              <a:t>negabaritinius krovinius </a:t>
            </a:r>
            <a:r>
              <a:rPr lang="lt-LT" dirty="0" smtClean="0"/>
              <a:t>į/iš </a:t>
            </a:r>
            <a:r>
              <a:rPr lang="lt-LT" dirty="0"/>
              <a:t>Klaipėdos </a:t>
            </a:r>
            <a:r>
              <a:rPr lang="lt-LT" dirty="0" smtClean="0"/>
              <a:t>uosto </a:t>
            </a:r>
            <a:r>
              <a:rPr lang="lt-LT" dirty="0"/>
              <a:t>turi tendenciją augti </a:t>
            </a:r>
            <a:r>
              <a:rPr lang="lt-LT" dirty="0" smtClean="0"/>
              <a:t>(importas ir eksportuotas).</a:t>
            </a:r>
            <a:endParaRPr lang="en-GB" dirty="0" smtClean="0"/>
          </a:p>
          <a:p>
            <a:endParaRPr lang="de-DE" dirty="0"/>
          </a:p>
        </p:txBody>
      </p:sp>
      <p:sp>
        <p:nvSpPr>
          <p:cNvPr id="7" name="Bildplatzhalter 6"/>
          <p:cNvSpPr>
            <a:spLocks noGrp="1"/>
          </p:cNvSpPr>
          <p:nvPr>
            <p:ph type="pic" sz="quarter" idx="12"/>
          </p:nvPr>
        </p:nvSpPr>
        <p:spPr/>
      </p:sp>
      <p:pic>
        <p:nvPicPr>
          <p:cNvPr id="10" name="Grafik 9"/>
          <p:cNvPicPr>
            <a:picLocks noChangeAspect="1"/>
          </p:cNvPicPr>
          <p:nvPr/>
        </p:nvPicPr>
        <p:blipFill>
          <a:blip r:embed="rId3"/>
          <a:stretch>
            <a:fillRect/>
          </a:stretch>
        </p:blipFill>
        <p:spPr>
          <a:xfrm>
            <a:off x="7895406" y="1495249"/>
            <a:ext cx="3960440" cy="4115228"/>
          </a:xfrm>
          <a:prstGeom prst="rect">
            <a:avLst/>
          </a:prstGeom>
        </p:spPr>
      </p:pic>
    </p:spTree>
    <p:extLst>
      <p:ext uri="{BB962C8B-B14F-4D97-AF65-F5344CB8AC3E}">
        <p14:creationId xmlns:p14="http://schemas.microsoft.com/office/powerpoint/2010/main" val="3446443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lt-LT" dirty="0" smtClean="0"/>
              <a:t>Lietuva</a:t>
            </a:r>
            <a:endParaRPr lang="de-DE" dirty="0"/>
          </a:p>
        </p:txBody>
      </p:sp>
      <p:sp>
        <p:nvSpPr>
          <p:cNvPr id="3" name="Textplatzhalter 2"/>
          <p:cNvSpPr>
            <a:spLocks noGrp="1"/>
          </p:cNvSpPr>
          <p:nvPr>
            <p:ph type="body" sz="quarter" idx="10"/>
          </p:nvPr>
        </p:nvSpPr>
        <p:spPr/>
        <p:txBody>
          <a:bodyPr/>
          <a:lstStyle/>
          <a:p>
            <a:r>
              <a:rPr lang="lt-LT" dirty="0" smtClean="0">
                <a:solidFill>
                  <a:srgbClr val="2CB4E1"/>
                </a:solidFill>
              </a:rPr>
              <a:t>Rekomendacijos ir išvados</a:t>
            </a:r>
            <a:endParaRPr lang="en-GB" dirty="0">
              <a:solidFill>
                <a:srgbClr val="2CB4E1"/>
              </a:solidFill>
            </a:endParaRPr>
          </a:p>
          <a:p>
            <a:endParaRPr lang="de-DE" dirty="0"/>
          </a:p>
        </p:txBody>
      </p:sp>
      <p:sp>
        <p:nvSpPr>
          <p:cNvPr id="4" name="Textplatzhalter 3"/>
          <p:cNvSpPr>
            <a:spLocks noGrp="1"/>
          </p:cNvSpPr>
          <p:nvPr>
            <p:ph type="body" sz="quarter" idx="11"/>
          </p:nvPr>
        </p:nvSpPr>
        <p:spPr/>
        <p:txBody>
          <a:bodyPr/>
          <a:lstStyle/>
          <a:p>
            <a:pPr marL="342900" indent="-342900">
              <a:buFont typeface="Courier New" panose="02070309020205020404" pitchFamily="49" charset="0"/>
              <a:buChar char="o"/>
            </a:pPr>
            <a:r>
              <a:rPr lang="lt-LT" dirty="0"/>
              <a:t>BJR rinkose yra </a:t>
            </a:r>
            <a:r>
              <a:rPr lang="lt-LT" dirty="0" smtClean="0"/>
              <a:t>mažos </a:t>
            </a:r>
            <a:r>
              <a:rPr lang="lt-LT" dirty="0"/>
              <a:t>grimzlės laivai, o jų potencialas VVKT transportui LT turėtų būti išsamiau išnagrinėtas (ypač sunkiasvorių krovinių gabenimui</a:t>
            </a:r>
            <a:r>
              <a:rPr lang="lt-LT" dirty="0" smtClean="0"/>
              <a:t>).</a:t>
            </a:r>
            <a:endParaRPr lang="en-GB" dirty="0" smtClean="0"/>
          </a:p>
          <a:p>
            <a:pPr marL="342900" indent="-342900">
              <a:buFont typeface="Courier New" panose="02070309020205020404" pitchFamily="49" charset="0"/>
              <a:buChar char="o"/>
            </a:pPr>
            <a:r>
              <a:rPr lang="lt-LT" dirty="0"/>
              <a:t>Lietuvos vidaus vandens kelių administracija </a:t>
            </a:r>
            <a:r>
              <a:rPr lang="lt-LT" dirty="0" smtClean="0"/>
              <a:t>nėra didelė, palyginus </a:t>
            </a:r>
            <a:r>
              <a:rPr lang="lt-LT" dirty="0"/>
              <a:t>su kitomis EMMA šalimis. </a:t>
            </a:r>
            <a:r>
              <a:rPr lang="lt-LT" dirty="0" smtClean="0"/>
              <a:t>Atsakomybės </a:t>
            </a:r>
            <a:r>
              <a:rPr lang="lt-LT" dirty="0"/>
              <a:t>sistema yra gana </a:t>
            </a:r>
            <a:r>
              <a:rPr lang="lt-LT" dirty="0" smtClean="0"/>
              <a:t>sudėtinga, bet </a:t>
            </a:r>
            <a:r>
              <a:rPr lang="lt-LT" dirty="0"/>
              <a:t>išsami. Reikėtų siekti supaprastinimo</a:t>
            </a:r>
            <a:r>
              <a:rPr lang="lt-LT" dirty="0" smtClean="0"/>
              <a:t>.</a:t>
            </a:r>
            <a:endParaRPr lang="en-GB" dirty="0" smtClean="0"/>
          </a:p>
          <a:p>
            <a:pPr marL="342900" indent="-342900">
              <a:buFont typeface="Courier New" panose="02070309020205020404" pitchFamily="49" charset="0"/>
              <a:buChar char="o"/>
            </a:pPr>
            <a:r>
              <a:rPr lang="lt-LT" dirty="0"/>
              <a:t>Žalieji VVKT sprendimai turi didelį potencialą LT, nes SGD importo terminalas yra prie upės žiočių ir turėtų </a:t>
            </a:r>
            <a:r>
              <a:rPr lang="lt-LT" dirty="0" smtClean="0"/>
              <a:t>duoti didelį postūmi SGD panaudojimui VVKT.</a:t>
            </a:r>
            <a:endParaRPr lang="en-GB" dirty="0" smtClean="0"/>
          </a:p>
          <a:p>
            <a:pPr marL="342900" indent="-342900">
              <a:buFont typeface="Courier New" panose="02070309020205020404" pitchFamily="49" charset="0"/>
              <a:buChar char="o"/>
            </a:pPr>
            <a:endParaRPr lang="en-GB" dirty="0" smtClean="0"/>
          </a:p>
          <a:p>
            <a:pPr marL="342900" indent="-342900">
              <a:buFont typeface="Arial" panose="020B0604020202020204" pitchFamily="34" charset="0"/>
              <a:buChar char="•"/>
            </a:pPr>
            <a:endParaRPr lang="de-DE" dirty="0"/>
          </a:p>
        </p:txBody>
      </p:sp>
      <p:pic>
        <p:nvPicPr>
          <p:cNvPr id="6" name="Bildplatzhalter 5"/>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17513" r="17513"/>
          <a:stretch>
            <a:fillRect/>
          </a:stretch>
        </p:blipFill>
        <p:spPr/>
      </p:pic>
      <p:sp>
        <p:nvSpPr>
          <p:cNvPr id="7" name="Textfeld 6"/>
          <p:cNvSpPr txBox="1"/>
          <p:nvPr/>
        </p:nvSpPr>
        <p:spPr>
          <a:xfrm>
            <a:off x="7906356" y="1580285"/>
            <a:ext cx="1818815" cy="400110"/>
          </a:xfrm>
          <a:prstGeom prst="rect">
            <a:avLst/>
          </a:prstGeom>
          <a:noFill/>
        </p:spPr>
        <p:txBody>
          <a:bodyPr wrap="square" rtlCol="0">
            <a:spAutoFit/>
          </a:bodyPr>
          <a:lstStyle/>
          <a:p>
            <a:r>
              <a:rPr lang="de-DE" sz="1000" dirty="0">
                <a:solidFill>
                  <a:schemeClr val="bg1"/>
                </a:solidFill>
              </a:rPr>
              <a:t>© </a:t>
            </a:r>
            <a:r>
              <a:rPr lang="de-DE" sz="1000" dirty="0" smtClean="0">
                <a:solidFill>
                  <a:schemeClr val="bg1"/>
                </a:solidFill>
              </a:rPr>
              <a:t>Port </a:t>
            </a:r>
            <a:r>
              <a:rPr lang="de-DE" sz="1000" dirty="0" err="1" smtClean="0">
                <a:solidFill>
                  <a:schemeClr val="bg1"/>
                </a:solidFill>
              </a:rPr>
              <a:t>of</a:t>
            </a:r>
            <a:r>
              <a:rPr lang="de-DE" sz="1000" dirty="0" smtClean="0">
                <a:solidFill>
                  <a:schemeClr val="bg1"/>
                </a:solidFill>
              </a:rPr>
              <a:t> Hamburg Marketing</a:t>
            </a:r>
            <a:endParaRPr lang="de-DE" sz="1000" dirty="0">
              <a:solidFill>
                <a:schemeClr val="bg1"/>
              </a:solidFill>
            </a:endParaRPr>
          </a:p>
          <a:p>
            <a:r>
              <a:rPr lang="de-DE" sz="1000" dirty="0" smtClean="0">
                <a:solidFill>
                  <a:schemeClr val="bg1"/>
                </a:solidFill>
              </a:rPr>
              <a:t> </a:t>
            </a:r>
            <a:endParaRPr lang="de-DE" sz="1000" dirty="0">
              <a:solidFill>
                <a:schemeClr val="bg1"/>
              </a:solidFill>
            </a:endParaRPr>
          </a:p>
        </p:txBody>
      </p:sp>
    </p:spTree>
    <p:extLst>
      <p:ext uri="{BB962C8B-B14F-4D97-AF65-F5344CB8AC3E}">
        <p14:creationId xmlns:p14="http://schemas.microsoft.com/office/powerpoint/2010/main" val="3562270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normAutofit/>
          </a:bodyPr>
          <a:lstStyle/>
          <a:p>
            <a:r>
              <a:rPr lang="lt-LT" dirty="0" smtClean="0"/>
              <a:t>Esamų struktūrų panaudojimas</a:t>
            </a:r>
            <a:endParaRPr lang="de-DE" dirty="0"/>
          </a:p>
        </p:txBody>
      </p:sp>
      <p:sp>
        <p:nvSpPr>
          <p:cNvPr id="10" name="Textplatzhalter 9"/>
          <p:cNvSpPr>
            <a:spLocks noGrp="1"/>
          </p:cNvSpPr>
          <p:nvPr>
            <p:ph type="body" sz="quarter" idx="10"/>
          </p:nvPr>
        </p:nvSpPr>
        <p:spPr/>
        <p:txBody>
          <a:bodyPr>
            <a:normAutofit/>
          </a:bodyPr>
          <a:lstStyle/>
          <a:p>
            <a:r>
              <a:rPr lang="lt-LT" dirty="0" smtClean="0">
                <a:solidFill>
                  <a:srgbClr val="2CB4E1"/>
                </a:solidFill>
              </a:rPr>
              <a:t>Europos Komisijos Ekspertų grupės</a:t>
            </a:r>
            <a:endParaRPr lang="de-DE" dirty="0">
              <a:solidFill>
                <a:srgbClr val="2CB4E1"/>
              </a:solidFill>
            </a:endParaRPr>
          </a:p>
        </p:txBody>
      </p:sp>
      <p:sp>
        <p:nvSpPr>
          <p:cNvPr id="11" name="Textplatzhalter 10"/>
          <p:cNvSpPr>
            <a:spLocks noGrp="1"/>
          </p:cNvSpPr>
          <p:nvPr>
            <p:ph type="body" sz="quarter" idx="11"/>
          </p:nvPr>
        </p:nvSpPr>
        <p:spPr/>
        <p:txBody>
          <a:bodyPr/>
          <a:lstStyle/>
          <a:p>
            <a:r>
              <a:rPr lang="lt-LT" dirty="0"/>
              <a:t>Registruotos Europos </a:t>
            </a:r>
            <a:r>
              <a:rPr lang="lt-LT" dirty="0" smtClean="0"/>
              <a:t>VVK filialų </a:t>
            </a:r>
            <a:r>
              <a:rPr lang="lt-LT" dirty="0"/>
              <a:t>organizacijos gali būti </a:t>
            </a:r>
            <a:r>
              <a:rPr lang="lt-LT" dirty="0" smtClean="0"/>
              <a:t>panaudotos </a:t>
            </a:r>
            <a:r>
              <a:rPr lang="lt-LT" dirty="0"/>
              <a:t>ES </a:t>
            </a:r>
            <a:r>
              <a:rPr lang="lt-LT" dirty="0" smtClean="0"/>
              <a:t>KOM </a:t>
            </a:r>
            <a:r>
              <a:rPr lang="lt-LT" dirty="0"/>
              <a:t>ekspertų grupėse.</a:t>
            </a:r>
          </a:p>
          <a:p>
            <a:r>
              <a:rPr lang="lt-LT" dirty="0"/>
              <a:t>BJR šalių atstovai šiose Europos </a:t>
            </a:r>
            <a:r>
              <a:rPr lang="lt-LT" dirty="0" smtClean="0"/>
              <a:t>VVK filialų </a:t>
            </a:r>
            <a:r>
              <a:rPr lang="lt-LT" dirty="0"/>
              <a:t>organizacijose yra labai </a:t>
            </a:r>
            <a:r>
              <a:rPr lang="lt-LT" dirty="0" smtClean="0"/>
              <a:t>svarbūs, </a:t>
            </a:r>
            <a:r>
              <a:rPr lang="lt-LT" dirty="0"/>
              <a:t>norint </a:t>
            </a:r>
            <a:r>
              <a:rPr lang="lt-LT" dirty="0" smtClean="0"/>
              <a:t>įtakoti </a:t>
            </a:r>
            <a:r>
              <a:rPr lang="lt-LT" dirty="0"/>
              <a:t>ir stiprinti viso sektoriaus </a:t>
            </a:r>
            <a:r>
              <a:rPr lang="lt-LT" dirty="0" smtClean="0"/>
              <a:t>svarbą:</a:t>
            </a:r>
            <a:endParaRPr lang="lt-LT" dirty="0"/>
          </a:p>
          <a:p>
            <a:r>
              <a:rPr lang="lt-LT" dirty="0"/>
              <a:t>Regioninės suinteresuotosios šalys turėtų stiprinti nacionalines </a:t>
            </a:r>
            <a:r>
              <a:rPr lang="lt-LT" dirty="0" smtClean="0"/>
              <a:t>VVK filialų </a:t>
            </a:r>
            <a:r>
              <a:rPr lang="lt-LT" dirty="0"/>
              <a:t>organizacijas visose BJR šalyse.</a:t>
            </a:r>
          </a:p>
          <a:p>
            <a:r>
              <a:rPr lang="lt-LT" dirty="0"/>
              <a:t>Nacionalinės </a:t>
            </a:r>
            <a:r>
              <a:rPr lang="lt-LT" dirty="0" smtClean="0"/>
              <a:t>VVK filialų </a:t>
            </a:r>
            <a:r>
              <a:rPr lang="lt-LT" dirty="0"/>
              <a:t>organizacijos turėtų būti Europos ir tarptautinių šakinių organizacijų dalis.</a:t>
            </a:r>
          </a:p>
          <a:p>
            <a:r>
              <a:rPr lang="lt-LT" dirty="0"/>
              <a:t>Valstybės narės taip pat turėtų būti institucionalizuotų politikos darbo grupių ir </a:t>
            </a:r>
            <a:r>
              <a:rPr lang="lt-LT" dirty="0" smtClean="0"/>
              <a:t>kt. </a:t>
            </a:r>
            <a:r>
              <a:rPr lang="lt-LT" dirty="0"/>
              <a:t>dalis.</a:t>
            </a:r>
          </a:p>
          <a:p>
            <a:endParaRPr lang="en-GB" dirty="0"/>
          </a:p>
          <a:p>
            <a:endParaRPr lang="de-DE" dirty="0"/>
          </a:p>
        </p:txBody>
      </p:sp>
      <p:sp>
        <p:nvSpPr>
          <p:cNvPr id="12" name="Bildplatzhalter 11"/>
          <p:cNvSpPr>
            <a:spLocks noGrp="1"/>
          </p:cNvSpPr>
          <p:nvPr>
            <p:ph type="pic" sz="quarter" idx="12"/>
          </p:nvPr>
        </p:nvSpPr>
        <p:spPr/>
      </p:sp>
      <p:pic>
        <p:nvPicPr>
          <p:cNvPr id="13" name="Grafik 12"/>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391350" y="1629594"/>
            <a:ext cx="4464496" cy="2488282"/>
          </a:xfrm>
          <a:prstGeom prst="rect">
            <a:avLst/>
          </a:prstGeom>
          <a:noFill/>
          <a:ln>
            <a:solidFill>
              <a:schemeClr val="accent1"/>
            </a:solidFill>
          </a:ln>
        </p:spPr>
      </p:pic>
    </p:spTree>
    <p:extLst>
      <p:ext uri="{BB962C8B-B14F-4D97-AF65-F5344CB8AC3E}">
        <p14:creationId xmlns:p14="http://schemas.microsoft.com/office/powerpoint/2010/main" val="2056636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EMMA Master">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1546</Words>
  <Application>Microsoft Office PowerPoint</Application>
  <PresentationFormat>Benutzerdefiniert</PresentationFormat>
  <Paragraphs>196</Paragraphs>
  <Slides>17</Slides>
  <Notes>9</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17</vt:i4>
      </vt:variant>
    </vt:vector>
  </HeadingPairs>
  <TitlesOfParts>
    <vt:vector size="23" baseType="lpstr">
      <vt:lpstr>Courier New</vt:lpstr>
      <vt:lpstr>Calibri</vt:lpstr>
      <vt:lpstr>Arial</vt:lpstr>
      <vt:lpstr>Wingdings</vt:lpstr>
      <vt:lpstr>EMMA Master</vt:lpstr>
      <vt:lpstr>Bitmap-Bild</vt:lpstr>
      <vt:lpstr>Vidaus vandens transportas Baltijos jūros regione  Konkurencingumo gerinimo planas (CIP – KGP)</vt:lpstr>
      <vt:lpstr>Turinys</vt:lpstr>
      <vt:lpstr>Pagrindiniai faktai: EMMA projektas</vt:lpstr>
      <vt:lpstr>EMMA projektas</vt:lpstr>
      <vt:lpstr> EMMA vizija Baltijos jūros rigione</vt:lpstr>
      <vt:lpstr>Turinys</vt:lpstr>
      <vt:lpstr>Lietuva</vt:lpstr>
      <vt:lpstr>Lietuva</vt:lpstr>
      <vt:lpstr>Esamų struktūrų panaudojimas</vt:lpstr>
      <vt:lpstr>Esamų struktūrų panaudojimas</vt:lpstr>
      <vt:lpstr>Europinė vidaus vandens kelių informacinė sistema (UIS) </vt:lpstr>
      <vt:lpstr>Esamos upių informacinės sistemos panaudojimas</vt:lpstr>
      <vt:lpstr>Esamos upių informacinės sistemos panaudojimas</vt:lpstr>
      <vt:lpstr>Turinys</vt:lpstr>
      <vt:lpstr>Pagerinti administracines ir VVK filialų asociacijų struktūras</vt:lpstr>
      <vt:lpstr>Reikalinga aiški BSR strategija, skirta padidinti VVKT potencialą</vt:lpstr>
      <vt:lpstr>Dėkoju už dėmesį</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Nikola Košvancová</dc:creator>
  <cp:lastModifiedBy>Breitenbach, Stefan</cp:lastModifiedBy>
  <cp:revision>154</cp:revision>
  <dcterms:created xsi:type="dcterms:W3CDTF">2016-02-17T09:17:34Z</dcterms:created>
  <dcterms:modified xsi:type="dcterms:W3CDTF">2019-03-04T08:58:18Z</dcterms:modified>
</cp:coreProperties>
</file>