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13"/>
  </p:notesMasterIdLst>
  <p:handoutMasterIdLst>
    <p:handoutMasterId r:id="rId14"/>
  </p:handoutMasterIdLst>
  <p:sldIdLst>
    <p:sldId id="311" r:id="rId5"/>
    <p:sldId id="314" r:id="rId6"/>
    <p:sldId id="317" r:id="rId7"/>
    <p:sldId id="315" r:id="rId8"/>
    <p:sldId id="319" r:id="rId9"/>
    <p:sldId id="313" r:id="rId10"/>
    <p:sldId id="316" r:id="rId11"/>
    <p:sldId id="31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F3B"/>
    <a:srgbClr val="4CB3E6"/>
    <a:srgbClr val="9EC951"/>
    <a:srgbClr val="39A935"/>
    <a:srgbClr val="F59F2D"/>
    <a:srgbClr val="1E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9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40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377D97F-FB1F-41DE-9601-5FCBAB4A46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52A1BE-E7D9-4874-B44B-142A392C5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C8D5-9EE2-444C-BB8C-2E96F5697D00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D1FD41-6302-4E56-A07F-E8074A08F5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FDB3DA-297D-4D24-98CF-6180BC948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E7A1-F107-42AB-947D-A328432F4725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35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33734-A64B-4F88-978C-E8B78158B309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6532A-42DC-43E7-9884-EFDECAA8F281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7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0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0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1218658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613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C5883FE-0C0C-4191-97B5-AA234B86D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3207" y="2887403"/>
            <a:ext cx="8440131" cy="430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0048" y="502412"/>
            <a:ext cx="8683752" cy="11882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0046" y="1825625"/>
            <a:ext cx="8683753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57688" y="137287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CB3E6"/>
                </a:solidFill>
              </a:defRPr>
            </a:lvl1pPr>
          </a:lstStyle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7688" y="6356350"/>
            <a:ext cx="15788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600D713-CCA8-47C1-AD28-EFD29564FA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112" y="163284"/>
            <a:ext cx="2016916" cy="6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2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57688" y="137287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CB3E6"/>
                </a:solidFill>
              </a:defRPr>
            </a:lvl1pPr>
          </a:lstStyle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7688" y="6356350"/>
            <a:ext cx="15788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89C8529-8359-4611-87E7-9C5E98FE9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2" y="163284"/>
            <a:ext cx="2016916" cy="6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4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3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2" r:id="rId2"/>
    <p:sldLayoutId id="2147483723" r:id="rId3"/>
    <p:sldLayoutId id="2147483709" r:id="rId4"/>
    <p:sldLayoutId id="2147483720" r:id="rId5"/>
    <p:sldLayoutId id="2147483721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1442" y="2344301"/>
            <a:ext cx="10371382" cy="825382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consolidated</a:t>
            </a:r>
            <a:r>
              <a:rPr lang="fi-FI" dirty="0"/>
              <a:t> NSPA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pipeline</a:t>
            </a:r>
            <a:r>
              <a:rPr lang="fi-FI" dirty="0"/>
              <a:t> look </a:t>
            </a:r>
            <a:r>
              <a:rPr lang="fi-FI" dirty="0" err="1"/>
              <a:t>like</a:t>
            </a:r>
            <a:r>
              <a:rPr lang="fi-FI" dirty="0"/>
              <a:t> in </a:t>
            </a:r>
            <a:r>
              <a:rPr lang="fi-FI" dirty="0" err="1"/>
              <a:t>practice</a:t>
            </a:r>
            <a:r>
              <a:rPr lang="fi-FI" dirty="0"/>
              <a:t>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382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1"/>
            <a:ext cx="12192000" cy="685800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37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1"/>
            <a:ext cx="12192000" cy="685800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3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64" y="0"/>
            <a:ext cx="12375989" cy="6964588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67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7" y="0"/>
            <a:ext cx="12189629" cy="685800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90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7725" cy="6907564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46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64" y="0"/>
            <a:ext cx="12290264" cy="6916346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64" y="0"/>
            <a:ext cx="12290264" cy="6916346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26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BC58078E6771E488ED811C6AF2BB4D6" ma:contentTypeVersion="13" ma:contentTypeDescription="Luo uusi asiakirja." ma:contentTypeScope="" ma:versionID="f3380245e5c4e067cc804a988f6f8860">
  <xsd:schema xmlns:xsd="http://www.w3.org/2001/XMLSchema" xmlns:xs="http://www.w3.org/2001/XMLSchema" xmlns:p="http://schemas.microsoft.com/office/2006/metadata/properties" xmlns:ns3="049b4dd1-7916-411c-a68e-98f19ee5ee78" xmlns:ns4="b8f46f3d-9052-4c24-a2da-199dd11e0959" targetNamespace="http://schemas.microsoft.com/office/2006/metadata/properties" ma:root="true" ma:fieldsID="0afc81a89d7e83dd9b3b8b320c44b55d" ns3:_="" ns4:_="">
    <xsd:import namespace="049b4dd1-7916-411c-a68e-98f19ee5ee78"/>
    <xsd:import namespace="b8f46f3d-9052-4c24-a2da-199dd11e09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b4dd1-7916-411c-a68e-98f19ee5e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46f3d-9052-4c24-a2da-199dd11e0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BDA674-C001-455F-8413-1EAFEA651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b4dd1-7916-411c-a68e-98f19ee5ee78"/>
    <ds:schemaRef ds:uri="b8f46f3d-9052-4c24-a2da-199dd11e0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B6C0B0-8229-4836-B46A-38AD3926C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0B5A42-85A2-47E2-AF48-2F055C1A1F53}">
  <ds:schemaRefs>
    <ds:schemaRef ds:uri="http://purl.org/dc/dcmitype/"/>
    <ds:schemaRef ds:uri="http://schemas.microsoft.com/office/2006/documentManagement/types"/>
    <ds:schemaRef ds:uri="b8f46f3d-9052-4c24-a2da-199dd11e0959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49b4dd1-7916-411c-a68e-98f19ee5ee7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Breitbild</PresentationFormat>
  <Paragraphs>17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What can the consolidated NSPA investment pipeline look like in practice?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Lasse</dc:creator>
  <cp:lastModifiedBy>jf</cp:lastModifiedBy>
  <cp:revision>178</cp:revision>
  <dcterms:created xsi:type="dcterms:W3CDTF">2018-05-30T07:16:03Z</dcterms:created>
  <dcterms:modified xsi:type="dcterms:W3CDTF">2021-12-01T13:39:11Z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0x0101003BC58078E6771E488ED811C6AF2BB4D6</vt:lpwstr>
  </property>
</Properties>
</file>