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377" r:id="rId5"/>
    <p:sldId id="309" r:id="rId6"/>
    <p:sldId id="576" r:id="rId7"/>
    <p:sldId id="495" r:id="rId8"/>
    <p:sldId id="562" r:id="rId9"/>
    <p:sldId id="563" r:id="rId10"/>
    <p:sldId id="320" r:id="rId11"/>
    <p:sldId id="487" r:id="rId12"/>
    <p:sldId id="499" r:id="rId13"/>
    <p:sldId id="470" r:id="rId14"/>
    <p:sldId id="501" r:id="rId15"/>
    <p:sldId id="564" r:id="rId16"/>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p15:clr>
            <a:srgbClr val="A4A3A4"/>
          </p15:clr>
        </p15:guide>
        <p15:guide id="2" orient="horz" pos="2433">
          <p15:clr>
            <a:srgbClr val="A4A3A4"/>
          </p15:clr>
        </p15:guide>
        <p15:guide id="3" orient="horz" pos="2160">
          <p15:clr>
            <a:srgbClr val="A4A3A4"/>
          </p15:clr>
        </p15:guide>
        <p15:guide id="4" orient="horz" pos="301">
          <p15:clr>
            <a:srgbClr val="A4A3A4"/>
          </p15:clr>
        </p15:guide>
        <p15:guide id="5" pos="5511">
          <p15:clr>
            <a:srgbClr val="A4A3A4"/>
          </p15:clr>
        </p15:guide>
        <p15:guide id="6" pos="2880">
          <p15:clr>
            <a:srgbClr val="A4A3A4"/>
          </p15:clr>
        </p15:guide>
        <p15:guide id="7" pos="24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y Moberg" initials="RM" lastIdx="1" clrIdx="0">
    <p:extLst>
      <p:ext uri="{19B8F6BF-5375-455C-9EA6-DF929625EA0E}">
        <p15:presenceInfo xmlns:p15="http://schemas.microsoft.com/office/powerpoint/2012/main" userId="S::roy@eagle.no::c6aac569-c2b7-4340-afbd-1d4bd59d08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9228"/>
    <a:srgbClr val="EA0202"/>
    <a:srgbClr val="2368BC"/>
    <a:srgbClr val="335BD3"/>
    <a:srgbClr val="47BD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9"/>
    <p:restoredTop sz="84982" autoAdjust="0"/>
  </p:normalViewPr>
  <p:slideViewPr>
    <p:cSldViewPr>
      <p:cViewPr varScale="1">
        <p:scale>
          <a:sx n="110" d="100"/>
          <a:sy n="110" d="100"/>
        </p:scale>
        <p:origin x="1722" y="114"/>
      </p:cViewPr>
      <p:guideLst>
        <p:guide orient="horz" pos="4110"/>
        <p:guide orient="horz" pos="2433"/>
        <p:guide orient="horz" pos="2160"/>
        <p:guide orient="horz" pos="301"/>
        <p:guide pos="5511"/>
        <p:guide pos="2880"/>
        <p:guide pos="249"/>
      </p:guideLst>
    </p:cSldViewPr>
  </p:slideViewPr>
  <p:notesTextViewPr>
    <p:cViewPr>
      <p:scale>
        <a:sx n="1" d="1"/>
        <a:sy n="1" d="1"/>
      </p:scale>
      <p:origin x="0" y="0"/>
    </p:cViewPr>
  </p:notesTextViewPr>
  <p:sorterViewPr>
    <p:cViewPr>
      <p:scale>
        <a:sx n="66" d="100"/>
        <a:sy n="66" d="100"/>
      </p:scale>
      <p:origin x="0" y="0"/>
    </p:cViewPr>
  </p:sorterViewPr>
  <p:gridSpacing cx="1800000" cy="18000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Robertsson" userId="998cd0de-f0d0-48a5-bc60-c5c88723ecee" providerId="ADAL" clId="{2365935D-16A9-4542-AC32-B8FA999DD565}"/>
    <pc:docChg chg="delSld delMainMaster">
      <pc:chgData name="Louise Robertsson" userId="998cd0de-f0d0-48a5-bc60-c5c88723ecee" providerId="ADAL" clId="{2365935D-16A9-4542-AC32-B8FA999DD565}" dt="2019-11-20T16:12:41.667" v="81" actId="2696"/>
      <pc:docMkLst>
        <pc:docMk/>
      </pc:docMkLst>
      <pc:sldChg chg="del">
        <pc:chgData name="Louise Robertsson" userId="998cd0de-f0d0-48a5-bc60-c5c88723ecee" providerId="ADAL" clId="{2365935D-16A9-4542-AC32-B8FA999DD565}" dt="2019-11-20T16:12:39.542" v="57" actId="2696"/>
        <pc:sldMkLst>
          <pc:docMk/>
          <pc:sldMk cId="3945858775" sldId="256"/>
        </pc:sldMkLst>
      </pc:sldChg>
      <pc:sldChg chg="del">
        <pc:chgData name="Louise Robertsson" userId="998cd0de-f0d0-48a5-bc60-c5c88723ecee" providerId="ADAL" clId="{2365935D-16A9-4542-AC32-B8FA999DD565}" dt="2019-11-20T16:12:27.299" v="24" actId="2696"/>
        <pc:sldMkLst>
          <pc:docMk/>
          <pc:sldMk cId="1553875328" sldId="258"/>
        </pc:sldMkLst>
      </pc:sldChg>
      <pc:sldChg chg="del">
        <pc:chgData name="Louise Robertsson" userId="998cd0de-f0d0-48a5-bc60-c5c88723ecee" providerId="ADAL" clId="{2365935D-16A9-4542-AC32-B8FA999DD565}" dt="2019-11-20T16:12:27.167" v="22" actId="2696"/>
        <pc:sldMkLst>
          <pc:docMk/>
          <pc:sldMk cId="1471431882" sldId="259"/>
        </pc:sldMkLst>
      </pc:sldChg>
      <pc:sldChg chg="del">
        <pc:chgData name="Louise Robertsson" userId="998cd0de-f0d0-48a5-bc60-c5c88723ecee" providerId="ADAL" clId="{2365935D-16A9-4542-AC32-B8FA999DD565}" dt="2019-11-20T16:12:41.188" v="70" actId="2696"/>
        <pc:sldMkLst>
          <pc:docMk/>
          <pc:sldMk cId="4232271046" sldId="260"/>
        </pc:sldMkLst>
      </pc:sldChg>
      <pc:sldChg chg="del">
        <pc:chgData name="Louise Robertsson" userId="998cd0de-f0d0-48a5-bc60-c5c88723ecee" providerId="ADAL" clId="{2365935D-16A9-4542-AC32-B8FA999DD565}" dt="2019-11-20T16:12:41.300" v="71" actId="2696"/>
        <pc:sldMkLst>
          <pc:docMk/>
          <pc:sldMk cId="1873390580" sldId="261"/>
        </pc:sldMkLst>
      </pc:sldChg>
      <pc:sldChg chg="del">
        <pc:chgData name="Louise Robertsson" userId="998cd0de-f0d0-48a5-bc60-c5c88723ecee" providerId="ADAL" clId="{2365935D-16A9-4542-AC32-B8FA999DD565}" dt="2019-11-20T16:12:41.348" v="72" actId="2696"/>
        <pc:sldMkLst>
          <pc:docMk/>
          <pc:sldMk cId="2331478435" sldId="263"/>
        </pc:sldMkLst>
      </pc:sldChg>
      <pc:sldChg chg="del">
        <pc:chgData name="Louise Robertsson" userId="998cd0de-f0d0-48a5-bc60-c5c88723ecee" providerId="ADAL" clId="{2365935D-16A9-4542-AC32-B8FA999DD565}" dt="2019-11-20T16:12:41.107" v="69" actId="2696"/>
        <pc:sldMkLst>
          <pc:docMk/>
          <pc:sldMk cId="214933614" sldId="264"/>
        </pc:sldMkLst>
      </pc:sldChg>
      <pc:sldChg chg="del">
        <pc:chgData name="Louise Robertsson" userId="998cd0de-f0d0-48a5-bc60-c5c88723ecee" providerId="ADAL" clId="{2365935D-16A9-4542-AC32-B8FA999DD565}" dt="2019-11-20T16:12:27.084" v="19" actId="2696"/>
        <pc:sldMkLst>
          <pc:docMk/>
          <pc:sldMk cId="88930351" sldId="267"/>
        </pc:sldMkLst>
      </pc:sldChg>
      <pc:sldChg chg="del">
        <pc:chgData name="Louise Robertsson" userId="998cd0de-f0d0-48a5-bc60-c5c88723ecee" providerId="ADAL" clId="{2365935D-16A9-4542-AC32-B8FA999DD565}" dt="2019-11-20T16:12:27.641" v="38" actId="2696"/>
        <pc:sldMkLst>
          <pc:docMk/>
          <pc:sldMk cId="3842978329" sldId="281"/>
        </pc:sldMkLst>
      </pc:sldChg>
      <pc:sldChg chg="del">
        <pc:chgData name="Louise Robertsson" userId="998cd0de-f0d0-48a5-bc60-c5c88723ecee" providerId="ADAL" clId="{2365935D-16A9-4542-AC32-B8FA999DD565}" dt="2019-11-20T16:12:27.070" v="18" actId="2696"/>
        <pc:sldMkLst>
          <pc:docMk/>
          <pc:sldMk cId="4249065298" sldId="282"/>
        </pc:sldMkLst>
      </pc:sldChg>
      <pc:sldChg chg="del">
        <pc:chgData name="Louise Robertsson" userId="998cd0de-f0d0-48a5-bc60-c5c88723ecee" providerId="ADAL" clId="{2365935D-16A9-4542-AC32-B8FA999DD565}" dt="2019-11-20T16:12:27.443" v="30" actId="2696"/>
        <pc:sldMkLst>
          <pc:docMk/>
          <pc:sldMk cId="1022667897" sldId="287"/>
        </pc:sldMkLst>
      </pc:sldChg>
      <pc:sldChg chg="del">
        <pc:chgData name="Louise Robertsson" userId="998cd0de-f0d0-48a5-bc60-c5c88723ecee" providerId="ADAL" clId="{2365935D-16A9-4542-AC32-B8FA999DD565}" dt="2019-11-20T16:12:27.627" v="37" actId="2696"/>
        <pc:sldMkLst>
          <pc:docMk/>
          <pc:sldMk cId="771416745" sldId="292"/>
        </pc:sldMkLst>
      </pc:sldChg>
      <pc:sldChg chg="del">
        <pc:chgData name="Louise Robertsson" userId="998cd0de-f0d0-48a5-bc60-c5c88723ecee" providerId="ADAL" clId="{2365935D-16A9-4542-AC32-B8FA999DD565}" dt="2019-11-20T16:12:27.597" v="36" actId="2696"/>
        <pc:sldMkLst>
          <pc:docMk/>
          <pc:sldMk cId="4236455369" sldId="293"/>
        </pc:sldMkLst>
      </pc:sldChg>
      <pc:sldChg chg="del">
        <pc:chgData name="Louise Robertsson" userId="998cd0de-f0d0-48a5-bc60-c5c88723ecee" providerId="ADAL" clId="{2365935D-16A9-4542-AC32-B8FA999DD565}" dt="2019-11-20T16:12:27.572" v="35" actId="2696"/>
        <pc:sldMkLst>
          <pc:docMk/>
          <pc:sldMk cId="707900834" sldId="302"/>
        </pc:sldMkLst>
      </pc:sldChg>
      <pc:sldChg chg="del">
        <pc:chgData name="Louise Robertsson" userId="998cd0de-f0d0-48a5-bc60-c5c88723ecee" providerId="ADAL" clId="{2365935D-16A9-4542-AC32-B8FA999DD565}" dt="2019-11-20T16:12:27.507" v="34" actId="2696"/>
        <pc:sldMkLst>
          <pc:docMk/>
          <pc:sldMk cId="844124006" sldId="303"/>
        </pc:sldMkLst>
      </pc:sldChg>
      <pc:sldChg chg="del">
        <pc:chgData name="Louise Robertsson" userId="998cd0de-f0d0-48a5-bc60-c5c88723ecee" providerId="ADAL" clId="{2365935D-16A9-4542-AC32-B8FA999DD565}" dt="2019-11-20T16:12:27.018" v="13" actId="2696"/>
        <pc:sldMkLst>
          <pc:docMk/>
          <pc:sldMk cId="3276150053" sldId="307"/>
        </pc:sldMkLst>
      </pc:sldChg>
      <pc:sldChg chg="del">
        <pc:chgData name="Louise Robertsson" userId="998cd0de-f0d0-48a5-bc60-c5c88723ecee" providerId="ADAL" clId="{2365935D-16A9-4542-AC32-B8FA999DD565}" dt="2019-11-20T16:12:27.027" v="14" actId="2696"/>
        <pc:sldMkLst>
          <pc:docMk/>
          <pc:sldMk cId="1305138470" sldId="313"/>
        </pc:sldMkLst>
      </pc:sldChg>
      <pc:sldChg chg="del">
        <pc:chgData name="Louise Robertsson" userId="998cd0de-f0d0-48a5-bc60-c5c88723ecee" providerId="ADAL" clId="{2365935D-16A9-4542-AC32-B8FA999DD565}" dt="2019-11-20T16:12:27.393" v="28" actId="2696"/>
        <pc:sldMkLst>
          <pc:docMk/>
          <pc:sldMk cId="207595825" sldId="323"/>
        </pc:sldMkLst>
      </pc:sldChg>
      <pc:sldChg chg="del">
        <pc:chgData name="Louise Robertsson" userId="998cd0de-f0d0-48a5-bc60-c5c88723ecee" providerId="ADAL" clId="{2365935D-16A9-4542-AC32-B8FA999DD565}" dt="2019-11-20T16:12:41.564" v="74" actId="2696"/>
        <pc:sldMkLst>
          <pc:docMk/>
          <pc:sldMk cId="686066490" sldId="326"/>
        </pc:sldMkLst>
      </pc:sldChg>
      <pc:sldChg chg="del">
        <pc:chgData name="Louise Robertsson" userId="998cd0de-f0d0-48a5-bc60-c5c88723ecee" providerId="ADAL" clId="{2365935D-16A9-4542-AC32-B8FA999DD565}" dt="2019-11-20T16:12:39.620" v="58" actId="2696"/>
        <pc:sldMkLst>
          <pc:docMk/>
          <pc:sldMk cId="748081421" sldId="328"/>
        </pc:sldMkLst>
      </pc:sldChg>
      <pc:sldChg chg="del">
        <pc:chgData name="Louise Robertsson" userId="998cd0de-f0d0-48a5-bc60-c5c88723ecee" providerId="ADAL" clId="{2365935D-16A9-4542-AC32-B8FA999DD565}" dt="2019-11-20T16:12:39.362" v="54" actId="2696"/>
        <pc:sldMkLst>
          <pc:docMk/>
          <pc:sldMk cId="2682898420" sldId="329"/>
        </pc:sldMkLst>
      </pc:sldChg>
      <pc:sldChg chg="del">
        <pc:chgData name="Louise Robertsson" userId="998cd0de-f0d0-48a5-bc60-c5c88723ecee" providerId="ADAL" clId="{2365935D-16A9-4542-AC32-B8FA999DD565}" dt="2019-11-20T16:12:27.858" v="53" actId="2696"/>
        <pc:sldMkLst>
          <pc:docMk/>
          <pc:sldMk cId="2939095239" sldId="330"/>
        </pc:sldMkLst>
      </pc:sldChg>
      <pc:sldChg chg="del">
        <pc:chgData name="Louise Robertsson" userId="998cd0de-f0d0-48a5-bc60-c5c88723ecee" providerId="ADAL" clId="{2365935D-16A9-4542-AC32-B8FA999DD565}" dt="2019-11-20T16:12:27.050" v="16" actId="2696"/>
        <pc:sldMkLst>
          <pc:docMk/>
          <pc:sldMk cId="2269086737" sldId="359"/>
        </pc:sldMkLst>
      </pc:sldChg>
      <pc:sldChg chg="del">
        <pc:chgData name="Louise Robertsson" userId="998cd0de-f0d0-48a5-bc60-c5c88723ecee" providerId="ADAL" clId="{2365935D-16A9-4542-AC32-B8FA999DD565}" dt="2019-11-20T16:12:27.655" v="39" actId="2696"/>
        <pc:sldMkLst>
          <pc:docMk/>
          <pc:sldMk cId="2204979509" sldId="361"/>
        </pc:sldMkLst>
      </pc:sldChg>
      <pc:sldChg chg="del">
        <pc:chgData name="Louise Robertsson" userId="998cd0de-f0d0-48a5-bc60-c5c88723ecee" providerId="ADAL" clId="{2365935D-16A9-4542-AC32-B8FA999DD565}" dt="2019-11-20T16:12:27.705" v="42" actId="2696"/>
        <pc:sldMkLst>
          <pc:docMk/>
          <pc:sldMk cId="366335197" sldId="364"/>
        </pc:sldMkLst>
      </pc:sldChg>
      <pc:sldChg chg="del">
        <pc:chgData name="Louise Robertsson" userId="998cd0de-f0d0-48a5-bc60-c5c88723ecee" providerId="ADAL" clId="{2365935D-16A9-4542-AC32-B8FA999DD565}" dt="2019-11-20T16:12:27.724" v="43" actId="2696"/>
        <pc:sldMkLst>
          <pc:docMk/>
          <pc:sldMk cId="867787837" sldId="365"/>
        </pc:sldMkLst>
      </pc:sldChg>
      <pc:sldChg chg="del">
        <pc:chgData name="Louise Robertsson" userId="998cd0de-f0d0-48a5-bc60-c5c88723ecee" providerId="ADAL" clId="{2365935D-16A9-4542-AC32-B8FA999DD565}" dt="2019-11-20T16:12:27.778" v="46" actId="2696"/>
        <pc:sldMkLst>
          <pc:docMk/>
          <pc:sldMk cId="3894711894" sldId="366"/>
        </pc:sldMkLst>
      </pc:sldChg>
      <pc:sldChg chg="del">
        <pc:chgData name="Louise Robertsson" userId="998cd0de-f0d0-48a5-bc60-c5c88723ecee" providerId="ADAL" clId="{2365935D-16A9-4542-AC32-B8FA999DD565}" dt="2019-11-20T16:12:27.459" v="31" actId="2696"/>
        <pc:sldMkLst>
          <pc:docMk/>
          <pc:sldMk cId="1991263909" sldId="367"/>
        </pc:sldMkLst>
      </pc:sldChg>
      <pc:sldChg chg="del">
        <pc:chgData name="Louise Robertsson" userId="998cd0de-f0d0-48a5-bc60-c5c88723ecee" providerId="ADAL" clId="{2365935D-16A9-4542-AC32-B8FA999DD565}" dt="2019-11-20T16:12:27.760" v="45" actId="2696"/>
        <pc:sldMkLst>
          <pc:docMk/>
          <pc:sldMk cId="1359645976" sldId="368"/>
        </pc:sldMkLst>
      </pc:sldChg>
      <pc:sldChg chg="del">
        <pc:chgData name="Louise Robertsson" userId="998cd0de-f0d0-48a5-bc60-c5c88723ecee" providerId="ADAL" clId="{2365935D-16A9-4542-AC32-B8FA999DD565}" dt="2019-11-20T16:12:27.674" v="40" actId="2696"/>
        <pc:sldMkLst>
          <pc:docMk/>
          <pc:sldMk cId="2023686723" sldId="369"/>
        </pc:sldMkLst>
      </pc:sldChg>
      <pc:sldChg chg="del">
        <pc:chgData name="Louise Robertsson" userId="998cd0de-f0d0-48a5-bc60-c5c88723ecee" providerId="ADAL" clId="{2365935D-16A9-4542-AC32-B8FA999DD565}" dt="2019-11-20T16:12:27.790" v="47" actId="2696"/>
        <pc:sldMkLst>
          <pc:docMk/>
          <pc:sldMk cId="371435377" sldId="370"/>
        </pc:sldMkLst>
      </pc:sldChg>
      <pc:sldChg chg="del">
        <pc:chgData name="Louise Robertsson" userId="998cd0de-f0d0-48a5-bc60-c5c88723ecee" providerId="ADAL" clId="{2365935D-16A9-4542-AC32-B8FA999DD565}" dt="2019-11-20T16:12:27.037" v="15" actId="2696"/>
        <pc:sldMkLst>
          <pc:docMk/>
          <pc:sldMk cId="1363707798" sldId="371"/>
        </pc:sldMkLst>
      </pc:sldChg>
      <pc:sldChg chg="del">
        <pc:chgData name="Louise Robertsson" userId="998cd0de-f0d0-48a5-bc60-c5c88723ecee" providerId="ADAL" clId="{2365935D-16A9-4542-AC32-B8FA999DD565}" dt="2019-11-20T16:12:27.820" v="50" actId="2696"/>
        <pc:sldMkLst>
          <pc:docMk/>
          <pc:sldMk cId="2157741355" sldId="372"/>
        </pc:sldMkLst>
      </pc:sldChg>
      <pc:sldChg chg="del">
        <pc:chgData name="Louise Robertsson" userId="998cd0de-f0d0-48a5-bc60-c5c88723ecee" providerId="ADAL" clId="{2365935D-16A9-4542-AC32-B8FA999DD565}" dt="2019-11-20T16:12:27.831" v="51" actId="2696"/>
        <pc:sldMkLst>
          <pc:docMk/>
          <pc:sldMk cId="2597012159" sldId="374"/>
        </pc:sldMkLst>
      </pc:sldChg>
      <pc:sldChg chg="del">
        <pc:chgData name="Louise Robertsson" userId="998cd0de-f0d0-48a5-bc60-c5c88723ecee" providerId="ADAL" clId="{2365935D-16A9-4542-AC32-B8FA999DD565}" dt="2019-11-20T16:12:27.806" v="49" actId="2696"/>
        <pc:sldMkLst>
          <pc:docMk/>
          <pc:sldMk cId="3582416011" sldId="375"/>
        </pc:sldMkLst>
      </pc:sldChg>
      <pc:sldChg chg="del">
        <pc:chgData name="Louise Robertsson" userId="998cd0de-f0d0-48a5-bc60-c5c88723ecee" providerId="ADAL" clId="{2365935D-16A9-4542-AC32-B8FA999DD565}" dt="2019-11-20T16:12:27.845" v="52" actId="2696"/>
        <pc:sldMkLst>
          <pc:docMk/>
          <pc:sldMk cId="3782683381" sldId="376"/>
        </pc:sldMkLst>
      </pc:sldChg>
      <pc:sldChg chg="del">
        <pc:chgData name="Louise Robertsson" userId="998cd0de-f0d0-48a5-bc60-c5c88723ecee" providerId="ADAL" clId="{2365935D-16A9-4542-AC32-B8FA999DD565}" dt="2019-11-20T16:12:39.377" v="55" actId="2696"/>
        <pc:sldMkLst>
          <pc:docMk/>
          <pc:sldMk cId="3944875781" sldId="378"/>
        </pc:sldMkLst>
      </pc:sldChg>
      <pc:sldChg chg="del">
        <pc:chgData name="Louise Robertsson" userId="998cd0de-f0d0-48a5-bc60-c5c88723ecee" providerId="ADAL" clId="{2365935D-16A9-4542-AC32-B8FA999DD565}" dt="2019-11-20T16:12:39.517" v="56" actId="2696"/>
        <pc:sldMkLst>
          <pc:docMk/>
          <pc:sldMk cId="2142495801" sldId="379"/>
        </pc:sldMkLst>
      </pc:sldChg>
      <pc:sldChg chg="del">
        <pc:chgData name="Louise Robertsson" userId="998cd0de-f0d0-48a5-bc60-c5c88723ecee" providerId="ADAL" clId="{2365935D-16A9-4542-AC32-B8FA999DD565}" dt="2019-11-20T16:12:41.635" v="80" actId="2696"/>
        <pc:sldMkLst>
          <pc:docMk/>
          <pc:sldMk cId="2897915445" sldId="380"/>
        </pc:sldMkLst>
      </pc:sldChg>
      <pc:sldChg chg="del">
        <pc:chgData name="Louise Robertsson" userId="998cd0de-f0d0-48a5-bc60-c5c88723ecee" providerId="ADAL" clId="{2365935D-16A9-4542-AC32-B8FA999DD565}" dt="2019-11-20T16:12:26.982" v="0" actId="2696"/>
        <pc:sldMkLst>
          <pc:docMk/>
          <pc:sldMk cId="3293204951" sldId="381"/>
        </pc:sldMkLst>
      </pc:sldChg>
      <pc:sldChg chg="del">
        <pc:chgData name="Louise Robertsson" userId="998cd0de-f0d0-48a5-bc60-c5c88723ecee" providerId="ADAL" clId="{2365935D-16A9-4542-AC32-B8FA999DD565}" dt="2019-11-20T16:12:40.605" v="62" actId="2696"/>
        <pc:sldMkLst>
          <pc:docMk/>
          <pc:sldMk cId="333209363" sldId="509"/>
        </pc:sldMkLst>
      </pc:sldChg>
      <pc:sldChg chg="del">
        <pc:chgData name="Louise Robertsson" userId="998cd0de-f0d0-48a5-bc60-c5c88723ecee" providerId="ADAL" clId="{2365935D-16A9-4542-AC32-B8FA999DD565}" dt="2019-11-20T16:12:40.920" v="64" actId="2696"/>
        <pc:sldMkLst>
          <pc:docMk/>
          <pc:sldMk cId="2456860964" sldId="546"/>
        </pc:sldMkLst>
      </pc:sldChg>
      <pc:sldChg chg="del">
        <pc:chgData name="Louise Robertsson" userId="998cd0de-f0d0-48a5-bc60-c5c88723ecee" providerId="ADAL" clId="{2365935D-16A9-4542-AC32-B8FA999DD565}" dt="2019-11-20T16:12:39.673" v="60" actId="2696"/>
        <pc:sldMkLst>
          <pc:docMk/>
          <pc:sldMk cId="1189616851" sldId="548"/>
        </pc:sldMkLst>
      </pc:sldChg>
      <pc:sldChg chg="del">
        <pc:chgData name="Louise Robertsson" userId="998cd0de-f0d0-48a5-bc60-c5c88723ecee" providerId="ADAL" clId="{2365935D-16A9-4542-AC32-B8FA999DD565}" dt="2019-11-20T16:12:41.532" v="73" actId="2696"/>
        <pc:sldMkLst>
          <pc:docMk/>
          <pc:sldMk cId="523655185" sldId="550"/>
        </pc:sldMkLst>
      </pc:sldChg>
      <pc:sldChg chg="del">
        <pc:chgData name="Louise Robertsson" userId="998cd0de-f0d0-48a5-bc60-c5c88723ecee" providerId="ADAL" clId="{2365935D-16A9-4542-AC32-B8FA999DD565}" dt="2019-11-20T16:12:40.952" v="65" actId="2696"/>
        <pc:sldMkLst>
          <pc:docMk/>
          <pc:sldMk cId="810997018" sldId="553"/>
        </pc:sldMkLst>
      </pc:sldChg>
      <pc:sldChg chg="del">
        <pc:chgData name="Louise Robertsson" userId="998cd0de-f0d0-48a5-bc60-c5c88723ecee" providerId="ADAL" clId="{2365935D-16A9-4542-AC32-B8FA999DD565}" dt="2019-11-20T16:12:40.493" v="61" actId="2696"/>
        <pc:sldMkLst>
          <pc:docMk/>
          <pc:sldMk cId="1075398479" sldId="554"/>
        </pc:sldMkLst>
      </pc:sldChg>
      <pc:sldChg chg="del">
        <pc:chgData name="Louise Robertsson" userId="998cd0de-f0d0-48a5-bc60-c5c88723ecee" providerId="ADAL" clId="{2365935D-16A9-4542-AC32-B8FA999DD565}" dt="2019-11-20T16:12:40.716" v="63" actId="2696"/>
        <pc:sldMkLst>
          <pc:docMk/>
          <pc:sldMk cId="4251957079" sldId="555"/>
        </pc:sldMkLst>
      </pc:sldChg>
      <pc:sldChg chg="del">
        <pc:chgData name="Louise Robertsson" userId="998cd0de-f0d0-48a5-bc60-c5c88723ecee" providerId="ADAL" clId="{2365935D-16A9-4542-AC32-B8FA999DD565}" dt="2019-11-20T16:12:40.989" v="66" actId="2696"/>
        <pc:sldMkLst>
          <pc:docMk/>
          <pc:sldMk cId="1163358717" sldId="556"/>
        </pc:sldMkLst>
      </pc:sldChg>
      <pc:sldChg chg="del">
        <pc:chgData name="Louise Robertsson" userId="998cd0de-f0d0-48a5-bc60-c5c88723ecee" providerId="ADAL" clId="{2365935D-16A9-4542-AC32-B8FA999DD565}" dt="2019-11-20T16:12:41.014" v="67" actId="2696"/>
        <pc:sldMkLst>
          <pc:docMk/>
          <pc:sldMk cId="2768785117" sldId="558"/>
        </pc:sldMkLst>
      </pc:sldChg>
      <pc:sldChg chg="del">
        <pc:chgData name="Louise Robertsson" userId="998cd0de-f0d0-48a5-bc60-c5c88723ecee" providerId="ADAL" clId="{2365935D-16A9-4542-AC32-B8FA999DD565}" dt="2019-11-20T16:12:41.597" v="76" actId="2696"/>
        <pc:sldMkLst>
          <pc:docMk/>
          <pc:sldMk cId="589499049" sldId="560"/>
        </pc:sldMkLst>
      </pc:sldChg>
      <pc:sldChg chg="del">
        <pc:chgData name="Louise Robertsson" userId="998cd0de-f0d0-48a5-bc60-c5c88723ecee" providerId="ADAL" clId="{2365935D-16A9-4542-AC32-B8FA999DD565}" dt="2019-11-20T16:12:41.582" v="75" actId="2696"/>
        <pc:sldMkLst>
          <pc:docMk/>
          <pc:sldMk cId="3455366641" sldId="561"/>
        </pc:sldMkLst>
      </pc:sldChg>
      <pc:sldChg chg="del">
        <pc:chgData name="Louise Robertsson" userId="998cd0de-f0d0-48a5-bc60-c5c88723ecee" providerId="ADAL" clId="{2365935D-16A9-4542-AC32-B8FA999DD565}" dt="2019-11-20T16:12:27.741" v="44" actId="2696"/>
        <pc:sldMkLst>
          <pc:docMk/>
          <pc:sldMk cId="1593600796" sldId="565"/>
        </pc:sldMkLst>
      </pc:sldChg>
      <pc:sldChg chg="del">
        <pc:chgData name="Louise Robertsson" userId="998cd0de-f0d0-48a5-bc60-c5c88723ecee" providerId="ADAL" clId="{2365935D-16A9-4542-AC32-B8FA999DD565}" dt="2019-11-20T16:12:27.057" v="17" actId="2696"/>
        <pc:sldMkLst>
          <pc:docMk/>
          <pc:sldMk cId="3059498407" sldId="566"/>
        </pc:sldMkLst>
      </pc:sldChg>
      <pc:sldChg chg="del">
        <pc:chgData name="Louise Robertsson" userId="998cd0de-f0d0-48a5-bc60-c5c88723ecee" providerId="ADAL" clId="{2365935D-16A9-4542-AC32-B8FA999DD565}" dt="2019-11-20T16:12:27.100" v="20" actId="2696"/>
        <pc:sldMkLst>
          <pc:docMk/>
          <pc:sldMk cId="155072112" sldId="567"/>
        </pc:sldMkLst>
      </pc:sldChg>
      <pc:sldChg chg="del">
        <pc:chgData name="Louise Robertsson" userId="998cd0de-f0d0-48a5-bc60-c5c88723ecee" providerId="ADAL" clId="{2365935D-16A9-4542-AC32-B8FA999DD565}" dt="2019-11-20T16:12:27.123" v="21" actId="2696"/>
        <pc:sldMkLst>
          <pc:docMk/>
          <pc:sldMk cId="2501008331" sldId="568"/>
        </pc:sldMkLst>
      </pc:sldChg>
      <pc:sldChg chg="del">
        <pc:chgData name="Louise Robertsson" userId="998cd0de-f0d0-48a5-bc60-c5c88723ecee" providerId="ADAL" clId="{2365935D-16A9-4542-AC32-B8FA999DD565}" dt="2019-11-20T16:12:27.219" v="23" actId="2696"/>
        <pc:sldMkLst>
          <pc:docMk/>
          <pc:sldMk cId="427583858" sldId="569"/>
        </pc:sldMkLst>
      </pc:sldChg>
      <pc:sldChg chg="del">
        <pc:chgData name="Louise Robertsson" userId="998cd0de-f0d0-48a5-bc60-c5c88723ecee" providerId="ADAL" clId="{2365935D-16A9-4542-AC32-B8FA999DD565}" dt="2019-11-20T16:12:27.315" v="25" actId="2696"/>
        <pc:sldMkLst>
          <pc:docMk/>
          <pc:sldMk cId="307167250" sldId="570"/>
        </pc:sldMkLst>
      </pc:sldChg>
      <pc:sldChg chg="del">
        <pc:chgData name="Louise Robertsson" userId="998cd0de-f0d0-48a5-bc60-c5c88723ecee" providerId="ADAL" clId="{2365935D-16A9-4542-AC32-B8FA999DD565}" dt="2019-11-20T16:12:27.353" v="26" actId="2696"/>
        <pc:sldMkLst>
          <pc:docMk/>
          <pc:sldMk cId="2168999143" sldId="571"/>
        </pc:sldMkLst>
      </pc:sldChg>
      <pc:sldChg chg="del">
        <pc:chgData name="Louise Robertsson" userId="998cd0de-f0d0-48a5-bc60-c5c88723ecee" providerId="ADAL" clId="{2365935D-16A9-4542-AC32-B8FA999DD565}" dt="2019-11-20T16:12:27.373" v="27" actId="2696"/>
        <pc:sldMkLst>
          <pc:docMk/>
          <pc:sldMk cId="2126195188" sldId="572"/>
        </pc:sldMkLst>
      </pc:sldChg>
      <pc:sldChg chg="del">
        <pc:chgData name="Louise Robertsson" userId="998cd0de-f0d0-48a5-bc60-c5c88723ecee" providerId="ADAL" clId="{2365935D-16A9-4542-AC32-B8FA999DD565}" dt="2019-11-20T16:12:27.411" v="29" actId="2696"/>
        <pc:sldMkLst>
          <pc:docMk/>
          <pc:sldMk cId="1335683131" sldId="573"/>
        </pc:sldMkLst>
      </pc:sldChg>
      <pc:sldChg chg="del">
        <pc:chgData name="Louise Robertsson" userId="998cd0de-f0d0-48a5-bc60-c5c88723ecee" providerId="ADAL" clId="{2365935D-16A9-4542-AC32-B8FA999DD565}" dt="2019-11-20T16:12:27.478" v="32" actId="2696"/>
        <pc:sldMkLst>
          <pc:docMk/>
          <pc:sldMk cId="1965946211" sldId="574"/>
        </pc:sldMkLst>
      </pc:sldChg>
      <pc:sldChg chg="del">
        <pc:chgData name="Louise Robertsson" userId="998cd0de-f0d0-48a5-bc60-c5c88723ecee" providerId="ADAL" clId="{2365935D-16A9-4542-AC32-B8FA999DD565}" dt="2019-11-20T16:12:27.490" v="33" actId="2696"/>
        <pc:sldMkLst>
          <pc:docMk/>
          <pc:sldMk cId="3935042531" sldId="575"/>
        </pc:sldMkLst>
      </pc:sldChg>
      <pc:sldChg chg="del">
        <pc:chgData name="Louise Robertsson" userId="998cd0de-f0d0-48a5-bc60-c5c88723ecee" providerId="ADAL" clId="{2365935D-16A9-4542-AC32-B8FA999DD565}" dt="2019-11-20T16:12:41.667" v="81" actId="2696"/>
        <pc:sldMkLst>
          <pc:docMk/>
          <pc:sldMk cId="2286347804" sldId="577"/>
        </pc:sldMkLst>
      </pc:sldChg>
      <pc:sldMasterChg chg="delSldLayout">
        <pc:chgData name="Louise Robertsson" userId="998cd0de-f0d0-48a5-bc60-c5c88723ecee" providerId="ADAL" clId="{2365935D-16A9-4542-AC32-B8FA999DD565}" dt="2019-11-20T16:12:27.792" v="48" actId="2696"/>
        <pc:sldMasterMkLst>
          <pc:docMk/>
          <pc:sldMasterMk cId="1626873396" sldId="2147483648"/>
        </pc:sldMasterMkLst>
        <pc:sldLayoutChg chg="del">
          <pc:chgData name="Louise Robertsson" userId="998cd0de-f0d0-48a5-bc60-c5c88723ecee" providerId="ADAL" clId="{2365935D-16A9-4542-AC32-B8FA999DD565}" dt="2019-11-20T16:12:27.677" v="41" actId="2696"/>
          <pc:sldLayoutMkLst>
            <pc:docMk/>
            <pc:sldMasterMk cId="1626873396" sldId="2147483648"/>
            <pc:sldLayoutMk cId="1351735843" sldId="2147483660"/>
          </pc:sldLayoutMkLst>
        </pc:sldLayoutChg>
        <pc:sldLayoutChg chg="del">
          <pc:chgData name="Louise Robertsson" userId="998cd0de-f0d0-48a5-bc60-c5c88723ecee" providerId="ADAL" clId="{2365935D-16A9-4542-AC32-B8FA999DD565}" dt="2019-11-20T16:12:27.792" v="48" actId="2696"/>
          <pc:sldLayoutMkLst>
            <pc:docMk/>
            <pc:sldMasterMk cId="1626873396" sldId="2147483648"/>
            <pc:sldLayoutMk cId="652580101" sldId="2147483661"/>
          </pc:sldLayoutMkLst>
        </pc:sldLayoutChg>
      </pc:sldMasterChg>
      <pc:sldMasterChg chg="del delSldLayout">
        <pc:chgData name="Louise Robertsson" userId="998cd0de-f0d0-48a5-bc60-c5c88723ecee" providerId="ADAL" clId="{2365935D-16A9-4542-AC32-B8FA999DD565}" dt="2019-11-20T16:12:27.005" v="12" actId="2696"/>
        <pc:sldMasterMkLst>
          <pc:docMk/>
          <pc:sldMasterMk cId="529667234" sldId="2147483662"/>
        </pc:sldMasterMkLst>
        <pc:sldLayoutChg chg="del">
          <pc:chgData name="Louise Robertsson" userId="998cd0de-f0d0-48a5-bc60-c5c88723ecee" providerId="ADAL" clId="{2365935D-16A9-4542-AC32-B8FA999DD565}" dt="2019-11-20T16:12:26.984" v="1" actId="2696"/>
          <pc:sldLayoutMkLst>
            <pc:docMk/>
            <pc:sldMasterMk cId="529667234" sldId="2147483662"/>
            <pc:sldLayoutMk cId="2559146588" sldId="2147483663"/>
          </pc:sldLayoutMkLst>
        </pc:sldLayoutChg>
        <pc:sldLayoutChg chg="del">
          <pc:chgData name="Louise Robertsson" userId="998cd0de-f0d0-48a5-bc60-c5c88723ecee" providerId="ADAL" clId="{2365935D-16A9-4542-AC32-B8FA999DD565}" dt="2019-11-20T16:12:26.987" v="2" actId="2696"/>
          <pc:sldLayoutMkLst>
            <pc:docMk/>
            <pc:sldMasterMk cId="529667234" sldId="2147483662"/>
            <pc:sldLayoutMk cId="2677316439" sldId="2147483664"/>
          </pc:sldLayoutMkLst>
        </pc:sldLayoutChg>
        <pc:sldLayoutChg chg="del">
          <pc:chgData name="Louise Robertsson" userId="998cd0de-f0d0-48a5-bc60-c5c88723ecee" providerId="ADAL" clId="{2365935D-16A9-4542-AC32-B8FA999DD565}" dt="2019-11-20T16:12:26.989" v="3" actId="2696"/>
          <pc:sldLayoutMkLst>
            <pc:docMk/>
            <pc:sldMasterMk cId="529667234" sldId="2147483662"/>
            <pc:sldLayoutMk cId="548119583" sldId="2147483665"/>
          </pc:sldLayoutMkLst>
        </pc:sldLayoutChg>
        <pc:sldLayoutChg chg="del">
          <pc:chgData name="Louise Robertsson" userId="998cd0de-f0d0-48a5-bc60-c5c88723ecee" providerId="ADAL" clId="{2365935D-16A9-4542-AC32-B8FA999DD565}" dt="2019-11-20T16:12:26.990" v="4" actId="2696"/>
          <pc:sldLayoutMkLst>
            <pc:docMk/>
            <pc:sldMasterMk cId="529667234" sldId="2147483662"/>
            <pc:sldLayoutMk cId="3620621096" sldId="2147483666"/>
          </pc:sldLayoutMkLst>
        </pc:sldLayoutChg>
        <pc:sldLayoutChg chg="del">
          <pc:chgData name="Louise Robertsson" userId="998cd0de-f0d0-48a5-bc60-c5c88723ecee" providerId="ADAL" clId="{2365935D-16A9-4542-AC32-B8FA999DD565}" dt="2019-11-20T16:12:26.992" v="5" actId="2696"/>
          <pc:sldLayoutMkLst>
            <pc:docMk/>
            <pc:sldMasterMk cId="529667234" sldId="2147483662"/>
            <pc:sldLayoutMk cId="2093723215" sldId="2147483667"/>
          </pc:sldLayoutMkLst>
        </pc:sldLayoutChg>
        <pc:sldLayoutChg chg="del">
          <pc:chgData name="Louise Robertsson" userId="998cd0de-f0d0-48a5-bc60-c5c88723ecee" providerId="ADAL" clId="{2365935D-16A9-4542-AC32-B8FA999DD565}" dt="2019-11-20T16:12:26.994" v="6" actId="2696"/>
          <pc:sldLayoutMkLst>
            <pc:docMk/>
            <pc:sldMasterMk cId="529667234" sldId="2147483662"/>
            <pc:sldLayoutMk cId="3408578682" sldId="2147483668"/>
          </pc:sldLayoutMkLst>
        </pc:sldLayoutChg>
        <pc:sldLayoutChg chg="del">
          <pc:chgData name="Louise Robertsson" userId="998cd0de-f0d0-48a5-bc60-c5c88723ecee" providerId="ADAL" clId="{2365935D-16A9-4542-AC32-B8FA999DD565}" dt="2019-11-20T16:12:26.995" v="7" actId="2696"/>
          <pc:sldLayoutMkLst>
            <pc:docMk/>
            <pc:sldMasterMk cId="529667234" sldId="2147483662"/>
            <pc:sldLayoutMk cId="2277820411" sldId="2147483669"/>
          </pc:sldLayoutMkLst>
        </pc:sldLayoutChg>
        <pc:sldLayoutChg chg="del">
          <pc:chgData name="Louise Robertsson" userId="998cd0de-f0d0-48a5-bc60-c5c88723ecee" providerId="ADAL" clId="{2365935D-16A9-4542-AC32-B8FA999DD565}" dt="2019-11-20T16:12:26.997" v="8" actId="2696"/>
          <pc:sldLayoutMkLst>
            <pc:docMk/>
            <pc:sldMasterMk cId="529667234" sldId="2147483662"/>
            <pc:sldLayoutMk cId="3018609812" sldId="2147483670"/>
          </pc:sldLayoutMkLst>
        </pc:sldLayoutChg>
        <pc:sldLayoutChg chg="del">
          <pc:chgData name="Louise Robertsson" userId="998cd0de-f0d0-48a5-bc60-c5c88723ecee" providerId="ADAL" clId="{2365935D-16A9-4542-AC32-B8FA999DD565}" dt="2019-11-20T16:12:26.999" v="9" actId="2696"/>
          <pc:sldLayoutMkLst>
            <pc:docMk/>
            <pc:sldMasterMk cId="529667234" sldId="2147483662"/>
            <pc:sldLayoutMk cId="1769116854" sldId="2147483671"/>
          </pc:sldLayoutMkLst>
        </pc:sldLayoutChg>
        <pc:sldLayoutChg chg="del">
          <pc:chgData name="Louise Robertsson" userId="998cd0de-f0d0-48a5-bc60-c5c88723ecee" providerId="ADAL" clId="{2365935D-16A9-4542-AC32-B8FA999DD565}" dt="2019-11-20T16:12:27.001" v="10" actId="2696"/>
          <pc:sldLayoutMkLst>
            <pc:docMk/>
            <pc:sldMasterMk cId="529667234" sldId="2147483662"/>
            <pc:sldLayoutMk cId="3616177920" sldId="2147483672"/>
          </pc:sldLayoutMkLst>
        </pc:sldLayoutChg>
        <pc:sldLayoutChg chg="del">
          <pc:chgData name="Louise Robertsson" userId="998cd0de-f0d0-48a5-bc60-c5c88723ecee" providerId="ADAL" clId="{2365935D-16A9-4542-AC32-B8FA999DD565}" dt="2019-11-20T16:12:27.003" v="11" actId="2696"/>
          <pc:sldLayoutMkLst>
            <pc:docMk/>
            <pc:sldMasterMk cId="529667234" sldId="2147483662"/>
            <pc:sldLayoutMk cId="1310393449" sldId="2147483673"/>
          </pc:sldLayoutMkLst>
        </pc:sldLayoutChg>
      </pc:sldMasterChg>
      <pc:sldMasterChg chg="del delSldLayout">
        <pc:chgData name="Louise Robertsson" userId="998cd0de-f0d0-48a5-bc60-c5c88723ecee" providerId="ADAL" clId="{2365935D-16A9-4542-AC32-B8FA999DD565}" dt="2019-11-20T16:12:41.607" v="79" actId="2696"/>
        <pc:sldMasterMkLst>
          <pc:docMk/>
          <pc:sldMasterMk cId="3791730291" sldId="2147483674"/>
        </pc:sldMasterMkLst>
        <pc:sldLayoutChg chg="del">
          <pc:chgData name="Louise Robertsson" userId="998cd0de-f0d0-48a5-bc60-c5c88723ecee" providerId="ADAL" clId="{2365935D-16A9-4542-AC32-B8FA999DD565}" dt="2019-11-20T16:12:41.600" v="77" actId="2696"/>
          <pc:sldLayoutMkLst>
            <pc:docMk/>
            <pc:sldMasterMk cId="3791730291" sldId="2147483674"/>
            <pc:sldLayoutMk cId="1945619727" sldId="2147483675"/>
          </pc:sldLayoutMkLst>
        </pc:sldLayoutChg>
        <pc:sldLayoutChg chg="del">
          <pc:chgData name="Louise Robertsson" userId="998cd0de-f0d0-48a5-bc60-c5c88723ecee" providerId="ADAL" clId="{2365935D-16A9-4542-AC32-B8FA999DD565}" dt="2019-11-20T16:12:39.625" v="59" actId="2696"/>
          <pc:sldLayoutMkLst>
            <pc:docMk/>
            <pc:sldMasterMk cId="3791730291" sldId="2147483674"/>
            <pc:sldLayoutMk cId="1009044467" sldId="2147483676"/>
          </pc:sldLayoutMkLst>
        </pc:sldLayoutChg>
        <pc:sldLayoutChg chg="del">
          <pc:chgData name="Louise Robertsson" userId="998cd0de-f0d0-48a5-bc60-c5c88723ecee" providerId="ADAL" clId="{2365935D-16A9-4542-AC32-B8FA999DD565}" dt="2019-11-20T16:12:41.602" v="78" actId="2696"/>
          <pc:sldLayoutMkLst>
            <pc:docMk/>
            <pc:sldMasterMk cId="3791730291" sldId="2147483674"/>
            <pc:sldLayoutMk cId="2057868694" sldId="2147483677"/>
          </pc:sldLayoutMkLst>
        </pc:sldLayoutChg>
        <pc:sldLayoutChg chg="del">
          <pc:chgData name="Louise Robertsson" userId="998cd0de-f0d0-48a5-bc60-c5c88723ecee" providerId="ADAL" clId="{2365935D-16A9-4542-AC32-B8FA999DD565}" dt="2019-11-20T16:12:41.017" v="68" actId="2696"/>
          <pc:sldLayoutMkLst>
            <pc:docMk/>
            <pc:sldMasterMk cId="3791730291" sldId="2147483674"/>
            <pc:sldLayoutMk cId="3935806859" sldId="2147483678"/>
          </pc:sldLayoutMkLst>
        </pc:sldLayoutChg>
      </pc:sldMasterChg>
    </pc:docChg>
  </pc:docChgLst>
  <pc:docChgLst>
    <pc:chgData name="Louise Robertsson" userId="998cd0de-f0d0-48a5-bc60-c5c88723ecee" providerId="ADAL" clId="{7062825D-80C4-4CC0-B377-7FEEF82EEAC3}"/>
    <pc:docChg chg="undo redo custSel addSld delSld modSld sldOrd">
      <pc:chgData name="Louise Robertsson" userId="998cd0de-f0d0-48a5-bc60-c5c88723ecee" providerId="ADAL" clId="{7062825D-80C4-4CC0-B377-7FEEF82EEAC3}" dt="2019-10-24T11:21:10.572" v="1989"/>
      <pc:docMkLst>
        <pc:docMk/>
      </pc:docMkLst>
      <pc:sldChg chg="add del setBg">
        <pc:chgData name="Louise Robertsson" userId="998cd0de-f0d0-48a5-bc60-c5c88723ecee" providerId="ADAL" clId="{7062825D-80C4-4CC0-B377-7FEEF82EEAC3}" dt="2019-10-23T19:44:42.087" v="1392"/>
        <pc:sldMkLst>
          <pc:docMk/>
          <pc:sldMk cId="3945858775" sldId="256"/>
        </pc:sldMkLst>
      </pc:sldChg>
      <pc:sldChg chg="add">
        <pc:chgData name="Louise Robertsson" userId="998cd0de-f0d0-48a5-bc60-c5c88723ecee" providerId="ADAL" clId="{7062825D-80C4-4CC0-B377-7FEEF82EEAC3}" dt="2019-10-24T04:30:41.215" v="1944"/>
        <pc:sldMkLst>
          <pc:docMk/>
          <pc:sldMk cId="1553875328" sldId="258"/>
        </pc:sldMkLst>
      </pc:sldChg>
      <pc:sldChg chg="modSp add">
        <pc:chgData name="Louise Robertsson" userId="998cd0de-f0d0-48a5-bc60-c5c88723ecee" providerId="ADAL" clId="{7062825D-80C4-4CC0-B377-7FEEF82EEAC3}" dt="2019-10-24T07:15:16.598" v="1985" actId="1076"/>
        <pc:sldMkLst>
          <pc:docMk/>
          <pc:sldMk cId="1471431882" sldId="259"/>
        </pc:sldMkLst>
        <pc:graphicFrameChg chg="mod">
          <ac:chgData name="Louise Robertsson" userId="998cd0de-f0d0-48a5-bc60-c5c88723ecee" providerId="ADAL" clId="{7062825D-80C4-4CC0-B377-7FEEF82EEAC3}" dt="2019-10-24T07:15:07.344" v="1984"/>
          <ac:graphicFrameMkLst>
            <pc:docMk/>
            <pc:sldMk cId="1471431882" sldId="259"/>
            <ac:graphicFrameMk id="8" creationId="{00000000-0000-0000-0000-000000000000}"/>
          </ac:graphicFrameMkLst>
        </pc:graphicFrameChg>
        <pc:picChg chg="mod">
          <ac:chgData name="Louise Robertsson" userId="998cd0de-f0d0-48a5-bc60-c5c88723ecee" providerId="ADAL" clId="{7062825D-80C4-4CC0-B377-7FEEF82EEAC3}" dt="2019-10-24T07:15:16.598" v="1985" actId="1076"/>
          <ac:picMkLst>
            <pc:docMk/>
            <pc:sldMk cId="1471431882" sldId="259"/>
            <ac:picMk id="2" creationId="{00000000-0000-0000-0000-000000000000}"/>
          </ac:picMkLst>
        </pc:picChg>
      </pc:sldChg>
      <pc:sldChg chg="add del">
        <pc:chgData name="Louise Robertsson" userId="998cd0de-f0d0-48a5-bc60-c5c88723ecee" providerId="ADAL" clId="{7062825D-80C4-4CC0-B377-7FEEF82EEAC3}" dt="2019-10-23T19:43:25.103" v="1390"/>
        <pc:sldMkLst>
          <pc:docMk/>
          <pc:sldMk cId="4232271046" sldId="260"/>
        </pc:sldMkLst>
      </pc:sldChg>
      <pc:sldChg chg="add del">
        <pc:chgData name="Louise Robertsson" userId="998cd0de-f0d0-48a5-bc60-c5c88723ecee" providerId="ADAL" clId="{7062825D-80C4-4CC0-B377-7FEEF82EEAC3}" dt="2019-10-23T19:43:25.103" v="1390"/>
        <pc:sldMkLst>
          <pc:docMk/>
          <pc:sldMk cId="1873390580" sldId="261"/>
        </pc:sldMkLst>
      </pc:sldChg>
      <pc:sldChg chg="add del">
        <pc:chgData name="Louise Robertsson" userId="998cd0de-f0d0-48a5-bc60-c5c88723ecee" providerId="ADAL" clId="{7062825D-80C4-4CC0-B377-7FEEF82EEAC3}" dt="2019-10-23T19:43:25.103" v="1390"/>
        <pc:sldMkLst>
          <pc:docMk/>
          <pc:sldMk cId="2331478435" sldId="263"/>
        </pc:sldMkLst>
      </pc:sldChg>
      <pc:sldChg chg="add del">
        <pc:chgData name="Louise Robertsson" userId="998cd0de-f0d0-48a5-bc60-c5c88723ecee" providerId="ADAL" clId="{7062825D-80C4-4CC0-B377-7FEEF82EEAC3}" dt="2019-10-23T19:43:25.103" v="1390"/>
        <pc:sldMkLst>
          <pc:docMk/>
          <pc:sldMk cId="214933614" sldId="264"/>
        </pc:sldMkLst>
      </pc:sldChg>
      <pc:sldChg chg="add">
        <pc:chgData name="Louise Robertsson" userId="998cd0de-f0d0-48a5-bc60-c5c88723ecee" providerId="ADAL" clId="{7062825D-80C4-4CC0-B377-7FEEF82EEAC3}" dt="2019-10-24T04:30:41.215" v="1944"/>
        <pc:sldMkLst>
          <pc:docMk/>
          <pc:sldMk cId="88930351" sldId="267"/>
        </pc:sldMkLst>
      </pc:sldChg>
      <pc:sldChg chg="add setBg">
        <pc:chgData name="Louise Robertsson" userId="998cd0de-f0d0-48a5-bc60-c5c88723ecee" providerId="ADAL" clId="{7062825D-80C4-4CC0-B377-7FEEF82EEAC3}" dt="2019-10-23T15:55:57.642" v="1078"/>
        <pc:sldMkLst>
          <pc:docMk/>
          <pc:sldMk cId="3842978329" sldId="281"/>
        </pc:sldMkLst>
      </pc:sldChg>
      <pc:sldChg chg="add">
        <pc:chgData name="Louise Robertsson" userId="998cd0de-f0d0-48a5-bc60-c5c88723ecee" providerId="ADAL" clId="{7062825D-80C4-4CC0-B377-7FEEF82EEAC3}" dt="2019-10-24T04:30:41.215" v="1944"/>
        <pc:sldMkLst>
          <pc:docMk/>
          <pc:sldMk cId="4249065298" sldId="282"/>
        </pc:sldMkLst>
      </pc:sldChg>
      <pc:sldChg chg="add">
        <pc:chgData name="Louise Robertsson" userId="998cd0de-f0d0-48a5-bc60-c5c88723ecee" providerId="ADAL" clId="{7062825D-80C4-4CC0-B377-7FEEF82EEAC3}" dt="2019-10-24T04:30:41.215" v="1944"/>
        <pc:sldMkLst>
          <pc:docMk/>
          <pc:sldMk cId="1022667897" sldId="287"/>
        </pc:sldMkLst>
      </pc:sldChg>
      <pc:sldChg chg="add setBg">
        <pc:chgData name="Louise Robertsson" userId="998cd0de-f0d0-48a5-bc60-c5c88723ecee" providerId="ADAL" clId="{7062825D-80C4-4CC0-B377-7FEEF82EEAC3}" dt="2019-10-23T15:55:51.105" v="1077"/>
        <pc:sldMkLst>
          <pc:docMk/>
          <pc:sldMk cId="771416745" sldId="292"/>
        </pc:sldMkLst>
      </pc:sldChg>
      <pc:sldChg chg="add setBg">
        <pc:chgData name="Louise Robertsson" userId="998cd0de-f0d0-48a5-bc60-c5c88723ecee" providerId="ADAL" clId="{7062825D-80C4-4CC0-B377-7FEEF82EEAC3}" dt="2019-10-23T15:55:45.197" v="1076"/>
        <pc:sldMkLst>
          <pc:docMk/>
          <pc:sldMk cId="4236455369" sldId="293"/>
        </pc:sldMkLst>
      </pc:sldChg>
      <pc:sldChg chg="add setBg">
        <pc:chgData name="Louise Robertsson" userId="998cd0de-f0d0-48a5-bc60-c5c88723ecee" providerId="ADAL" clId="{7062825D-80C4-4CC0-B377-7FEEF82EEAC3}" dt="2019-10-23T10:44:41.331" v="1044"/>
        <pc:sldMkLst>
          <pc:docMk/>
          <pc:sldMk cId="707900834" sldId="302"/>
        </pc:sldMkLst>
      </pc:sldChg>
      <pc:sldChg chg="modSp del">
        <pc:chgData name="Louise Robertsson" userId="998cd0de-f0d0-48a5-bc60-c5c88723ecee" providerId="ADAL" clId="{7062825D-80C4-4CC0-B377-7FEEF82EEAC3}" dt="2019-10-23T10:39:02.504" v="1043"/>
        <pc:sldMkLst>
          <pc:docMk/>
          <pc:sldMk cId="844124006" sldId="303"/>
        </pc:sldMkLst>
        <pc:spChg chg="mod">
          <ac:chgData name="Louise Robertsson" userId="998cd0de-f0d0-48a5-bc60-c5c88723ecee" providerId="ADAL" clId="{7062825D-80C4-4CC0-B377-7FEEF82EEAC3}" dt="2019-10-22T12:56:21.557" v="1019" actId="6549"/>
          <ac:spMkLst>
            <pc:docMk/>
            <pc:sldMk cId="844124006" sldId="303"/>
            <ac:spMk id="2" creationId="{00000000-0000-0000-0000-000000000000}"/>
          </ac:spMkLst>
        </pc:spChg>
        <pc:spChg chg="mod">
          <ac:chgData name="Louise Robertsson" userId="998cd0de-f0d0-48a5-bc60-c5c88723ecee" providerId="ADAL" clId="{7062825D-80C4-4CC0-B377-7FEEF82EEAC3}" dt="2019-10-23T10:39:02.504" v="1043"/>
          <ac:spMkLst>
            <pc:docMk/>
            <pc:sldMk cId="844124006" sldId="303"/>
            <ac:spMk id="5" creationId="{00000000-0000-0000-0000-000000000000}"/>
          </ac:spMkLst>
        </pc:spChg>
      </pc:sldChg>
      <pc:sldChg chg="del">
        <pc:chgData name="Louise Robertsson" userId="998cd0de-f0d0-48a5-bc60-c5c88723ecee" providerId="ADAL" clId="{7062825D-80C4-4CC0-B377-7FEEF82EEAC3}" dt="2019-10-22T12:37:45.068" v="921" actId="2696"/>
        <pc:sldMkLst>
          <pc:docMk/>
          <pc:sldMk cId="1212391199" sldId="305"/>
        </pc:sldMkLst>
      </pc:sldChg>
      <pc:sldChg chg="del">
        <pc:chgData name="Louise Robertsson" userId="998cd0de-f0d0-48a5-bc60-c5c88723ecee" providerId="ADAL" clId="{7062825D-80C4-4CC0-B377-7FEEF82EEAC3}" dt="2019-10-23T15:57:03.347" v="1081" actId="2696"/>
        <pc:sldMkLst>
          <pc:docMk/>
          <pc:sldMk cId="1046540366" sldId="306"/>
        </pc:sldMkLst>
      </pc:sldChg>
      <pc:sldChg chg="del">
        <pc:chgData name="Louise Robertsson" userId="998cd0de-f0d0-48a5-bc60-c5c88723ecee" providerId="ADAL" clId="{7062825D-80C4-4CC0-B377-7FEEF82EEAC3}" dt="2019-10-23T15:54:10.023" v="1045" actId="2696"/>
        <pc:sldMkLst>
          <pc:docMk/>
          <pc:sldMk cId="1152343878" sldId="308"/>
        </pc:sldMkLst>
      </pc:sldChg>
      <pc:sldChg chg="add del">
        <pc:chgData name="Louise Robertsson" userId="998cd0de-f0d0-48a5-bc60-c5c88723ecee" providerId="ADAL" clId="{7062825D-80C4-4CC0-B377-7FEEF82EEAC3}" dt="2019-10-23T15:57:25.173" v="1082" actId="2696"/>
        <pc:sldMkLst>
          <pc:docMk/>
          <pc:sldMk cId="2805543610" sldId="308"/>
        </pc:sldMkLst>
      </pc:sldChg>
      <pc:sldChg chg="add">
        <pc:chgData name="Louise Robertsson" userId="998cd0de-f0d0-48a5-bc60-c5c88723ecee" providerId="ADAL" clId="{7062825D-80C4-4CC0-B377-7FEEF82EEAC3}" dt="2019-10-23T15:54:21.616" v="1047"/>
        <pc:sldMkLst>
          <pc:docMk/>
          <pc:sldMk cId="861109882" sldId="309"/>
        </pc:sldMkLst>
      </pc:sldChg>
      <pc:sldChg chg="del">
        <pc:chgData name="Louise Robertsson" userId="998cd0de-f0d0-48a5-bc60-c5c88723ecee" providerId="ADAL" clId="{7062825D-80C4-4CC0-B377-7FEEF82EEAC3}" dt="2019-10-23T15:54:10.055" v="1046" actId="2696"/>
        <pc:sldMkLst>
          <pc:docMk/>
          <pc:sldMk cId="3015573327" sldId="309"/>
        </pc:sldMkLst>
      </pc:sldChg>
      <pc:sldChg chg="del">
        <pc:chgData name="Louise Robertsson" userId="998cd0de-f0d0-48a5-bc60-c5c88723ecee" providerId="ADAL" clId="{7062825D-80C4-4CC0-B377-7FEEF82EEAC3}" dt="2019-10-23T15:55:16.070" v="1072" actId="2696"/>
        <pc:sldMkLst>
          <pc:docMk/>
          <pc:sldMk cId="4216759281" sldId="310"/>
        </pc:sldMkLst>
      </pc:sldChg>
      <pc:sldChg chg="del">
        <pc:chgData name="Louise Robertsson" userId="998cd0de-f0d0-48a5-bc60-c5c88723ecee" providerId="ADAL" clId="{7062825D-80C4-4CC0-B377-7FEEF82EEAC3}" dt="2019-10-23T15:55:16.081" v="1073" actId="2696"/>
        <pc:sldMkLst>
          <pc:docMk/>
          <pc:sldMk cId="1574445687" sldId="311"/>
        </pc:sldMkLst>
      </pc:sldChg>
      <pc:sldChg chg="modSp del">
        <pc:chgData name="Louise Robertsson" userId="998cd0de-f0d0-48a5-bc60-c5c88723ecee" providerId="ADAL" clId="{7062825D-80C4-4CC0-B377-7FEEF82EEAC3}" dt="2019-10-23T15:55:24.963" v="1075" actId="2696"/>
        <pc:sldMkLst>
          <pc:docMk/>
          <pc:sldMk cId="123202388" sldId="312"/>
        </pc:sldMkLst>
        <pc:spChg chg="mod">
          <ac:chgData name="Louise Robertsson" userId="998cd0de-f0d0-48a5-bc60-c5c88723ecee" providerId="ADAL" clId="{7062825D-80C4-4CC0-B377-7FEEF82EEAC3}" dt="2019-10-22T12:28:17.486" v="263" actId="20577"/>
          <ac:spMkLst>
            <pc:docMk/>
            <pc:sldMk cId="123202388" sldId="312"/>
            <ac:spMk id="2" creationId="{00000000-0000-0000-0000-000000000000}"/>
          </ac:spMkLst>
        </pc:spChg>
      </pc:sldChg>
      <pc:sldChg chg="modSp ord">
        <pc:chgData name="Louise Robertsson" userId="998cd0de-f0d0-48a5-bc60-c5c88723ecee" providerId="ADAL" clId="{7062825D-80C4-4CC0-B377-7FEEF82EEAC3}" dt="2019-10-23T15:55:18.932" v="1074"/>
        <pc:sldMkLst>
          <pc:docMk/>
          <pc:sldMk cId="1305138470" sldId="313"/>
        </pc:sldMkLst>
        <pc:spChg chg="mod">
          <ac:chgData name="Louise Robertsson" userId="998cd0de-f0d0-48a5-bc60-c5c88723ecee" providerId="ADAL" clId="{7062825D-80C4-4CC0-B377-7FEEF82EEAC3}" dt="2019-10-22T12:22:41.158" v="12" actId="20577"/>
          <ac:spMkLst>
            <pc:docMk/>
            <pc:sldMk cId="1305138470" sldId="313"/>
            <ac:spMk id="2" creationId="{00000000-0000-0000-0000-000000000000}"/>
          </ac:spMkLst>
        </pc:spChg>
      </pc:sldChg>
      <pc:sldChg chg="del">
        <pc:chgData name="Louise Robertsson" userId="998cd0de-f0d0-48a5-bc60-c5c88723ecee" providerId="ADAL" clId="{7062825D-80C4-4CC0-B377-7FEEF82EEAC3}" dt="2019-10-22T13:13:55.934" v="1030" actId="2696"/>
        <pc:sldMkLst>
          <pc:docMk/>
          <pc:sldMk cId="3228284676" sldId="314"/>
        </pc:sldMkLst>
      </pc:sldChg>
      <pc:sldChg chg="del">
        <pc:chgData name="Louise Robertsson" userId="998cd0de-f0d0-48a5-bc60-c5c88723ecee" providerId="ADAL" clId="{7062825D-80C4-4CC0-B377-7FEEF82EEAC3}" dt="2019-10-22T13:14:07.341" v="1033" actId="2696"/>
        <pc:sldMkLst>
          <pc:docMk/>
          <pc:sldMk cId="166763401" sldId="318"/>
        </pc:sldMkLst>
      </pc:sldChg>
      <pc:sldChg chg="add del">
        <pc:chgData name="Louise Robertsson" userId="998cd0de-f0d0-48a5-bc60-c5c88723ecee" providerId="ADAL" clId="{7062825D-80C4-4CC0-B377-7FEEF82EEAC3}" dt="2019-10-23T18:52:50.941" v="1091" actId="2696"/>
        <pc:sldMkLst>
          <pc:docMk/>
          <pc:sldMk cId="636341056" sldId="318"/>
        </pc:sldMkLst>
      </pc:sldChg>
      <pc:sldChg chg="add del">
        <pc:chgData name="Louise Robertsson" userId="998cd0de-f0d0-48a5-bc60-c5c88723ecee" providerId="ADAL" clId="{7062825D-80C4-4CC0-B377-7FEEF82EEAC3}" dt="2019-10-23T18:52:52.578" v="1092" actId="2696"/>
        <pc:sldMkLst>
          <pc:docMk/>
          <pc:sldMk cId="3080912425" sldId="319"/>
        </pc:sldMkLst>
      </pc:sldChg>
      <pc:sldChg chg="del">
        <pc:chgData name="Louise Robertsson" userId="998cd0de-f0d0-48a5-bc60-c5c88723ecee" providerId="ADAL" clId="{7062825D-80C4-4CC0-B377-7FEEF82EEAC3}" dt="2019-10-22T13:14:07.351" v="1034" actId="2696"/>
        <pc:sldMkLst>
          <pc:docMk/>
          <pc:sldMk cId="4091707472" sldId="319"/>
        </pc:sldMkLst>
      </pc:sldChg>
      <pc:sldChg chg="addSp delSp modSp add ord modAnim">
        <pc:chgData name="Louise Robertsson" userId="998cd0de-f0d0-48a5-bc60-c5c88723ecee" providerId="ADAL" clId="{7062825D-80C4-4CC0-B377-7FEEF82EEAC3}" dt="2019-10-23T20:37:07.409" v="1788"/>
        <pc:sldMkLst>
          <pc:docMk/>
          <pc:sldMk cId="599662412" sldId="320"/>
        </pc:sldMkLst>
        <pc:spChg chg="add del mod">
          <ac:chgData name="Louise Robertsson" userId="998cd0de-f0d0-48a5-bc60-c5c88723ecee" providerId="ADAL" clId="{7062825D-80C4-4CC0-B377-7FEEF82EEAC3}" dt="2019-10-23T19:12:33.226" v="1124" actId="11529"/>
          <ac:spMkLst>
            <pc:docMk/>
            <pc:sldMk cId="599662412" sldId="320"/>
            <ac:spMk id="2" creationId="{AC5BC002-79B5-4FA2-850D-453047AEA304}"/>
          </ac:spMkLst>
        </pc:spChg>
        <pc:spChg chg="add mod">
          <ac:chgData name="Louise Robertsson" userId="998cd0de-f0d0-48a5-bc60-c5c88723ecee" providerId="ADAL" clId="{7062825D-80C4-4CC0-B377-7FEEF82EEAC3}" dt="2019-10-23T19:33:28.227" v="1384" actId="20577"/>
          <ac:spMkLst>
            <pc:docMk/>
            <pc:sldMk cId="599662412" sldId="320"/>
            <ac:spMk id="34" creationId="{1DB8706D-D2D7-4BDB-841E-44E747B9DE21}"/>
          </ac:spMkLst>
        </pc:spChg>
        <pc:spChg chg="add mod">
          <ac:chgData name="Louise Robertsson" userId="998cd0de-f0d0-48a5-bc60-c5c88723ecee" providerId="ADAL" clId="{7062825D-80C4-4CC0-B377-7FEEF82EEAC3}" dt="2019-10-23T19:32:48.854" v="1379" actId="14100"/>
          <ac:spMkLst>
            <pc:docMk/>
            <pc:sldMk cId="599662412" sldId="320"/>
            <ac:spMk id="35" creationId="{F6012EB6-E72E-4F93-ADC2-12CA1675C2B2}"/>
          </ac:spMkLst>
        </pc:spChg>
        <pc:spChg chg="add mod">
          <ac:chgData name="Louise Robertsson" userId="998cd0de-f0d0-48a5-bc60-c5c88723ecee" providerId="ADAL" clId="{7062825D-80C4-4CC0-B377-7FEEF82EEAC3}" dt="2019-10-23T19:33:06.227" v="1381" actId="14100"/>
          <ac:spMkLst>
            <pc:docMk/>
            <pc:sldMk cId="599662412" sldId="320"/>
            <ac:spMk id="36" creationId="{88581436-9D18-4692-B36D-3FB1A62D9330}"/>
          </ac:spMkLst>
        </pc:spChg>
        <pc:spChg chg="add mod">
          <ac:chgData name="Louise Robertsson" userId="998cd0de-f0d0-48a5-bc60-c5c88723ecee" providerId="ADAL" clId="{7062825D-80C4-4CC0-B377-7FEEF82EEAC3}" dt="2019-10-23T19:32:43.998" v="1378" actId="14100"/>
          <ac:spMkLst>
            <pc:docMk/>
            <pc:sldMk cId="599662412" sldId="320"/>
            <ac:spMk id="37" creationId="{AD5FB170-4C0D-47EF-8D0A-23920ECD30FC}"/>
          </ac:spMkLst>
        </pc:spChg>
        <pc:grpChg chg="add del mod">
          <ac:chgData name="Louise Robertsson" userId="998cd0de-f0d0-48a5-bc60-c5c88723ecee" providerId="ADAL" clId="{7062825D-80C4-4CC0-B377-7FEEF82EEAC3}" dt="2019-10-23T19:22:27.495" v="1172" actId="478"/>
          <ac:grpSpMkLst>
            <pc:docMk/>
            <pc:sldMk cId="599662412" sldId="320"/>
            <ac:grpSpMk id="16" creationId="{9662E2E0-BCC4-47B8-BF2E-6A4185EEE742}"/>
          </ac:grpSpMkLst>
        </pc:grpChg>
        <pc:grpChg chg="add mod">
          <ac:chgData name="Louise Robertsson" userId="998cd0de-f0d0-48a5-bc60-c5c88723ecee" providerId="ADAL" clId="{7062825D-80C4-4CC0-B377-7FEEF82EEAC3}" dt="2019-10-23T19:26:45.597" v="1203" actId="14100"/>
          <ac:grpSpMkLst>
            <pc:docMk/>
            <pc:sldMk cId="599662412" sldId="320"/>
            <ac:grpSpMk id="32" creationId="{3B34DA5F-9DDC-4386-9F82-0BD1B7CEBEAD}"/>
          </ac:grpSpMkLst>
        </pc:grpChg>
        <pc:picChg chg="del mod">
          <ac:chgData name="Louise Robertsson" userId="998cd0de-f0d0-48a5-bc60-c5c88723ecee" providerId="ADAL" clId="{7062825D-80C4-4CC0-B377-7FEEF82EEAC3}" dt="2019-10-23T19:08:54.646" v="1118" actId="478"/>
          <ac:picMkLst>
            <pc:docMk/>
            <pc:sldMk cId="599662412" sldId="320"/>
            <ac:picMk id="3" creationId="{6CC97027-394A-4BC2-8C5B-7539DA985C78}"/>
          </ac:picMkLst>
        </pc:picChg>
        <pc:picChg chg="add mod">
          <ac:chgData name="Louise Robertsson" userId="998cd0de-f0d0-48a5-bc60-c5c88723ecee" providerId="ADAL" clId="{7062825D-80C4-4CC0-B377-7FEEF82EEAC3}" dt="2019-10-23T19:25:33.452" v="1192" actId="164"/>
          <ac:picMkLst>
            <pc:docMk/>
            <pc:sldMk cId="599662412" sldId="320"/>
            <ac:picMk id="5" creationId="{6895FB48-21EB-43D1-83C4-08D2E4A509F8}"/>
          </ac:picMkLst>
        </pc:picChg>
        <pc:picChg chg="add del mod">
          <ac:chgData name="Louise Robertsson" userId="998cd0de-f0d0-48a5-bc60-c5c88723ecee" providerId="ADAL" clId="{7062825D-80C4-4CC0-B377-7FEEF82EEAC3}" dt="2019-10-23T19:08:16.048" v="1112" actId="478"/>
          <ac:picMkLst>
            <pc:docMk/>
            <pc:sldMk cId="599662412" sldId="320"/>
            <ac:picMk id="6" creationId="{12954A74-B5CB-4D02-BF06-D35A70737B6B}"/>
          </ac:picMkLst>
        </pc:picChg>
        <pc:picChg chg="del">
          <ac:chgData name="Louise Robertsson" userId="998cd0de-f0d0-48a5-bc60-c5c88723ecee" providerId="ADAL" clId="{7062825D-80C4-4CC0-B377-7FEEF82EEAC3}" dt="2019-10-23T19:09:01.923" v="1119" actId="478"/>
          <ac:picMkLst>
            <pc:docMk/>
            <pc:sldMk cId="599662412" sldId="320"/>
            <ac:picMk id="7" creationId="{1CDAA11B-09EE-4B9D-B4E1-75A9B618754E}"/>
          </ac:picMkLst>
        </pc:picChg>
        <pc:picChg chg="add mod modCrop">
          <ac:chgData name="Louise Robertsson" userId="998cd0de-f0d0-48a5-bc60-c5c88723ecee" providerId="ADAL" clId="{7062825D-80C4-4CC0-B377-7FEEF82EEAC3}" dt="2019-10-23T19:27:02.367" v="1209" actId="1076"/>
          <ac:picMkLst>
            <pc:docMk/>
            <pc:sldMk cId="599662412" sldId="320"/>
            <ac:picMk id="8" creationId="{F8C30EAC-228B-441B-99DC-4610AD1AA81A}"/>
          </ac:picMkLst>
        </pc:picChg>
        <pc:picChg chg="add del mod modCrop">
          <ac:chgData name="Louise Robertsson" userId="998cd0de-f0d0-48a5-bc60-c5c88723ecee" providerId="ADAL" clId="{7062825D-80C4-4CC0-B377-7FEEF82EEAC3}" dt="2019-10-23T19:17:14.165" v="1147" actId="478"/>
          <ac:picMkLst>
            <pc:docMk/>
            <pc:sldMk cId="599662412" sldId="320"/>
            <ac:picMk id="9" creationId="{BE23A63A-3990-4405-A0BB-6091107C2C56}"/>
          </ac:picMkLst>
        </pc:picChg>
        <pc:picChg chg="add del mod modCrop">
          <ac:chgData name="Louise Robertsson" userId="998cd0de-f0d0-48a5-bc60-c5c88723ecee" providerId="ADAL" clId="{7062825D-80C4-4CC0-B377-7FEEF82EEAC3}" dt="2019-10-23T19:17:50.344" v="1157"/>
          <ac:picMkLst>
            <pc:docMk/>
            <pc:sldMk cId="599662412" sldId="320"/>
            <ac:picMk id="10" creationId="{CC1CE624-4355-46B3-A65C-45D0B19B2B88}"/>
          </ac:picMkLst>
        </pc:picChg>
        <pc:picChg chg="del">
          <ac:chgData name="Louise Robertsson" userId="998cd0de-f0d0-48a5-bc60-c5c88723ecee" providerId="ADAL" clId="{7062825D-80C4-4CC0-B377-7FEEF82EEAC3}" dt="2019-10-23T19:07:27.346" v="1106" actId="478"/>
          <ac:picMkLst>
            <pc:docMk/>
            <pc:sldMk cId="599662412" sldId="320"/>
            <ac:picMk id="11" creationId="{F578349B-ABAB-46FD-B2B1-9D98B0B60F71}"/>
          </ac:picMkLst>
        </pc:picChg>
        <pc:picChg chg="add del mod">
          <ac:chgData name="Louise Robertsson" userId="998cd0de-f0d0-48a5-bc60-c5c88723ecee" providerId="ADAL" clId="{7062825D-80C4-4CC0-B377-7FEEF82EEAC3}" dt="2019-10-23T19:18:43.402" v="1160" actId="478"/>
          <ac:picMkLst>
            <pc:docMk/>
            <pc:sldMk cId="599662412" sldId="320"/>
            <ac:picMk id="12" creationId="{AD07A6E9-FCF6-49A9-98DD-AD1DA8F18B69}"/>
          </ac:picMkLst>
        </pc:picChg>
        <pc:picChg chg="del mod">
          <ac:chgData name="Louise Robertsson" userId="998cd0de-f0d0-48a5-bc60-c5c88723ecee" providerId="ADAL" clId="{7062825D-80C4-4CC0-B377-7FEEF82EEAC3}" dt="2019-10-23T19:08:51.543" v="1117" actId="478"/>
          <ac:picMkLst>
            <pc:docMk/>
            <pc:sldMk cId="599662412" sldId="320"/>
            <ac:picMk id="13" creationId="{D5ACEDAE-7488-4FEF-89D3-CDC3C034E0A6}"/>
          </ac:picMkLst>
        </pc:picChg>
        <pc:picChg chg="add del mod">
          <ac:chgData name="Louise Robertsson" userId="998cd0de-f0d0-48a5-bc60-c5c88723ecee" providerId="ADAL" clId="{7062825D-80C4-4CC0-B377-7FEEF82EEAC3}" dt="2019-10-23T19:19:11.910" v="1163" actId="478"/>
          <ac:picMkLst>
            <pc:docMk/>
            <pc:sldMk cId="599662412" sldId="320"/>
            <ac:picMk id="14" creationId="{092990A9-369B-4D22-859F-96B45596B097}"/>
          </ac:picMkLst>
        </pc:picChg>
        <pc:picChg chg="add mod">
          <ac:chgData name="Louise Robertsson" userId="998cd0de-f0d0-48a5-bc60-c5c88723ecee" providerId="ADAL" clId="{7062825D-80C4-4CC0-B377-7FEEF82EEAC3}" dt="2019-10-23T19:27:35.883" v="1213" actId="1076"/>
          <ac:picMkLst>
            <pc:docMk/>
            <pc:sldMk cId="599662412" sldId="320"/>
            <ac:picMk id="15" creationId="{E8077029-5E84-4BA1-9958-6CA53925562E}"/>
          </ac:picMkLst>
        </pc:picChg>
        <pc:picChg chg="add mod">
          <ac:chgData name="Louise Robertsson" userId="998cd0de-f0d0-48a5-bc60-c5c88723ecee" providerId="ADAL" clId="{7062825D-80C4-4CC0-B377-7FEEF82EEAC3}" dt="2019-10-23T19:25:33.452" v="1192" actId="164"/>
          <ac:picMkLst>
            <pc:docMk/>
            <pc:sldMk cId="599662412" sldId="320"/>
            <ac:picMk id="30" creationId="{AB7B7D1A-E120-4348-A66B-3854B4EA06CA}"/>
          </ac:picMkLst>
        </pc:picChg>
        <pc:picChg chg="add mod ord modCrop">
          <ac:chgData name="Louise Robertsson" userId="998cd0de-f0d0-48a5-bc60-c5c88723ecee" providerId="ADAL" clId="{7062825D-80C4-4CC0-B377-7FEEF82EEAC3}" dt="2019-10-23T19:27:22.612" v="1212" actId="1076"/>
          <ac:picMkLst>
            <pc:docMk/>
            <pc:sldMk cId="599662412" sldId="320"/>
            <ac:picMk id="31" creationId="{778DA839-619C-4DC9-B50C-88F3F0DB71A9}"/>
          </ac:picMkLst>
        </pc:picChg>
        <pc:picChg chg="add del">
          <ac:chgData name="Louise Robertsson" userId="998cd0de-f0d0-48a5-bc60-c5c88723ecee" providerId="ADAL" clId="{7062825D-80C4-4CC0-B377-7FEEF82EEAC3}" dt="2019-10-23T19:28:11.685" v="1215"/>
          <ac:picMkLst>
            <pc:docMk/>
            <pc:sldMk cId="599662412" sldId="320"/>
            <ac:picMk id="33" creationId="{C587736D-FA80-4C25-B299-AE8821A2A76B}"/>
          </ac:picMkLst>
        </pc:picChg>
      </pc:sldChg>
      <pc:sldChg chg="del">
        <pc:chgData name="Louise Robertsson" userId="998cd0de-f0d0-48a5-bc60-c5c88723ecee" providerId="ADAL" clId="{7062825D-80C4-4CC0-B377-7FEEF82EEAC3}" dt="2019-10-22T13:14:07.371" v="1035" actId="2696"/>
        <pc:sldMkLst>
          <pc:docMk/>
          <pc:sldMk cId="762388754" sldId="320"/>
        </pc:sldMkLst>
      </pc:sldChg>
      <pc:sldChg chg="add del">
        <pc:chgData name="Louise Robertsson" userId="998cd0de-f0d0-48a5-bc60-c5c88723ecee" providerId="ADAL" clId="{7062825D-80C4-4CC0-B377-7FEEF82EEAC3}" dt="2019-10-23T18:58:23.871" v="1095" actId="2696"/>
        <pc:sldMkLst>
          <pc:docMk/>
          <pc:sldMk cId="1449052198" sldId="321"/>
        </pc:sldMkLst>
      </pc:sldChg>
      <pc:sldChg chg="del">
        <pc:chgData name="Louise Robertsson" userId="998cd0de-f0d0-48a5-bc60-c5c88723ecee" providerId="ADAL" clId="{7062825D-80C4-4CC0-B377-7FEEF82EEAC3}" dt="2019-10-22T13:14:07.381" v="1036" actId="2696"/>
        <pc:sldMkLst>
          <pc:docMk/>
          <pc:sldMk cId="3675998855" sldId="321"/>
        </pc:sldMkLst>
      </pc:sldChg>
      <pc:sldChg chg="modSp add">
        <pc:chgData name="Louise Robertsson" userId="998cd0de-f0d0-48a5-bc60-c5c88723ecee" providerId="ADAL" clId="{7062825D-80C4-4CC0-B377-7FEEF82EEAC3}" dt="2019-10-24T06:15:55.247" v="1963" actId="1076"/>
        <pc:sldMkLst>
          <pc:docMk/>
          <pc:sldMk cId="207595825" sldId="323"/>
        </pc:sldMkLst>
        <pc:spChg chg="mod">
          <ac:chgData name="Louise Robertsson" userId="998cd0de-f0d0-48a5-bc60-c5c88723ecee" providerId="ADAL" clId="{7062825D-80C4-4CC0-B377-7FEEF82EEAC3}" dt="2019-10-24T06:15:48.476" v="1962" actId="1076"/>
          <ac:spMkLst>
            <pc:docMk/>
            <pc:sldMk cId="207595825" sldId="323"/>
            <ac:spMk id="2" creationId="{00000000-0000-0000-0000-000000000000}"/>
          </ac:spMkLst>
        </pc:spChg>
        <pc:picChg chg="mod">
          <ac:chgData name="Louise Robertsson" userId="998cd0de-f0d0-48a5-bc60-c5c88723ecee" providerId="ADAL" clId="{7062825D-80C4-4CC0-B377-7FEEF82EEAC3}" dt="2019-10-24T06:15:55.247" v="1963" actId="1076"/>
          <ac:picMkLst>
            <pc:docMk/>
            <pc:sldMk cId="207595825" sldId="323"/>
            <ac:picMk id="5" creationId="{00000000-0000-0000-0000-000000000000}"/>
          </ac:picMkLst>
        </pc:picChg>
      </pc:sldChg>
      <pc:sldChg chg="add del">
        <pc:chgData name="Louise Robertsson" userId="998cd0de-f0d0-48a5-bc60-c5c88723ecee" providerId="ADAL" clId="{7062825D-80C4-4CC0-B377-7FEEF82EEAC3}" dt="2019-10-22T12:55:17.944" v="940" actId="2696"/>
        <pc:sldMkLst>
          <pc:docMk/>
          <pc:sldMk cId="590804114" sldId="323"/>
        </pc:sldMkLst>
      </pc:sldChg>
      <pc:sldChg chg="add del">
        <pc:chgData name="Louise Robertsson" userId="998cd0de-f0d0-48a5-bc60-c5c88723ecee" providerId="ADAL" clId="{7062825D-80C4-4CC0-B377-7FEEF82EEAC3}" dt="2019-10-22T12:55:17.941" v="939" actId="2696"/>
        <pc:sldMkLst>
          <pc:docMk/>
          <pc:sldMk cId="806744456" sldId="324"/>
        </pc:sldMkLst>
      </pc:sldChg>
      <pc:sldChg chg="del">
        <pc:chgData name="Louise Robertsson" userId="998cd0de-f0d0-48a5-bc60-c5c88723ecee" providerId="ADAL" clId="{7062825D-80C4-4CC0-B377-7FEEF82EEAC3}" dt="2019-10-22T12:37:53.143" v="928" actId="2696"/>
        <pc:sldMkLst>
          <pc:docMk/>
          <pc:sldMk cId="3884054926" sldId="325"/>
        </pc:sldMkLst>
      </pc:sldChg>
      <pc:sldChg chg="add del">
        <pc:chgData name="Louise Robertsson" userId="998cd0de-f0d0-48a5-bc60-c5c88723ecee" providerId="ADAL" clId="{7062825D-80C4-4CC0-B377-7FEEF82EEAC3}" dt="2019-10-23T19:43:25.103" v="1390"/>
        <pc:sldMkLst>
          <pc:docMk/>
          <pc:sldMk cId="686066490" sldId="326"/>
        </pc:sldMkLst>
      </pc:sldChg>
      <pc:sldChg chg="add del ord">
        <pc:chgData name="Louise Robertsson" userId="998cd0de-f0d0-48a5-bc60-c5c88723ecee" providerId="ADAL" clId="{7062825D-80C4-4CC0-B377-7FEEF82EEAC3}" dt="2019-10-22T12:36:52.738" v="887" actId="2696"/>
        <pc:sldMkLst>
          <pc:docMk/>
          <pc:sldMk cId="1143996807" sldId="327"/>
        </pc:sldMkLst>
      </pc:sldChg>
      <pc:sldChg chg="del">
        <pc:chgData name="Louise Robertsson" userId="998cd0de-f0d0-48a5-bc60-c5c88723ecee" providerId="ADAL" clId="{7062825D-80C4-4CC0-B377-7FEEF82EEAC3}" dt="2019-10-22T12:33:28.531" v="587" actId="2696"/>
        <pc:sldMkLst>
          <pc:docMk/>
          <pc:sldMk cId="2176324809" sldId="327"/>
        </pc:sldMkLst>
      </pc:sldChg>
      <pc:sldChg chg="add del">
        <pc:chgData name="Louise Robertsson" userId="998cd0de-f0d0-48a5-bc60-c5c88723ecee" providerId="ADAL" clId="{7062825D-80C4-4CC0-B377-7FEEF82EEAC3}" dt="2019-10-23T19:43:25.103" v="1390"/>
        <pc:sldMkLst>
          <pc:docMk/>
          <pc:sldMk cId="748081421" sldId="328"/>
        </pc:sldMkLst>
      </pc:sldChg>
      <pc:sldChg chg="del">
        <pc:chgData name="Louise Robertsson" userId="998cd0de-f0d0-48a5-bc60-c5c88723ecee" providerId="ADAL" clId="{7062825D-80C4-4CC0-B377-7FEEF82EEAC3}" dt="2019-10-22T12:37:49.211" v="926" actId="2696"/>
        <pc:sldMkLst>
          <pc:docMk/>
          <pc:sldMk cId="1321586669" sldId="328"/>
        </pc:sldMkLst>
      </pc:sldChg>
      <pc:sldChg chg="del">
        <pc:chgData name="Louise Robertsson" userId="998cd0de-f0d0-48a5-bc60-c5c88723ecee" providerId="ADAL" clId="{7062825D-80C4-4CC0-B377-7FEEF82EEAC3}" dt="2019-10-22T12:33:28.536" v="588" actId="2696"/>
        <pc:sldMkLst>
          <pc:docMk/>
          <pc:sldMk cId="2000014896" sldId="329"/>
        </pc:sldMkLst>
      </pc:sldChg>
      <pc:sldChg chg="add ord">
        <pc:chgData name="Louise Robertsson" userId="998cd0de-f0d0-48a5-bc60-c5c88723ecee" providerId="ADAL" clId="{7062825D-80C4-4CC0-B377-7FEEF82EEAC3}" dt="2019-10-24T04:34:04.271" v="1953"/>
        <pc:sldMkLst>
          <pc:docMk/>
          <pc:sldMk cId="2682898420" sldId="329"/>
        </pc:sldMkLst>
      </pc:sldChg>
      <pc:sldChg chg="add ord">
        <pc:chgData name="Louise Robertsson" userId="998cd0de-f0d0-48a5-bc60-c5c88723ecee" providerId="ADAL" clId="{7062825D-80C4-4CC0-B377-7FEEF82EEAC3}" dt="2019-10-22T12:33:36.424" v="591"/>
        <pc:sldMkLst>
          <pc:docMk/>
          <pc:sldMk cId="2939095239" sldId="330"/>
        </pc:sldMkLst>
      </pc:sldChg>
      <pc:sldChg chg="modSp del">
        <pc:chgData name="Louise Robertsson" userId="998cd0de-f0d0-48a5-bc60-c5c88723ecee" providerId="ADAL" clId="{7062825D-80C4-4CC0-B377-7FEEF82EEAC3}" dt="2019-10-22T12:33:28.541" v="589" actId="2696"/>
        <pc:sldMkLst>
          <pc:docMk/>
          <pc:sldMk cId="3932378236" sldId="330"/>
        </pc:sldMkLst>
        <pc:spChg chg="mod">
          <ac:chgData name="Louise Robertsson" userId="998cd0de-f0d0-48a5-bc60-c5c88723ecee" providerId="ADAL" clId="{7062825D-80C4-4CC0-B377-7FEEF82EEAC3}" dt="2019-10-22T12:24:02.326" v="117" actId="20577"/>
          <ac:spMkLst>
            <pc:docMk/>
            <pc:sldMk cId="3932378236" sldId="330"/>
            <ac:spMk id="2" creationId="{00000000-0000-0000-0000-000000000000}"/>
          </ac:spMkLst>
        </pc:spChg>
      </pc:sldChg>
      <pc:sldChg chg="del">
        <pc:chgData name="Louise Robertsson" userId="998cd0de-f0d0-48a5-bc60-c5c88723ecee" providerId="ADAL" clId="{7062825D-80C4-4CC0-B377-7FEEF82EEAC3}" dt="2019-10-22T12:37:45.073" v="922" actId="2696"/>
        <pc:sldMkLst>
          <pc:docMk/>
          <pc:sldMk cId="1028547829" sldId="331"/>
        </pc:sldMkLst>
      </pc:sldChg>
      <pc:sldChg chg="del">
        <pc:chgData name="Louise Robertsson" userId="998cd0de-f0d0-48a5-bc60-c5c88723ecee" providerId="ADAL" clId="{7062825D-80C4-4CC0-B377-7FEEF82EEAC3}" dt="2019-10-22T13:14:07.387" v="1037" actId="2696"/>
        <pc:sldMkLst>
          <pc:docMk/>
          <pc:sldMk cId="1944264030" sldId="332"/>
        </pc:sldMkLst>
      </pc:sldChg>
      <pc:sldChg chg="add del">
        <pc:chgData name="Louise Robertsson" userId="998cd0de-f0d0-48a5-bc60-c5c88723ecee" providerId="ADAL" clId="{7062825D-80C4-4CC0-B377-7FEEF82EEAC3}" dt="2019-10-23T18:53:07.707" v="1094" actId="2696"/>
        <pc:sldMkLst>
          <pc:docMk/>
          <pc:sldMk cId="2513098483" sldId="332"/>
        </pc:sldMkLst>
      </pc:sldChg>
      <pc:sldChg chg="del">
        <pc:chgData name="Louise Robertsson" userId="998cd0de-f0d0-48a5-bc60-c5c88723ecee" providerId="ADAL" clId="{7062825D-80C4-4CC0-B377-7FEEF82EEAC3}" dt="2019-10-22T13:14:07.398" v="1038" actId="2696"/>
        <pc:sldMkLst>
          <pc:docMk/>
          <pc:sldMk cId="673418125" sldId="333"/>
        </pc:sldMkLst>
      </pc:sldChg>
      <pc:sldChg chg="add del">
        <pc:chgData name="Louise Robertsson" userId="998cd0de-f0d0-48a5-bc60-c5c88723ecee" providerId="ADAL" clId="{7062825D-80C4-4CC0-B377-7FEEF82EEAC3}" dt="2019-10-23T18:53:02.334" v="1093" actId="2696"/>
        <pc:sldMkLst>
          <pc:docMk/>
          <pc:sldMk cId="3537346823" sldId="333"/>
        </pc:sldMkLst>
      </pc:sldChg>
      <pc:sldChg chg="del">
        <pc:chgData name="Louise Robertsson" userId="998cd0de-f0d0-48a5-bc60-c5c88723ecee" providerId="ADAL" clId="{7062825D-80C4-4CC0-B377-7FEEF82EEAC3}" dt="2019-10-24T06:33:48.703" v="1982" actId="2696"/>
        <pc:sldMkLst>
          <pc:docMk/>
          <pc:sldMk cId="811314748" sldId="334"/>
        </pc:sldMkLst>
      </pc:sldChg>
      <pc:sldChg chg="del">
        <pc:chgData name="Louise Robertsson" userId="998cd0de-f0d0-48a5-bc60-c5c88723ecee" providerId="ADAL" clId="{7062825D-80C4-4CC0-B377-7FEEF82EEAC3}" dt="2019-10-22T12:37:53.139" v="927" actId="2696"/>
        <pc:sldMkLst>
          <pc:docMk/>
          <pc:sldMk cId="3327887716" sldId="335"/>
        </pc:sldMkLst>
      </pc:sldChg>
      <pc:sldChg chg="add del">
        <pc:chgData name="Louise Robertsson" userId="998cd0de-f0d0-48a5-bc60-c5c88723ecee" providerId="ADAL" clId="{7062825D-80C4-4CC0-B377-7FEEF82EEAC3}" dt="2019-10-23T18:52:40.718" v="1089" actId="2696"/>
        <pc:sldMkLst>
          <pc:docMk/>
          <pc:sldMk cId="455303376" sldId="336"/>
        </pc:sldMkLst>
      </pc:sldChg>
      <pc:sldChg chg="del">
        <pc:chgData name="Louise Robertsson" userId="998cd0de-f0d0-48a5-bc60-c5c88723ecee" providerId="ADAL" clId="{7062825D-80C4-4CC0-B377-7FEEF82EEAC3}" dt="2019-10-22T13:14:07.308" v="1031" actId="2696"/>
        <pc:sldMkLst>
          <pc:docMk/>
          <pc:sldMk cId="478459080" sldId="336"/>
        </pc:sldMkLst>
      </pc:sldChg>
      <pc:sldChg chg="del">
        <pc:chgData name="Louise Robertsson" userId="998cd0de-f0d0-48a5-bc60-c5c88723ecee" providerId="ADAL" clId="{7062825D-80C4-4CC0-B377-7FEEF82EEAC3}" dt="2019-10-22T13:14:07.323" v="1032" actId="2696"/>
        <pc:sldMkLst>
          <pc:docMk/>
          <pc:sldMk cId="662983815" sldId="337"/>
        </pc:sldMkLst>
      </pc:sldChg>
      <pc:sldChg chg="add del">
        <pc:chgData name="Louise Robertsson" userId="998cd0de-f0d0-48a5-bc60-c5c88723ecee" providerId="ADAL" clId="{7062825D-80C4-4CC0-B377-7FEEF82EEAC3}" dt="2019-10-23T18:52:49.126" v="1090" actId="2696"/>
        <pc:sldMkLst>
          <pc:docMk/>
          <pc:sldMk cId="1096472560" sldId="337"/>
        </pc:sldMkLst>
      </pc:sldChg>
      <pc:sldChg chg="add del">
        <pc:chgData name="Louise Robertsson" userId="998cd0de-f0d0-48a5-bc60-c5c88723ecee" providerId="ADAL" clId="{7062825D-80C4-4CC0-B377-7FEEF82EEAC3}" dt="2019-10-22T12:55:17.947" v="941" actId="2696"/>
        <pc:sldMkLst>
          <pc:docMk/>
          <pc:sldMk cId="3825213492" sldId="338"/>
        </pc:sldMkLst>
      </pc:sldChg>
      <pc:sldChg chg="del">
        <pc:chgData name="Louise Robertsson" userId="998cd0de-f0d0-48a5-bc60-c5c88723ecee" providerId="ADAL" clId="{7062825D-80C4-4CC0-B377-7FEEF82EEAC3}" dt="2019-10-22T12:23:44.154" v="55" actId="2696"/>
        <pc:sldMkLst>
          <pc:docMk/>
          <pc:sldMk cId="3200519820" sldId="339"/>
        </pc:sldMkLst>
      </pc:sldChg>
      <pc:sldChg chg="del">
        <pc:chgData name="Louise Robertsson" userId="998cd0de-f0d0-48a5-bc60-c5c88723ecee" providerId="ADAL" clId="{7062825D-80C4-4CC0-B377-7FEEF82EEAC3}" dt="2019-10-22T12:23:44.162" v="56" actId="2696"/>
        <pc:sldMkLst>
          <pc:docMk/>
          <pc:sldMk cId="1821751787" sldId="340"/>
        </pc:sldMkLst>
      </pc:sldChg>
      <pc:sldChg chg="del">
        <pc:chgData name="Louise Robertsson" userId="998cd0de-f0d0-48a5-bc60-c5c88723ecee" providerId="ADAL" clId="{7062825D-80C4-4CC0-B377-7FEEF82EEAC3}" dt="2019-10-22T12:23:44.167" v="57" actId="2696"/>
        <pc:sldMkLst>
          <pc:docMk/>
          <pc:sldMk cId="2302775123" sldId="341"/>
        </pc:sldMkLst>
      </pc:sldChg>
      <pc:sldChg chg="del">
        <pc:chgData name="Louise Robertsson" userId="998cd0de-f0d0-48a5-bc60-c5c88723ecee" providerId="ADAL" clId="{7062825D-80C4-4CC0-B377-7FEEF82EEAC3}" dt="2019-10-22T12:23:44.172" v="58" actId="2696"/>
        <pc:sldMkLst>
          <pc:docMk/>
          <pc:sldMk cId="1889764247" sldId="342"/>
        </pc:sldMkLst>
      </pc:sldChg>
      <pc:sldChg chg="del">
        <pc:chgData name="Louise Robertsson" userId="998cd0de-f0d0-48a5-bc60-c5c88723ecee" providerId="ADAL" clId="{7062825D-80C4-4CC0-B377-7FEEF82EEAC3}" dt="2019-10-22T12:23:44.179" v="59" actId="2696"/>
        <pc:sldMkLst>
          <pc:docMk/>
          <pc:sldMk cId="3699628267" sldId="343"/>
        </pc:sldMkLst>
      </pc:sldChg>
      <pc:sldChg chg="del">
        <pc:chgData name="Louise Robertsson" userId="998cd0de-f0d0-48a5-bc60-c5c88723ecee" providerId="ADAL" clId="{7062825D-80C4-4CC0-B377-7FEEF82EEAC3}" dt="2019-10-22T12:23:44.183" v="60" actId="2696"/>
        <pc:sldMkLst>
          <pc:docMk/>
          <pc:sldMk cId="2250859724" sldId="344"/>
        </pc:sldMkLst>
      </pc:sldChg>
      <pc:sldChg chg="del">
        <pc:chgData name="Louise Robertsson" userId="998cd0de-f0d0-48a5-bc60-c5c88723ecee" providerId="ADAL" clId="{7062825D-80C4-4CC0-B377-7FEEF82EEAC3}" dt="2019-10-22T12:23:44.186" v="61" actId="2696"/>
        <pc:sldMkLst>
          <pc:docMk/>
          <pc:sldMk cId="1215446661" sldId="345"/>
        </pc:sldMkLst>
      </pc:sldChg>
      <pc:sldChg chg="del">
        <pc:chgData name="Louise Robertsson" userId="998cd0de-f0d0-48a5-bc60-c5c88723ecee" providerId="ADAL" clId="{7062825D-80C4-4CC0-B377-7FEEF82EEAC3}" dt="2019-10-22T12:23:44.189" v="62" actId="2696"/>
        <pc:sldMkLst>
          <pc:docMk/>
          <pc:sldMk cId="2368685484" sldId="346"/>
        </pc:sldMkLst>
      </pc:sldChg>
      <pc:sldChg chg="del">
        <pc:chgData name="Louise Robertsson" userId="998cd0de-f0d0-48a5-bc60-c5c88723ecee" providerId="ADAL" clId="{7062825D-80C4-4CC0-B377-7FEEF82EEAC3}" dt="2019-10-22T12:23:44.191" v="63" actId="2696"/>
        <pc:sldMkLst>
          <pc:docMk/>
          <pc:sldMk cId="1362522462" sldId="347"/>
        </pc:sldMkLst>
      </pc:sldChg>
      <pc:sldChg chg="del">
        <pc:chgData name="Louise Robertsson" userId="998cd0de-f0d0-48a5-bc60-c5c88723ecee" providerId="ADAL" clId="{7062825D-80C4-4CC0-B377-7FEEF82EEAC3}" dt="2019-10-22T12:23:44.198" v="64" actId="2696"/>
        <pc:sldMkLst>
          <pc:docMk/>
          <pc:sldMk cId="2320090673" sldId="348"/>
        </pc:sldMkLst>
      </pc:sldChg>
      <pc:sldChg chg="del">
        <pc:chgData name="Louise Robertsson" userId="998cd0de-f0d0-48a5-bc60-c5c88723ecee" providerId="ADAL" clId="{7062825D-80C4-4CC0-B377-7FEEF82EEAC3}" dt="2019-10-22T12:23:44.205" v="65" actId="2696"/>
        <pc:sldMkLst>
          <pc:docMk/>
          <pc:sldMk cId="168922585" sldId="349"/>
        </pc:sldMkLst>
      </pc:sldChg>
      <pc:sldChg chg="del">
        <pc:chgData name="Louise Robertsson" userId="998cd0de-f0d0-48a5-bc60-c5c88723ecee" providerId="ADAL" clId="{7062825D-80C4-4CC0-B377-7FEEF82EEAC3}" dt="2019-10-22T12:23:44.208" v="66" actId="2696"/>
        <pc:sldMkLst>
          <pc:docMk/>
          <pc:sldMk cId="3687481829" sldId="350"/>
        </pc:sldMkLst>
      </pc:sldChg>
      <pc:sldChg chg="del">
        <pc:chgData name="Louise Robertsson" userId="998cd0de-f0d0-48a5-bc60-c5c88723ecee" providerId="ADAL" clId="{7062825D-80C4-4CC0-B377-7FEEF82EEAC3}" dt="2019-10-22T12:23:44.214" v="67" actId="2696"/>
        <pc:sldMkLst>
          <pc:docMk/>
          <pc:sldMk cId="3574587609" sldId="351"/>
        </pc:sldMkLst>
      </pc:sldChg>
      <pc:sldChg chg="del">
        <pc:chgData name="Louise Robertsson" userId="998cd0de-f0d0-48a5-bc60-c5c88723ecee" providerId="ADAL" clId="{7062825D-80C4-4CC0-B377-7FEEF82EEAC3}" dt="2019-10-22T12:23:44.217" v="68" actId="2696"/>
        <pc:sldMkLst>
          <pc:docMk/>
          <pc:sldMk cId="3987390476" sldId="352"/>
        </pc:sldMkLst>
      </pc:sldChg>
      <pc:sldChg chg="del">
        <pc:chgData name="Louise Robertsson" userId="998cd0de-f0d0-48a5-bc60-c5c88723ecee" providerId="ADAL" clId="{7062825D-80C4-4CC0-B377-7FEEF82EEAC3}" dt="2019-10-22T12:23:44.218" v="69" actId="2696"/>
        <pc:sldMkLst>
          <pc:docMk/>
          <pc:sldMk cId="698853755" sldId="353"/>
        </pc:sldMkLst>
      </pc:sldChg>
      <pc:sldChg chg="del">
        <pc:chgData name="Louise Robertsson" userId="998cd0de-f0d0-48a5-bc60-c5c88723ecee" providerId="ADAL" clId="{7062825D-80C4-4CC0-B377-7FEEF82EEAC3}" dt="2019-10-22T12:23:44.221" v="70" actId="2696"/>
        <pc:sldMkLst>
          <pc:docMk/>
          <pc:sldMk cId="3509645259" sldId="354"/>
        </pc:sldMkLst>
      </pc:sldChg>
      <pc:sldChg chg="del">
        <pc:chgData name="Louise Robertsson" userId="998cd0de-f0d0-48a5-bc60-c5c88723ecee" providerId="ADAL" clId="{7062825D-80C4-4CC0-B377-7FEEF82EEAC3}" dt="2019-10-22T12:23:44.150" v="54" actId="2696"/>
        <pc:sldMkLst>
          <pc:docMk/>
          <pc:sldMk cId="3619837610" sldId="355"/>
        </pc:sldMkLst>
      </pc:sldChg>
      <pc:sldChg chg="del">
        <pc:chgData name="Louise Robertsson" userId="998cd0de-f0d0-48a5-bc60-c5c88723ecee" providerId="ADAL" clId="{7062825D-80C4-4CC0-B377-7FEEF82EEAC3}" dt="2019-10-22T12:37:45.077" v="923" actId="2696"/>
        <pc:sldMkLst>
          <pc:docMk/>
          <pc:sldMk cId="3793915747" sldId="356"/>
        </pc:sldMkLst>
      </pc:sldChg>
      <pc:sldChg chg="del">
        <pc:chgData name="Louise Robertsson" userId="998cd0de-f0d0-48a5-bc60-c5c88723ecee" providerId="ADAL" clId="{7062825D-80C4-4CC0-B377-7FEEF82EEAC3}" dt="2019-10-22T12:37:45.087" v="925" actId="2696"/>
        <pc:sldMkLst>
          <pc:docMk/>
          <pc:sldMk cId="2258482549" sldId="357"/>
        </pc:sldMkLst>
      </pc:sldChg>
      <pc:sldChg chg="add del">
        <pc:chgData name="Louise Robertsson" userId="998cd0de-f0d0-48a5-bc60-c5c88723ecee" providerId="ADAL" clId="{7062825D-80C4-4CC0-B377-7FEEF82EEAC3}" dt="2019-10-22T12:28:36.593" v="265" actId="2696"/>
        <pc:sldMkLst>
          <pc:docMk/>
          <pc:sldMk cId="3306169594" sldId="358"/>
        </pc:sldMkLst>
      </pc:sldChg>
      <pc:sldChg chg="addSp delSp modSp add">
        <pc:chgData name="Louise Robertsson" userId="998cd0de-f0d0-48a5-bc60-c5c88723ecee" providerId="ADAL" clId="{7062825D-80C4-4CC0-B377-7FEEF82EEAC3}" dt="2019-10-22T12:55:13.883" v="935"/>
        <pc:sldMkLst>
          <pc:docMk/>
          <pc:sldMk cId="2269086737" sldId="359"/>
        </pc:sldMkLst>
        <pc:spChg chg="mod">
          <ac:chgData name="Louise Robertsson" userId="998cd0de-f0d0-48a5-bc60-c5c88723ecee" providerId="ADAL" clId="{7062825D-80C4-4CC0-B377-7FEEF82EEAC3}" dt="2019-10-22T12:34:37.573" v="637" actId="20577"/>
          <ac:spMkLst>
            <pc:docMk/>
            <pc:sldMk cId="2269086737" sldId="359"/>
            <ac:spMk id="2" creationId="{00000000-0000-0000-0000-000000000000}"/>
          </ac:spMkLst>
        </pc:spChg>
        <pc:spChg chg="add del">
          <ac:chgData name="Louise Robertsson" userId="998cd0de-f0d0-48a5-bc60-c5c88723ecee" providerId="ADAL" clId="{7062825D-80C4-4CC0-B377-7FEEF82EEAC3}" dt="2019-10-22T12:55:13.883" v="935"/>
          <ac:spMkLst>
            <pc:docMk/>
            <pc:sldMk cId="2269086737" sldId="359"/>
            <ac:spMk id="5" creationId="{E59A74FD-DF71-441A-990B-084758784EDF}"/>
          </ac:spMkLst>
        </pc:spChg>
      </pc:sldChg>
      <pc:sldChg chg="addSp delSp modSp add del modAnim">
        <pc:chgData name="Louise Robertsson" userId="998cd0de-f0d0-48a5-bc60-c5c88723ecee" providerId="ADAL" clId="{7062825D-80C4-4CC0-B377-7FEEF82EEAC3}" dt="2019-10-22T12:56:32.796" v="1022" actId="2696"/>
        <pc:sldMkLst>
          <pc:docMk/>
          <pc:sldMk cId="2169053015" sldId="360"/>
        </pc:sldMkLst>
        <pc:spChg chg="mod">
          <ac:chgData name="Louise Robertsson" userId="998cd0de-f0d0-48a5-bc60-c5c88723ecee" providerId="ADAL" clId="{7062825D-80C4-4CC0-B377-7FEEF82EEAC3}" dt="2019-10-22T12:24:58.502" v="171" actId="20577"/>
          <ac:spMkLst>
            <pc:docMk/>
            <pc:sldMk cId="2169053015" sldId="360"/>
            <ac:spMk id="2" creationId="{00000000-0000-0000-0000-000000000000}"/>
          </ac:spMkLst>
        </pc:spChg>
        <pc:spChg chg="add del">
          <ac:chgData name="Louise Robertsson" userId="998cd0de-f0d0-48a5-bc60-c5c88723ecee" providerId="ADAL" clId="{7062825D-80C4-4CC0-B377-7FEEF82EEAC3}" dt="2019-10-22T12:53:50.862" v="933"/>
          <ac:spMkLst>
            <pc:docMk/>
            <pc:sldMk cId="2169053015" sldId="360"/>
            <ac:spMk id="5" creationId="{93BEBCBF-C2B0-4929-AA0A-E56ABEA7C3C3}"/>
          </ac:spMkLst>
        </pc:spChg>
      </pc:sldChg>
      <pc:sldChg chg="modSp add">
        <pc:chgData name="Louise Robertsson" userId="998cd0de-f0d0-48a5-bc60-c5c88723ecee" providerId="ADAL" clId="{7062825D-80C4-4CC0-B377-7FEEF82EEAC3}" dt="2019-10-22T12:25:24.366" v="206" actId="20577"/>
        <pc:sldMkLst>
          <pc:docMk/>
          <pc:sldMk cId="2204979509" sldId="361"/>
        </pc:sldMkLst>
        <pc:spChg chg="mod">
          <ac:chgData name="Louise Robertsson" userId="998cd0de-f0d0-48a5-bc60-c5c88723ecee" providerId="ADAL" clId="{7062825D-80C4-4CC0-B377-7FEEF82EEAC3}" dt="2019-10-22T12:25:24.366" v="206" actId="20577"/>
          <ac:spMkLst>
            <pc:docMk/>
            <pc:sldMk cId="2204979509" sldId="361"/>
            <ac:spMk id="2" creationId="{00000000-0000-0000-0000-000000000000}"/>
          </ac:spMkLst>
        </pc:spChg>
      </pc:sldChg>
      <pc:sldChg chg="add">
        <pc:chgData name="Louise Robertsson" userId="998cd0de-f0d0-48a5-bc60-c5c88723ecee" providerId="ADAL" clId="{7062825D-80C4-4CC0-B377-7FEEF82EEAC3}" dt="2019-10-22T12:25:39.302" v="207"/>
        <pc:sldMkLst>
          <pc:docMk/>
          <pc:sldMk cId="366335197" sldId="364"/>
        </pc:sldMkLst>
      </pc:sldChg>
      <pc:sldChg chg="add">
        <pc:chgData name="Louise Robertsson" userId="998cd0de-f0d0-48a5-bc60-c5c88723ecee" providerId="ADAL" clId="{7062825D-80C4-4CC0-B377-7FEEF82EEAC3}" dt="2019-10-22T12:25:39.302" v="207"/>
        <pc:sldMkLst>
          <pc:docMk/>
          <pc:sldMk cId="867787837" sldId="365"/>
        </pc:sldMkLst>
      </pc:sldChg>
      <pc:sldChg chg="modSp add">
        <pc:chgData name="Louise Robertsson" userId="998cd0de-f0d0-48a5-bc60-c5c88723ecee" providerId="ADAL" clId="{7062825D-80C4-4CC0-B377-7FEEF82EEAC3}" dt="2019-10-22T12:25:39.669" v="208" actId="27636"/>
        <pc:sldMkLst>
          <pc:docMk/>
          <pc:sldMk cId="3894711894" sldId="366"/>
        </pc:sldMkLst>
        <pc:spChg chg="mod">
          <ac:chgData name="Louise Robertsson" userId="998cd0de-f0d0-48a5-bc60-c5c88723ecee" providerId="ADAL" clId="{7062825D-80C4-4CC0-B377-7FEEF82EEAC3}" dt="2019-10-22T12:25:39.669" v="208" actId="27636"/>
          <ac:spMkLst>
            <pc:docMk/>
            <pc:sldMk cId="3894711894" sldId="366"/>
            <ac:spMk id="3" creationId="{00000000-0000-0000-0000-000000000000}"/>
          </ac:spMkLst>
        </pc:spChg>
      </pc:sldChg>
      <pc:sldChg chg="modSp add setBg">
        <pc:chgData name="Louise Robertsson" userId="998cd0de-f0d0-48a5-bc60-c5c88723ecee" providerId="ADAL" clId="{7062825D-80C4-4CC0-B377-7FEEF82EEAC3}" dt="2019-10-24T04:30:41.553" v="1950" actId="27636"/>
        <pc:sldMkLst>
          <pc:docMk/>
          <pc:sldMk cId="1991263909" sldId="367"/>
        </pc:sldMkLst>
        <pc:spChg chg="mod">
          <ac:chgData name="Louise Robertsson" userId="998cd0de-f0d0-48a5-bc60-c5c88723ecee" providerId="ADAL" clId="{7062825D-80C4-4CC0-B377-7FEEF82EEAC3}" dt="2019-10-24T04:30:41.553" v="1950" actId="27636"/>
          <ac:spMkLst>
            <pc:docMk/>
            <pc:sldMk cId="1991263909" sldId="367"/>
            <ac:spMk id="3" creationId="{CCB4D77A-D84C-4D13-8DEB-04C4C919F12A}"/>
          </ac:spMkLst>
        </pc:spChg>
      </pc:sldChg>
      <pc:sldChg chg="add">
        <pc:chgData name="Louise Robertsson" userId="998cd0de-f0d0-48a5-bc60-c5c88723ecee" providerId="ADAL" clId="{7062825D-80C4-4CC0-B377-7FEEF82EEAC3}" dt="2019-10-22T12:25:39.302" v="207"/>
        <pc:sldMkLst>
          <pc:docMk/>
          <pc:sldMk cId="1359645976" sldId="368"/>
        </pc:sldMkLst>
      </pc:sldChg>
      <pc:sldChg chg="add">
        <pc:chgData name="Louise Robertsson" userId="998cd0de-f0d0-48a5-bc60-c5c88723ecee" providerId="ADAL" clId="{7062825D-80C4-4CC0-B377-7FEEF82EEAC3}" dt="2019-10-22T12:25:39.302" v="207"/>
        <pc:sldMkLst>
          <pc:docMk/>
          <pc:sldMk cId="2023686723" sldId="369"/>
        </pc:sldMkLst>
      </pc:sldChg>
      <pc:sldChg chg="modSp add">
        <pc:chgData name="Louise Robertsson" userId="998cd0de-f0d0-48a5-bc60-c5c88723ecee" providerId="ADAL" clId="{7062825D-80C4-4CC0-B377-7FEEF82EEAC3}" dt="2019-10-22T12:25:39.721" v="209" actId="27636"/>
        <pc:sldMkLst>
          <pc:docMk/>
          <pc:sldMk cId="371435377" sldId="370"/>
        </pc:sldMkLst>
        <pc:spChg chg="mod">
          <ac:chgData name="Louise Robertsson" userId="998cd0de-f0d0-48a5-bc60-c5c88723ecee" providerId="ADAL" clId="{7062825D-80C4-4CC0-B377-7FEEF82EEAC3}" dt="2019-10-22T12:25:39.721" v="209" actId="27636"/>
          <ac:spMkLst>
            <pc:docMk/>
            <pc:sldMk cId="371435377" sldId="370"/>
            <ac:spMk id="3" creationId="{762BB0B0-5751-4B77-B514-28D6546B1066}"/>
          </ac:spMkLst>
        </pc:spChg>
      </pc:sldChg>
      <pc:sldChg chg="add">
        <pc:chgData name="Louise Robertsson" userId="998cd0de-f0d0-48a5-bc60-c5c88723ecee" providerId="ADAL" clId="{7062825D-80C4-4CC0-B377-7FEEF82EEAC3}" dt="2019-10-22T12:28:29.249" v="264"/>
        <pc:sldMkLst>
          <pc:docMk/>
          <pc:sldMk cId="1363707798" sldId="371"/>
        </pc:sldMkLst>
      </pc:sldChg>
      <pc:sldChg chg="modSp add">
        <pc:chgData name="Louise Robertsson" userId="998cd0de-f0d0-48a5-bc60-c5c88723ecee" providerId="ADAL" clId="{7062825D-80C4-4CC0-B377-7FEEF82EEAC3}" dt="2019-10-22T12:32:12.150" v="570" actId="20577"/>
        <pc:sldMkLst>
          <pc:docMk/>
          <pc:sldMk cId="2157741355" sldId="372"/>
        </pc:sldMkLst>
        <pc:spChg chg="mod">
          <ac:chgData name="Louise Robertsson" userId="998cd0de-f0d0-48a5-bc60-c5c88723ecee" providerId="ADAL" clId="{7062825D-80C4-4CC0-B377-7FEEF82EEAC3}" dt="2019-10-22T12:32:12.150" v="570" actId="20577"/>
          <ac:spMkLst>
            <pc:docMk/>
            <pc:sldMk cId="2157741355" sldId="372"/>
            <ac:spMk id="2" creationId="{00000000-0000-0000-0000-000000000000}"/>
          </ac:spMkLst>
        </pc:spChg>
      </pc:sldChg>
      <pc:sldChg chg="modSp add del">
        <pc:chgData name="Louise Robertsson" userId="998cd0de-f0d0-48a5-bc60-c5c88723ecee" providerId="ADAL" clId="{7062825D-80C4-4CC0-B377-7FEEF82EEAC3}" dt="2019-10-22T12:32:28.954" v="572" actId="2696"/>
        <pc:sldMkLst>
          <pc:docMk/>
          <pc:sldMk cId="2969666729" sldId="373"/>
        </pc:sldMkLst>
        <pc:spChg chg="mod">
          <ac:chgData name="Louise Robertsson" userId="998cd0de-f0d0-48a5-bc60-c5c88723ecee" providerId="ADAL" clId="{7062825D-80C4-4CC0-B377-7FEEF82EEAC3}" dt="2019-10-22T12:29:18.437" v="286" actId="20577"/>
          <ac:spMkLst>
            <pc:docMk/>
            <pc:sldMk cId="2969666729" sldId="373"/>
            <ac:spMk id="2" creationId="{00000000-0000-0000-0000-000000000000}"/>
          </ac:spMkLst>
        </pc:spChg>
        <pc:picChg chg="mod">
          <ac:chgData name="Louise Robertsson" userId="998cd0de-f0d0-48a5-bc60-c5c88723ecee" providerId="ADAL" clId="{7062825D-80C4-4CC0-B377-7FEEF82EEAC3}" dt="2019-10-22T12:29:05.965" v="268" actId="1076"/>
          <ac:picMkLst>
            <pc:docMk/>
            <pc:sldMk cId="2969666729" sldId="373"/>
            <ac:picMk id="3" creationId="{00000000-0000-0000-0000-000000000000}"/>
          </ac:picMkLst>
        </pc:picChg>
      </pc:sldChg>
      <pc:sldChg chg="modSp add">
        <pc:chgData name="Louise Robertsson" userId="998cd0de-f0d0-48a5-bc60-c5c88723ecee" providerId="ADAL" clId="{7062825D-80C4-4CC0-B377-7FEEF82EEAC3}" dt="2019-10-23T15:54:53.308" v="1071" actId="20577"/>
        <pc:sldMkLst>
          <pc:docMk/>
          <pc:sldMk cId="2597012159" sldId="374"/>
        </pc:sldMkLst>
        <pc:spChg chg="mod">
          <ac:chgData name="Louise Robertsson" userId="998cd0de-f0d0-48a5-bc60-c5c88723ecee" providerId="ADAL" clId="{7062825D-80C4-4CC0-B377-7FEEF82EEAC3}" dt="2019-10-23T15:54:53.308" v="1071" actId="20577"/>
          <ac:spMkLst>
            <pc:docMk/>
            <pc:sldMk cId="2597012159" sldId="374"/>
            <ac:spMk id="2" creationId="{00000000-0000-0000-0000-000000000000}"/>
          </ac:spMkLst>
        </pc:spChg>
      </pc:sldChg>
      <pc:sldChg chg="add">
        <pc:chgData name="Louise Robertsson" userId="998cd0de-f0d0-48a5-bc60-c5c88723ecee" providerId="ADAL" clId="{7062825D-80C4-4CC0-B377-7FEEF82EEAC3}" dt="2019-10-22T12:32:47.244" v="573"/>
        <pc:sldMkLst>
          <pc:docMk/>
          <pc:sldMk cId="3582416011" sldId="375"/>
        </pc:sldMkLst>
      </pc:sldChg>
      <pc:sldChg chg="modSp add modAnim">
        <pc:chgData name="Louise Robertsson" userId="998cd0de-f0d0-48a5-bc60-c5c88723ecee" providerId="ADAL" clId="{7062825D-80C4-4CC0-B377-7FEEF82EEAC3}" dt="2019-10-22T12:33:07.301" v="586" actId="20577"/>
        <pc:sldMkLst>
          <pc:docMk/>
          <pc:sldMk cId="3782683381" sldId="376"/>
        </pc:sldMkLst>
        <pc:spChg chg="mod">
          <ac:chgData name="Louise Robertsson" userId="998cd0de-f0d0-48a5-bc60-c5c88723ecee" providerId="ADAL" clId="{7062825D-80C4-4CC0-B377-7FEEF82EEAC3}" dt="2019-10-22T12:33:07.301" v="586" actId="20577"/>
          <ac:spMkLst>
            <pc:docMk/>
            <pc:sldMk cId="3782683381" sldId="376"/>
            <ac:spMk id="2" creationId="{00000000-0000-0000-0000-000000000000}"/>
          </ac:spMkLst>
        </pc:spChg>
      </pc:sldChg>
      <pc:sldChg chg="modSp add">
        <pc:chgData name="Louise Robertsson" userId="998cd0de-f0d0-48a5-bc60-c5c88723ecee" providerId="ADAL" clId="{7062825D-80C4-4CC0-B377-7FEEF82EEAC3}" dt="2019-10-22T12:33:53.976" v="633" actId="20577"/>
        <pc:sldMkLst>
          <pc:docMk/>
          <pc:sldMk cId="3151892705" sldId="377"/>
        </pc:sldMkLst>
        <pc:spChg chg="mod">
          <ac:chgData name="Louise Robertsson" userId="998cd0de-f0d0-48a5-bc60-c5c88723ecee" providerId="ADAL" clId="{7062825D-80C4-4CC0-B377-7FEEF82EEAC3}" dt="2019-10-22T12:33:53.976" v="633" actId="20577"/>
          <ac:spMkLst>
            <pc:docMk/>
            <pc:sldMk cId="3151892705" sldId="377"/>
            <ac:spMk id="2" creationId="{00000000-0000-0000-0000-000000000000}"/>
          </ac:spMkLst>
        </pc:spChg>
      </pc:sldChg>
      <pc:sldChg chg="modSp add">
        <pc:chgData name="Louise Robertsson" userId="998cd0de-f0d0-48a5-bc60-c5c88723ecee" providerId="ADAL" clId="{7062825D-80C4-4CC0-B377-7FEEF82EEAC3}" dt="2019-10-22T12:36:30.789" v="886" actId="20577"/>
        <pc:sldMkLst>
          <pc:docMk/>
          <pc:sldMk cId="3944875781" sldId="378"/>
        </pc:sldMkLst>
        <pc:spChg chg="mod">
          <ac:chgData name="Louise Robertsson" userId="998cd0de-f0d0-48a5-bc60-c5c88723ecee" providerId="ADAL" clId="{7062825D-80C4-4CC0-B377-7FEEF82EEAC3}" dt="2019-10-22T12:36:30.789" v="886" actId="20577"/>
          <ac:spMkLst>
            <pc:docMk/>
            <pc:sldMk cId="3944875781" sldId="378"/>
            <ac:spMk id="2" creationId="{00000000-0000-0000-0000-000000000000}"/>
          </ac:spMkLst>
        </pc:spChg>
      </pc:sldChg>
      <pc:sldChg chg="modSp add">
        <pc:chgData name="Louise Robertsson" userId="998cd0de-f0d0-48a5-bc60-c5c88723ecee" providerId="ADAL" clId="{7062825D-80C4-4CC0-B377-7FEEF82EEAC3}" dt="2019-10-22T12:37:06.950" v="919" actId="20577"/>
        <pc:sldMkLst>
          <pc:docMk/>
          <pc:sldMk cId="2142495801" sldId="379"/>
        </pc:sldMkLst>
        <pc:spChg chg="mod">
          <ac:chgData name="Louise Robertsson" userId="998cd0de-f0d0-48a5-bc60-c5c88723ecee" providerId="ADAL" clId="{7062825D-80C4-4CC0-B377-7FEEF82EEAC3}" dt="2019-10-22T12:37:06.950" v="919" actId="20577"/>
          <ac:spMkLst>
            <pc:docMk/>
            <pc:sldMk cId="2142495801" sldId="379"/>
            <ac:spMk id="2" creationId="{00000000-0000-0000-0000-000000000000}"/>
          </ac:spMkLst>
        </pc:spChg>
      </pc:sldChg>
      <pc:sldChg chg="add">
        <pc:chgData name="Louise Robertsson" userId="998cd0de-f0d0-48a5-bc60-c5c88723ecee" providerId="ADAL" clId="{7062825D-80C4-4CC0-B377-7FEEF82EEAC3}" dt="2019-10-22T12:37:27.894" v="920"/>
        <pc:sldMkLst>
          <pc:docMk/>
          <pc:sldMk cId="2897915445" sldId="380"/>
        </pc:sldMkLst>
      </pc:sldChg>
      <pc:sldChg chg="add del">
        <pc:chgData name="Louise Robertsson" userId="998cd0de-f0d0-48a5-bc60-c5c88723ecee" providerId="ADAL" clId="{7062825D-80C4-4CC0-B377-7FEEF82EEAC3}" dt="2019-10-23T15:56:38.874" v="1080"/>
        <pc:sldMkLst>
          <pc:docMk/>
          <pc:sldMk cId="1386335885" sldId="381"/>
        </pc:sldMkLst>
      </pc:sldChg>
      <pc:sldChg chg="add del">
        <pc:chgData name="Louise Robertsson" userId="998cd0de-f0d0-48a5-bc60-c5c88723ecee" providerId="ADAL" clId="{7062825D-80C4-4CC0-B377-7FEEF82EEAC3}" dt="2019-10-23T15:56:38.874" v="1080"/>
        <pc:sldMkLst>
          <pc:docMk/>
          <pc:sldMk cId="402375093" sldId="382"/>
        </pc:sldMkLst>
      </pc:sldChg>
      <pc:sldChg chg="add del ord modNotesTx">
        <pc:chgData name="Louise Robertsson" userId="998cd0de-f0d0-48a5-bc60-c5c88723ecee" providerId="ADAL" clId="{7062825D-80C4-4CC0-B377-7FEEF82EEAC3}" dt="2019-10-24T06:10:10.457" v="1956" actId="2696"/>
        <pc:sldMkLst>
          <pc:docMk/>
          <pc:sldMk cId="3177867900" sldId="382"/>
        </pc:sldMkLst>
      </pc:sldChg>
      <pc:sldChg chg="addSp delSp modSp add del delAnim">
        <pc:chgData name="Louise Robertsson" userId="998cd0de-f0d0-48a5-bc60-c5c88723ecee" providerId="ADAL" clId="{7062825D-80C4-4CC0-B377-7FEEF82EEAC3}" dt="2019-10-23T17:01:16.191" v="1086" actId="2696"/>
        <pc:sldMkLst>
          <pc:docMk/>
          <pc:sldMk cId="4290846467" sldId="382"/>
        </pc:sldMkLst>
        <pc:spChg chg="del">
          <ac:chgData name="Louise Robertsson" userId="998cd0de-f0d0-48a5-bc60-c5c88723ecee" providerId="ADAL" clId="{7062825D-80C4-4CC0-B377-7FEEF82EEAC3}" dt="2019-10-23T15:58:05.147" v="1084" actId="478"/>
          <ac:spMkLst>
            <pc:docMk/>
            <pc:sldMk cId="4290846467" sldId="382"/>
            <ac:spMk id="2" creationId="{00000000-0000-0000-0000-000000000000}"/>
          </ac:spMkLst>
        </pc:spChg>
        <pc:spChg chg="add mod">
          <ac:chgData name="Louise Robertsson" userId="998cd0de-f0d0-48a5-bc60-c5c88723ecee" providerId="ADAL" clId="{7062825D-80C4-4CC0-B377-7FEEF82EEAC3}" dt="2019-10-23T15:58:05.147" v="1084" actId="478"/>
          <ac:spMkLst>
            <pc:docMk/>
            <pc:sldMk cId="4290846467" sldId="382"/>
            <ac:spMk id="5" creationId="{50CC7967-A374-4B4E-A94F-9201012640D6}"/>
          </ac:spMkLst>
        </pc:spChg>
        <pc:picChg chg="del">
          <ac:chgData name="Louise Robertsson" userId="998cd0de-f0d0-48a5-bc60-c5c88723ecee" providerId="ADAL" clId="{7062825D-80C4-4CC0-B377-7FEEF82EEAC3}" dt="2019-10-23T17:01:12.163" v="1085" actId="478"/>
          <ac:picMkLst>
            <pc:docMk/>
            <pc:sldMk cId="4290846467" sldId="382"/>
            <ac:picMk id="3" creationId="{00000000-0000-0000-0000-000000000000}"/>
          </ac:picMkLst>
        </pc:picChg>
      </pc:sldChg>
      <pc:sldChg chg="add del">
        <pc:chgData name="Louise Robertsson" userId="998cd0de-f0d0-48a5-bc60-c5c88723ecee" providerId="ADAL" clId="{7062825D-80C4-4CC0-B377-7FEEF82EEAC3}" dt="2019-10-23T20:37:30.941" v="1791" actId="2696"/>
        <pc:sldMkLst>
          <pc:docMk/>
          <pc:sldMk cId="2752310424" sldId="469"/>
        </pc:sldMkLst>
      </pc:sldChg>
      <pc:sldChg chg="delSp modSp add">
        <pc:chgData name="Louise Robertsson" userId="998cd0de-f0d0-48a5-bc60-c5c88723ecee" providerId="ADAL" clId="{7062825D-80C4-4CC0-B377-7FEEF82EEAC3}" dt="2019-10-23T21:27:20.996" v="1831" actId="1076"/>
        <pc:sldMkLst>
          <pc:docMk/>
          <pc:sldMk cId="3164421932" sldId="470"/>
        </pc:sldMkLst>
        <pc:spChg chg="mod">
          <ac:chgData name="Louise Robertsson" userId="998cd0de-f0d0-48a5-bc60-c5c88723ecee" providerId="ADAL" clId="{7062825D-80C4-4CC0-B377-7FEEF82EEAC3}" dt="2019-10-23T21:27:07.102" v="1829" actId="1076"/>
          <ac:spMkLst>
            <pc:docMk/>
            <pc:sldMk cId="3164421932" sldId="470"/>
            <ac:spMk id="8" creationId="{D5C70E35-2AF9-45F6-9233-AFA4C193E696}"/>
          </ac:spMkLst>
        </pc:spChg>
        <pc:picChg chg="del">
          <ac:chgData name="Louise Robertsson" userId="998cd0de-f0d0-48a5-bc60-c5c88723ecee" providerId="ADAL" clId="{7062825D-80C4-4CC0-B377-7FEEF82EEAC3}" dt="2019-10-23T21:25:27.520" v="1801" actId="478"/>
          <ac:picMkLst>
            <pc:docMk/>
            <pc:sldMk cId="3164421932" sldId="470"/>
            <ac:picMk id="3" creationId="{00000000-0000-0000-0000-000000000000}"/>
          </ac:picMkLst>
        </pc:picChg>
        <pc:picChg chg="del">
          <ac:chgData name="Louise Robertsson" userId="998cd0de-f0d0-48a5-bc60-c5c88723ecee" providerId="ADAL" clId="{7062825D-80C4-4CC0-B377-7FEEF82EEAC3}" dt="2019-10-23T21:25:29.396" v="1802" actId="478"/>
          <ac:picMkLst>
            <pc:docMk/>
            <pc:sldMk cId="3164421932" sldId="470"/>
            <ac:picMk id="5" creationId="{00000000-0000-0000-0000-000000000000}"/>
          </ac:picMkLst>
        </pc:picChg>
        <pc:picChg chg="del">
          <ac:chgData name="Louise Robertsson" userId="998cd0de-f0d0-48a5-bc60-c5c88723ecee" providerId="ADAL" clId="{7062825D-80C4-4CC0-B377-7FEEF82EEAC3}" dt="2019-10-23T21:25:18.291" v="1798" actId="478"/>
          <ac:picMkLst>
            <pc:docMk/>
            <pc:sldMk cId="3164421932" sldId="470"/>
            <ac:picMk id="13" creationId="{90418084-9CBC-469A-B2A3-846D3C3C327D}"/>
          </ac:picMkLst>
        </pc:picChg>
        <pc:picChg chg="mod">
          <ac:chgData name="Louise Robertsson" userId="998cd0de-f0d0-48a5-bc60-c5c88723ecee" providerId="ADAL" clId="{7062825D-80C4-4CC0-B377-7FEEF82EEAC3}" dt="2019-10-23T21:27:20.996" v="1831" actId="1076"/>
          <ac:picMkLst>
            <pc:docMk/>
            <pc:sldMk cId="3164421932" sldId="470"/>
            <ac:picMk id="14" creationId="{3BE15081-6279-4ECD-B363-AFA989D9CADE}"/>
          </ac:picMkLst>
        </pc:picChg>
        <pc:picChg chg="del">
          <ac:chgData name="Louise Robertsson" userId="998cd0de-f0d0-48a5-bc60-c5c88723ecee" providerId="ADAL" clId="{7062825D-80C4-4CC0-B377-7FEEF82EEAC3}" dt="2019-10-23T21:25:33.646" v="1803" actId="478"/>
          <ac:picMkLst>
            <pc:docMk/>
            <pc:sldMk cId="3164421932" sldId="470"/>
            <ac:picMk id="15" creationId="{00470D57-2E66-4E1B-A8C0-170D56225C8C}"/>
          </ac:picMkLst>
        </pc:picChg>
        <pc:picChg chg="mod">
          <ac:chgData name="Louise Robertsson" userId="998cd0de-f0d0-48a5-bc60-c5c88723ecee" providerId="ADAL" clId="{7062825D-80C4-4CC0-B377-7FEEF82EEAC3}" dt="2019-10-23T21:26:10.996" v="1812" actId="14100"/>
          <ac:picMkLst>
            <pc:docMk/>
            <pc:sldMk cId="3164421932" sldId="470"/>
            <ac:picMk id="16" creationId="{07C67433-0242-4519-BF65-4D90716318AF}"/>
          </ac:picMkLst>
        </pc:picChg>
        <pc:picChg chg="mod ord">
          <ac:chgData name="Louise Robertsson" userId="998cd0de-f0d0-48a5-bc60-c5c88723ecee" providerId="ADAL" clId="{7062825D-80C4-4CC0-B377-7FEEF82EEAC3}" dt="2019-10-23T21:26:01.723" v="1809" actId="1076"/>
          <ac:picMkLst>
            <pc:docMk/>
            <pc:sldMk cId="3164421932" sldId="470"/>
            <ac:picMk id="17" creationId="{982097F7-360F-4D2F-BB47-A0DDD263F90D}"/>
          </ac:picMkLst>
        </pc:picChg>
      </pc:sldChg>
      <pc:sldChg chg="add">
        <pc:chgData name="Louise Robertsson" userId="998cd0de-f0d0-48a5-bc60-c5c88723ecee" providerId="ADAL" clId="{7062825D-80C4-4CC0-B377-7FEEF82EEAC3}" dt="2019-10-23T20:17:58.307" v="1395"/>
        <pc:sldMkLst>
          <pc:docMk/>
          <pc:sldMk cId="3053758388" sldId="487"/>
        </pc:sldMkLst>
      </pc:sldChg>
      <pc:sldChg chg="addSp delSp modSp add modNotesTx">
        <pc:chgData name="Louise Robertsson" userId="998cd0de-f0d0-48a5-bc60-c5c88723ecee" providerId="ADAL" clId="{7062825D-80C4-4CC0-B377-7FEEF82EEAC3}" dt="2019-10-24T11:19:59.722" v="1988" actId="20577"/>
        <pc:sldMkLst>
          <pc:docMk/>
          <pc:sldMk cId="3853470211" sldId="495"/>
        </pc:sldMkLst>
        <pc:spChg chg="mod">
          <ac:chgData name="Louise Robertsson" userId="998cd0de-f0d0-48a5-bc60-c5c88723ecee" providerId="ADAL" clId="{7062825D-80C4-4CC0-B377-7FEEF82EEAC3}" dt="2019-10-24T11:19:59.722" v="1988" actId="20577"/>
          <ac:spMkLst>
            <pc:docMk/>
            <pc:sldMk cId="3853470211" sldId="495"/>
            <ac:spMk id="4" creationId="{00000000-0000-0000-0000-000000000000}"/>
          </ac:spMkLst>
        </pc:spChg>
        <pc:picChg chg="add del">
          <ac:chgData name="Louise Robertsson" userId="998cd0de-f0d0-48a5-bc60-c5c88723ecee" providerId="ADAL" clId="{7062825D-80C4-4CC0-B377-7FEEF82EEAC3}" dt="2019-10-23T19:06:04.504" v="1098"/>
          <ac:picMkLst>
            <pc:docMk/>
            <pc:sldMk cId="3853470211" sldId="495"/>
            <ac:picMk id="1026" creationId="{33C29F16-4C2B-451D-981A-0FB842BB23AB}"/>
          </ac:picMkLst>
        </pc:picChg>
      </pc:sldChg>
      <pc:sldChg chg="add ord">
        <pc:chgData name="Louise Robertsson" userId="998cd0de-f0d0-48a5-bc60-c5c88723ecee" providerId="ADAL" clId="{7062825D-80C4-4CC0-B377-7FEEF82EEAC3}" dt="2019-10-23T20:37:25.487" v="1790"/>
        <pc:sldMkLst>
          <pc:docMk/>
          <pc:sldMk cId="3440118384" sldId="499"/>
        </pc:sldMkLst>
      </pc:sldChg>
      <pc:sldChg chg="add modNotesTx">
        <pc:chgData name="Louise Robertsson" userId="998cd0de-f0d0-48a5-bc60-c5c88723ecee" providerId="ADAL" clId="{7062825D-80C4-4CC0-B377-7FEEF82EEAC3}" dt="2019-10-24T04:36:02.259" v="1954" actId="20577"/>
        <pc:sldMkLst>
          <pc:docMk/>
          <pc:sldMk cId="1467766063" sldId="501"/>
        </pc:sldMkLst>
      </pc:sldChg>
      <pc:sldChg chg="add del">
        <pc:chgData name="Louise Robertsson" userId="998cd0de-f0d0-48a5-bc60-c5c88723ecee" providerId="ADAL" clId="{7062825D-80C4-4CC0-B377-7FEEF82EEAC3}" dt="2019-10-23T19:43:25.103" v="1390"/>
        <pc:sldMkLst>
          <pc:docMk/>
          <pc:sldMk cId="333209363" sldId="509"/>
        </pc:sldMkLst>
      </pc:sldChg>
      <pc:sldChg chg="modSp add del">
        <pc:chgData name="Louise Robertsson" userId="998cd0de-f0d0-48a5-bc60-c5c88723ecee" providerId="ADAL" clId="{7062825D-80C4-4CC0-B377-7FEEF82EEAC3}" dt="2019-10-23T19:43:25.103" v="1390"/>
        <pc:sldMkLst>
          <pc:docMk/>
          <pc:sldMk cId="2456860964" sldId="546"/>
        </pc:sldMkLst>
        <pc:spChg chg="mod">
          <ac:chgData name="Louise Robertsson" userId="998cd0de-f0d0-48a5-bc60-c5c88723ecee" providerId="ADAL" clId="{7062825D-80C4-4CC0-B377-7FEEF82EEAC3}" dt="2019-10-23T19:43:25.103" v="1390"/>
          <ac:spMkLst>
            <pc:docMk/>
            <pc:sldMk cId="2456860964" sldId="546"/>
            <ac:spMk id="3" creationId="{93C6D791-2336-46CD-BF6C-12BF51370530}"/>
          </ac:spMkLst>
        </pc:spChg>
      </pc:sldChg>
      <pc:sldChg chg="add del">
        <pc:chgData name="Louise Robertsson" userId="998cd0de-f0d0-48a5-bc60-c5c88723ecee" providerId="ADAL" clId="{7062825D-80C4-4CC0-B377-7FEEF82EEAC3}" dt="2019-10-23T19:43:25.103" v="1390"/>
        <pc:sldMkLst>
          <pc:docMk/>
          <pc:sldMk cId="1189616851" sldId="548"/>
        </pc:sldMkLst>
      </pc:sldChg>
      <pc:sldChg chg="add del">
        <pc:chgData name="Louise Robertsson" userId="998cd0de-f0d0-48a5-bc60-c5c88723ecee" providerId="ADAL" clId="{7062825D-80C4-4CC0-B377-7FEEF82EEAC3}" dt="2019-10-23T19:43:25.103" v="1390"/>
        <pc:sldMkLst>
          <pc:docMk/>
          <pc:sldMk cId="523655185" sldId="550"/>
        </pc:sldMkLst>
      </pc:sldChg>
      <pc:sldChg chg="add del">
        <pc:chgData name="Louise Robertsson" userId="998cd0de-f0d0-48a5-bc60-c5c88723ecee" providerId="ADAL" clId="{7062825D-80C4-4CC0-B377-7FEEF82EEAC3}" dt="2019-10-23T19:43:25.103" v="1390"/>
        <pc:sldMkLst>
          <pc:docMk/>
          <pc:sldMk cId="810997018" sldId="553"/>
        </pc:sldMkLst>
      </pc:sldChg>
      <pc:sldChg chg="add del">
        <pc:chgData name="Louise Robertsson" userId="998cd0de-f0d0-48a5-bc60-c5c88723ecee" providerId="ADAL" clId="{7062825D-80C4-4CC0-B377-7FEEF82EEAC3}" dt="2019-10-23T19:43:25.103" v="1390"/>
        <pc:sldMkLst>
          <pc:docMk/>
          <pc:sldMk cId="1075398479" sldId="554"/>
        </pc:sldMkLst>
      </pc:sldChg>
      <pc:sldChg chg="add del">
        <pc:chgData name="Louise Robertsson" userId="998cd0de-f0d0-48a5-bc60-c5c88723ecee" providerId="ADAL" clId="{7062825D-80C4-4CC0-B377-7FEEF82EEAC3}" dt="2019-10-23T19:43:25.103" v="1390"/>
        <pc:sldMkLst>
          <pc:docMk/>
          <pc:sldMk cId="4251957079" sldId="555"/>
        </pc:sldMkLst>
      </pc:sldChg>
      <pc:sldChg chg="add del">
        <pc:chgData name="Louise Robertsson" userId="998cd0de-f0d0-48a5-bc60-c5c88723ecee" providerId="ADAL" clId="{7062825D-80C4-4CC0-B377-7FEEF82EEAC3}" dt="2019-10-23T19:43:25.103" v="1390"/>
        <pc:sldMkLst>
          <pc:docMk/>
          <pc:sldMk cId="1163358717" sldId="556"/>
        </pc:sldMkLst>
      </pc:sldChg>
      <pc:sldChg chg="add del">
        <pc:chgData name="Louise Robertsson" userId="998cd0de-f0d0-48a5-bc60-c5c88723ecee" providerId="ADAL" clId="{7062825D-80C4-4CC0-B377-7FEEF82EEAC3}" dt="2019-10-23T19:43:25.103" v="1390"/>
        <pc:sldMkLst>
          <pc:docMk/>
          <pc:sldMk cId="2768785117" sldId="558"/>
        </pc:sldMkLst>
      </pc:sldChg>
      <pc:sldChg chg="add del">
        <pc:chgData name="Louise Robertsson" userId="998cd0de-f0d0-48a5-bc60-c5c88723ecee" providerId="ADAL" clId="{7062825D-80C4-4CC0-B377-7FEEF82EEAC3}" dt="2019-10-23T19:43:25.103" v="1390"/>
        <pc:sldMkLst>
          <pc:docMk/>
          <pc:sldMk cId="589499049" sldId="560"/>
        </pc:sldMkLst>
      </pc:sldChg>
      <pc:sldChg chg="add del">
        <pc:chgData name="Louise Robertsson" userId="998cd0de-f0d0-48a5-bc60-c5c88723ecee" providerId="ADAL" clId="{7062825D-80C4-4CC0-B377-7FEEF82EEAC3}" dt="2019-10-23T19:43:25.103" v="1390"/>
        <pc:sldMkLst>
          <pc:docMk/>
          <pc:sldMk cId="3455366641" sldId="561"/>
        </pc:sldMkLst>
      </pc:sldChg>
      <pc:sldChg chg="addSp delSp modSp add ord modTransition modNotesTx">
        <pc:chgData name="Louise Robertsson" userId="998cd0de-f0d0-48a5-bc60-c5c88723ecee" providerId="ADAL" clId="{7062825D-80C4-4CC0-B377-7FEEF82EEAC3}" dt="2019-10-24T11:21:10.572" v="1989"/>
        <pc:sldMkLst>
          <pc:docMk/>
          <pc:sldMk cId="4141027682" sldId="562"/>
        </pc:sldMkLst>
        <pc:spChg chg="mod">
          <ac:chgData name="Louise Robertsson" userId="998cd0de-f0d0-48a5-bc60-c5c88723ecee" providerId="ADAL" clId="{7062825D-80C4-4CC0-B377-7FEEF82EEAC3}" dt="2019-10-23T20:41:43.699" v="1797" actId="20577"/>
          <ac:spMkLst>
            <pc:docMk/>
            <pc:sldMk cId="4141027682" sldId="562"/>
            <ac:spMk id="2" creationId="{00000000-0000-0000-0000-000000000000}"/>
          </ac:spMkLst>
        </pc:spChg>
        <pc:spChg chg="add del mod">
          <ac:chgData name="Louise Robertsson" userId="998cd0de-f0d0-48a5-bc60-c5c88723ecee" providerId="ADAL" clId="{7062825D-80C4-4CC0-B377-7FEEF82EEAC3}" dt="2019-10-23T20:34:47.349" v="1782" actId="478"/>
          <ac:spMkLst>
            <pc:docMk/>
            <pc:sldMk cId="4141027682" sldId="562"/>
            <ac:spMk id="3" creationId="{CAF23122-AE44-419E-B9B5-2E8571187F6B}"/>
          </ac:spMkLst>
        </pc:spChg>
        <pc:spChg chg="add del">
          <ac:chgData name="Louise Robertsson" userId="998cd0de-f0d0-48a5-bc60-c5c88723ecee" providerId="ADAL" clId="{7062825D-80C4-4CC0-B377-7FEEF82EEAC3}" dt="2019-10-23T20:34:37.912" v="1780"/>
          <ac:spMkLst>
            <pc:docMk/>
            <pc:sldMk cId="4141027682" sldId="562"/>
            <ac:spMk id="9" creationId="{5A5CADD3-AE11-42BB-9D31-5640FC28FF69}"/>
          </ac:spMkLst>
        </pc:spChg>
        <pc:picChg chg="del">
          <ac:chgData name="Louise Robertsson" userId="998cd0de-f0d0-48a5-bc60-c5c88723ecee" providerId="ADAL" clId="{7062825D-80C4-4CC0-B377-7FEEF82EEAC3}" dt="2019-10-23T20:29:32.146" v="1400" actId="478"/>
          <ac:picMkLst>
            <pc:docMk/>
            <pc:sldMk cId="4141027682" sldId="562"/>
            <ac:picMk id="7" creationId="{8E84D4A4-E052-4C6E-8AAB-ACD9A222DE2C}"/>
          </ac:picMkLst>
        </pc:picChg>
        <pc:picChg chg="add mod modCrop">
          <ac:chgData name="Louise Robertsson" userId="998cd0de-f0d0-48a5-bc60-c5c88723ecee" providerId="ADAL" clId="{7062825D-80C4-4CC0-B377-7FEEF82EEAC3}" dt="2019-10-23T20:41:02.733" v="1794" actId="1076"/>
          <ac:picMkLst>
            <pc:docMk/>
            <pc:sldMk cId="4141027682" sldId="562"/>
            <ac:picMk id="8" creationId="{A2564DEB-BCFB-4E83-9EA0-03269A503FF8}"/>
          </ac:picMkLst>
        </pc:picChg>
        <pc:picChg chg="mod">
          <ac:chgData name="Louise Robertsson" userId="998cd0de-f0d0-48a5-bc60-c5c88723ecee" providerId="ADAL" clId="{7062825D-80C4-4CC0-B377-7FEEF82EEAC3}" dt="2019-10-23T20:30:39.027" v="1413" actId="1037"/>
          <ac:picMkLst>
            <pc:docMk/>
            <pc:sldMk cId="4141027682" sldId="562"/>
            <ac:picMk id="11" creationId="{15EC618C-AB2B-4DF6-90DC-C0A463B7A697}"/>
          </ac:picMkLst>
        </pc:picChg>
        <pc:picChg chg="mod">
          <ac:chgData name="Louise Robertsson" userId="998cd0de-f0d0-48a5-bc60-c5c88723ecee" providerId="ADAL" clId="{7062825D-80C4-4CC0-B377-7FEEF82EEAC3}" dt="2019-10-23T20:30:44.289" v="1415" actId="1076"/>
          <ac:picMkLst>
            <pc:docMk/>
            <pc:sldMk cId="4141027682" sldId="562"/>
            <ac:picMk id="13" creationId="{0E0A62BA-404E-4805-B6CC-0DD9337F8051}"/>
          </ac:picMkLst>
        </pc:picChg>
      </pc:sldChg>
      <pc:sldChg chg="modSp add ord">
        <pc:chgData name="Louise Robertsson" userId="998cd0de-f0d0-48a5-bc60-c5c88723ecee" providerId="ADAL" clId="{7062825D-80C4-4CC0-B377-7FEEF82EEAC3}" dt="2019-10-24T11:21:10.572" v="1989"/>
        <pc:sldMkLst>
          <pc:docMk/>
          <pc:sldMk cId="83102246" sldId="563"/>
        </pc:sldMkLst>
        <pc:spChg chg="mod">
          <ac:chgData name="Louise Robertsson" userId="998cd0de-f0d0-48a5-bc60-c5c88723ecee" providerId="ADAL" clId="{7062825D-80C4-4CC0-B377-7FEEF82EEAC3}" dt="2019-10-23T20:34:59.108" v="1784" actId="20577"/>
          <ac:spMkLst>
            <pc:docMk/>
            <pc:sldMk cId="83102246" sldId="563"/>
            <ac:spMk id="2" creationId="{00000000-0000-0000-0000-000000000000}"/>
          </ac:spMkLst>
        </pc:spChg>
        <pc:spChg chg="mod">
          <ac:chgData name="Louise Robertsson" userId="998cd0de-f0d0-48a5-bc60-c5c88723ecee" providerId="ADAL" clId="{7062825D-80C4-4CC0-B377-7FEEF82EEAC3}" dt="2019-10-23T20:35:07.850" v="1786" actId="14100"/>
          <ac:spMkLst>
            <pc:docMk/>
            <pc:sldMk cId="83102246" sldId="563"/>
            <ac:spMk id="3" creationId="{CAF23122-AE44-419E-B9B5-2E8571187F6B}"/>
          </ac:spMkLst>
        </pc:spChg>
        <pc:picChg chg="mod">
          <ac:chgData name="Louise Robertsson" userId="998cd0de-f0d0-48a5-bc60-c5c88723ecee" providerId="ADAL" clId="{7062825D-80C4-4CC0-B377-7FEEF82EEAC3}" dt="2019-10-23T20:41:11.843" v="1795" actId="1076"/>
          <ac:picMkLst>
            <pc:docMk/>
            <pc:sldMk cId="83102246" sldId="563"/>
            <ac:picMk id="8" creationId="{A2564DEB-BCFB-4E83-9EA0-03269A503FF8}"/>
          </ac:picMkLst>
        </pc:picChg>
      </pc:sldChg>
      <pc:sldChg chg="add">
        <pc:chgData name="Louise Robertsson" userId="998cd0de-f0d0-48a5-bc60-c5c88723ecee" providerId="ADAL" clId="{7062825D-80C4-4CC0-B377-7FEEF82EEAC3}" dt="2019-10-23T20:38:10.104" v="1793"/>
        <pc:sldMkLst>
          <pc:docMk/>
          <pc:sldMk cId="574676679" sldId="564"/>
        </pc:sldMkLst>
      </pc:sldChg>
      <pc:sldChg chg="addSp modSp add">
        <pc:chgData name="Louise Robertsson" userId="998cd0de-f0d0-48a5-bc60-c5c88723ecee" providerId="ADAL" clId="{7062825D-80C4-4CC0-B377-7FEEF82EEAC3}" dt="2019-10-24T03:19:36.187" v="1940" actId="1076"/>
        <pc:sldMkLst>
          <pc:docMk/>
          <pc:sldMk cId="1593600796" sldId="565"/>
        </pc:sldMkLst>
        <pc:picChg chg="add mod">
          <ac:chgData name="Louise Robertsson" userId="998cd0de-f0d0-48a5-bc60-c5c88723ecee" providerId="ADAL" clId="{7062825D-80C4-4CC0-B377-7FEEF82EEAC3}" dt="2019-10-24T03:19:36.187" v="1940" actId="1076"/>
          <ac:picMkLst>
            <pc:docMk/>
            <pc:sldMk cId="1593600796" sldId="565"/>
            <ac:picMk id="5" creationId="{0F1C454E-A058-48AE-A157-1B803A66A166}"/>
          </ac:picMkLst>
        </pc:picChg>
      </pc:sldChg>
      <pc:sldChg chg="modSp add">
        <pc:chgData name="Louise Robertsson" userId="998cd0de-f0d0-48a5-bc60-c5c88723ecee" providerId="ADAL" clId="{7062825D-80C4-4CC0-B377-7FEEF82EEAC3}" dt="2019-10-24T04:30:41.365" v="1945" actId="27636"/>
        <pc:sldMkLst>
          <pc:docMk/>
          <pc:sldMk cId="3059498407" sldId="566"/>
        </pc:sldMkLst>
        <pc:spChg chg="mod">
          <ac:chgData name="Louise Robertsson" userId="998cd0de-f0d0-48a5-bc60-c5c88723ecee" providerId="ADAL" clId="{7062825D-80C4-4CC0-B377-7FEEF82EEAC3}" dt="2019-10-24T04:30:41.365" v="1945" actId="27636"/>
          <ac:spMkLst>
            <pc:docMk/>
            <pc:sldMk cId="3059498407" sldId="566"/>
            <ac:spMk id="3" creationId="{EFE8B6B5-F9C2-4169-8647-28BF9B2DB904}"/>
          </ac:spMkLst>
        </pc:spChg>
      </pc:sldChg>
      <pc:sldChg chg="modSp add">
        <pc:chgData name="Louise Robertsson" userId="998cd0de-f0d0-48a5-bc60-c5c88723ecee" providerId="ADAL" clId="{7062825D-80C4-4CC0-B377-7FEEF82EEAC3}" dt="2019-10-24T06:13:55.545" v="1958" actId="732"/>
        <pc:sldMkLst>
          <pc:docMk/>
          <pc:sldMk cId="155072112" sldId="567"/>
        </pc:sldMkLst>
        <pc:picChg chg="mod modCrop">
          <ac:chgData name="Louise Robertsson" userId="998cd0de-f0d0-48a5-bc60-c5c88723ecee" providerId="ADAL" clId="{7062825D-80C4-4CC0-B377-7FEEF82EEAC3}" dt="2019-10-24T06:13:55.545" v="1958" actId="732"/>
          <ac:picMkLst>
            <pc:docMk/>
            <pc:sldMk cId="155072112" sldId="567"/>
            <ac:picMk id="4" creationId="{ADE443A7-8F49-4790-9C9D-37DD3FFE99F4}"/>
          </ac:picMkLst>
        </pc:picChg>
      </pc:sldChg>
      <pc:sldChg chg="modSp add">
        <pc:chgData name="Louise Robertsson" userId="998cd0de-f0d0-48a5-bc60-c5c88723ecee" providerId="ADAL" clId="{7062825D-80C4-4CC0-B377-7FEEF82EEAC3}" dt="2019-10-24T06:14:19.299" v="1959" actId="1076"/>
        <pc:sldMkLst>
          <pc:docMk/>
          <pc:sldMk cId="2501008331" sldId="568"/>
        </pc:sldMkLst>
        <pc:picChg chg="mod">
          <ac:chgData name="Louise Robertsson" userId="998cd0de-f0d0-48a5-bc60-c5c88723ecee" providerId="ADAL" clId="{7062825D-80C4-4CC0-B377-7FEEF82EEAC3}" dt="2019-10-24T06:14:19.299" v="1959" actId="1076"/>
          <ac:picMkLst>
            <pc:docMk/>
            <pc:sldMk cId="2501008331" sldId="568"/>
            <ac:picMk id="9" creationId="{00000000-0000-0000-0000-000000000000}"/>
          </ac:picMkLst>
        </pc:picChg>
      </pc:sldChg>
      <pc:sldChg chg="add">
        <pc:chgData name="Louise Robertsson" userId="998cd0de-f0d0-48a5-bc60-c5c88723ecee" providerId="ADAL" clId="{7062825D-80C4-4CC0-B377-7FEEF82EEAC3}" dt="2019-10-24T04:30:41.215" v="1944"/>
        <pc:sldMkLst>
          <pc:docMk/>
          <pc:sldMk cId="427583858" sldId="569"/>
        </pc:sldMkLst>
      </pc:sldChg>
      <pc:sldChg chg="add">
        <pc:chgData name="Louise Robertsson" userId="998cd0de-f0d0-48a5-bc60-c5c88723ecee" providerId="ADAL" clId="{7062825D-80C4-4CC0-B377-7FEEF82EEAC3}" dt="2019-10-24T04:30:41.215" v="1944"/>
        <pc:sldMkLst>
          <pc:docMk/>
          <pc:sldMk cId="307167250" sldId="570"/>
        </pc:sldMkLst>
      </pc:sldChg>
      <pc:sldChg chg="modSp add">
        <pc:chgData name="Louise Robertsson" userId="998cd0de-f0d0-48a5-bc60-c5c88723ecee" providerId="ADAL" clId="{7062825D-80C4-4CC0-B377-7FEEF82EEAC3}" dt="2019-10-24T04:30:41.504" v="1947" actId="27636"/>
        <pc:sldMkLst>
          <pc:docMk/>
          <pc:sldMk cId="2168999143" sldId="571"/>
        </pc:sldMkLst>
        <pc:spChg chg="mod">
          <ac:chgData name="Louise Robertsson" userId="998cd0de-f0d0-48a5-bc60-c5c88723ecee" providerId="ADAL" clId="{7062825D-80C4-4CC0-B377-7FEEF82EEAC3}" dt="2019-10-24T04:30:41.504" v="1947" actId="27636"/>
          <ac:spMkLst>
            <pc:docMk/>
            <pc:sldMk cId="2168999143" sldId="571"/>
            <ac:spMk id="2" creationId="{00000000-0000-0000-0000-000000000000}"/>
          </ac:spMkLst>
        </pc:spChg>
        <pc:spChg chg="mod">
          <ac:chgData name="Louise Robertsson" userId="998cd0de-f0d0-48a5-bc60-c5c88723ecee" providerId="ADAL" clId="{7062825D-80C4-4CC0-B377-7FEEF82EEAC3}" dt="2019-10-24T04:30:41.501" v="1946" actId="27636"/>
          <ac:spMkLst>
            <pc:docMk/>
            <pc:sldMk cId="2168999143" sldId="571"/>
            <ac:spMk id="5" creationId="{EE82BCE3-8C06-4699-8F45-607E94CD91EA}"/>
          </ac:spMkLst>
        </pc:spChg>
      </pc:sldChg>
      <pc:sldChg chg="delSp add setBg delDesignElem">
        <pc:chgData name="Louise Robertsson" userId="998cd0de-f0d0-48a5-bc60-c5c88723ecee" providerId="ADAL" clId="{7062825D-80C4-4CC0-B377-7FEEF82EEAC3}" dt="2019-10-24T04:30:41.215" v="1944"/>
        <pc:sldMkLst>
          <pc:docMk/>
          <pc:sldMk cId="2126195188" sldId="572"/>
        </pc:sldMkLst>
        <pc:spChg chg="del">
          <ac:chgData name="Louise Robertsson" userId="998cd0de-f0d0-48a5-bc60-c5c88723ecee" providerId="ADAL" clId="{7062825D-80C4-4CC0-B377-7FEEF82EEAC3}" dt="2019-10-24T04:30:41.215" v="1944"/>
          <ac:spMkLst>
            <pc:docMk/>
            <pc:sldMk cId="2126195188" sldId="572"/>
            <ac:spMk id="16" creationId="{4841EA57-DEA6-4BE9-B11E-1FBCC76BE16E}"/>
          </ac:spMkLst>
        </pc:spChg>
        <pc:spChg chg="del">
          <ac:chgData name="Louise Robertsson" userId="998cd0de-f0d0-48a5-bc60-c5c88723ecee" providerId="ADAL" clId="{7062825D-80C4-4CC0-B377-7FEEF82EEAC3}" dt="2019-10-24T04:30:41.215" v="1944"/>
          <ac:spMkLst>
            <pc:docMk/>
            <pc:sldMk cId="2126195188" sldId="572"/>
            <ac:spMk id="18" creationId="{A26922E4-CEB0-4BFE-BAD1-403E6A417D06}"/>
          </ac:spMkLst>
        </pc:spChg>
      </pc:sldChg>
      <pc:sldChg chg="addSp delSp modSp add setBg delDesignElem">
        <pc:chgData name="Louise Robertsson" userId="998cd0de-f0d0-48a5-bc60-c5c88723ecee" providerId="ADAL" clId="{7062825D-80C4-4CC0-B377-7FEEF82EEAC3}" dt="2019-10-24T06:20:18.738" v="1980" actId="2085"/>
        <pc:sldMkLst>
          <pc:docMk/>
          <pc:sldMk cId="1335683131" sldId="573"/>
        </pc:sldMkLst>
        <pc:spChg chg="mod">
          <ac:chgData name="Louise Robertsson" userId="998cd0de-f0d0-48a5-bc60-c5c88723ecee" providerId="ADAL" clId="{7062825D-80C4-4CC0-B377-7FEEF82EEAC3}" dt="2019-10-24T04:30:41.531" v="1949" actId="27636"/>
          <ac:spMkLst>
            <pc:docMk/>
            <pc:sldMk cId="1335683131" sldId="573"/>
            <ac:spMk id="2" creationId="{32035891-F00F-428B-B935-AF07ABFC6E4B}"/>
          </ac:spMkLst>
        </pc:spChg>
        <pc:spChg chg="add mod ord">
          <ac:chgData name="Louise Robertsson" userId="998cd0de-f0d0-48a5-bc60-c5c88723ecee" providerId="ADAL" clId="{7062825D-80C4-4CC0-B377-7FEEF82EEAC3}" dt="2019-10-24T06:20:18.738" v="1980" actId="2085"/>
          <ac:spMkLst>
            <pc:docMk/>
            <pc:sldMk cId="1335683131" sldId="573"/>
            <ac:spMk id="3" creationId="{55179DF7-DB4F-4078-B9BB-037F4420A17F}"/>
          </ac:spMkLst>
        </pc:spChg>
        <pc:spChg chg="del">
          <ac:chgData name="Louise Robertsson" userId="998cd0de-f0d0-48a5-bc60-c5c88723ecee" providerId="ADAL" clId="{7062825D-80C4-4CC0-B377-7FEEF82EEAC3}" dt="2019-10-24T04:30:41.215" v="1944"/>
          <ac:spMkLst>
            <pc:docMk/>
            <pc:sldMk cId="1335683131" sldId="573"/>
            <ac:spMk id="9" creationId="{E862BE82-D00D-42C1-BF16-93AA37870C32}"/>
          </ac:spMkLst>
        </pc:spChg>
        <pc:spChg chg="del">
          <ac:chgData name="Louise Robertsson" userId="998cd0de-f0d0-48a5-bc60-c5c88723ecee" providerId="ADAL" clId="{7062825D-80C4-4CC0-B377-7FEEF82EEAC3}" dt="2019-10-24T04:30:41.215" v="1944"/>
          <ac:spMkLst>
            <pc:docMk/>
            <pc:sldMk cId="1335683131" sldId="573"/>
            <ac:spMk id="11" creationId="{F6D92C2D-1D3D-4974-918C-06579FB354A9}"/>
          </ac:spMkLst>
        </pc:spChg>
        <pc:picChg chg="ord">
          <ac:chgData name="Louise Robertsson" userId="998cd0de-f0d0-48a5-bc60-c5c88723ecee" providerId="ADAL" clId="{7062825D-80C4-4CC0-B377-7FEEF82EEAC3}" dt="2019-10-24T06:19:59.940" v="1977" actId="167"/>
          <ac:picMkLst>
            <pc:docMk/>
            <pc:sldMk cId="1335683131" sldId="573"/>
            <ac:picMk id="4" creationId="{A455DB7D-C88E-4644-823D-372A6770F67D}"/>
          </ac:picMkLst>
        </pc:picChg>
        <pc:picChg chg="add del">
          <ac:chgData name="Louise Robertsson" userId="998cd0de-f0d0-48a5-bc60-c5c88723ecee" providerId="ADAL" clId="{7062825D-80C4-4CC0-B377-7FEEF82EEAC3}" dt="2019-10-24T06:17:06.160" v="1965"/>
          <ac:picMkLst>
            <pc:docMk/>
            <pc:sldMk cId="1335683131" sldId="573"/>
            <ac:picMk id="15" creationId="{50961194-378F-478F-B60A-533018CEA42A}"/>
          </ac:picMkLst>
        </pc:picChg>
        <pc:picChg chg="add del">
          <ac:chgData name="Louise Robertsson" userId="998cd0de-f0d0-48a5-bc60-c5c88723ecee" providerId="ADAL" clId="{7062825D-80C4-4CC0-B377-7FEEF82EEAC3}" dt="2019-10-24T06:17:12.865" v="1967"/>
          <ac:picMkLst>
            <pc:docMk/>
            <pc:sldMk cId="1335683131" sldId="573"/>
            <ac:picMk id="16" creationId="{9B8AE5F2-905E-4C20-A081-6E9714676664}"/>
          </ac:picMkLst>
        </pc:picChg>
      </pc:sldChg>
      <pc:sldChg chg="addSp delSp modSp add setBg delDesignElem">
        <pc:chgData name="Louise Robertsson" userId="998cd0de-f0d0-48a5-bc60-c5c88723ecee" providerId="ADAL" clId="{7062825D-80C4-4CC0-B377-7FEEF82EEAC3}" dt="2019-10-24T04:32:15.748" v="1952" actId="1076"/>
        <pc:sldMkLst>
          <pc:docMk/>
          <pc:sldMk cId="1965946211" sldId="574"/>
        </pc:sldMkLst>
        <pc:spChg chg="del">
          <ac:chgData name="Louise Robertsson" userId="998cd0de-f0d0-48a5-bc60-c5c88723ecee" providerId="ADAL" clId="{7062825D-80C4-4CC0-B377-7FEEF82EEAC3}" dt="2019-10-24T04:30:41.215" v="1944"/>
          <ac:spMkLst>
            <pc:docMk/>
            <pc:sldMk cId="1965946211" sldId="574"/>
            <ac:spMk id="14" creationId="{1707FC24-6981-43D9-B525-C7832BA22463}"/>
          </ac:spMkLst>
        </pc:spChg>
        <pc:picChg chg="add mod">
          <ac:chgData name="Louise Robertsson" userId="998cd0de-f0d0-48a5-bc60-c5c88723ecee" providerId="ADAL" clId="{7062825D-80C4-4CC0-B377-7FEEF82EEAC3}" dt="2019-10-24T04:32:15.748" v="1952" actId="1076"/>
          <ac:picMkLst>
            <pc:docMk/>
            <pc:sldMk cId="1965946211" sldId="574"/>
            <ac:picMk id="3" creationId="{A24A437E-5849-4BC8-95EA-BED4643F472B}"/>
          </ac:picMkLst>
        </pc:picChg>
      </pc:sldChg>
      <pc:sldChg chg="add">
        <pc:chgData name="Louise Robertsson" userId="998cd0de-f0d0-48a5-bc60-c5c88723ecee" providerId="ADAL" clId="{7062825D-80C4-4CC0-B377-7FEEF82EEAC3}" dt="2019-10-24T04:30:41.215" v="1944"/>
        <pc:sldMkLst>
          <pc:docMk/>
          <pc:sldMk cId="3935042531" sldId="575"/>
        </pc:sldMkLst>
      </pc:sldChg>
      <pc:sldChg chg="add">
        <pc:chgData name="Louise Robertsson" userId="998cd0de-f0d0-48a5-bc60-c5c88723ecee" providerId="ADAL" clId="{7062825D-80C4-4CC0-B377-7FEEF82EEAC3}" dt="2019-10-24T06:09:35.963" v="1955"/>
        <pc:sldMkLst>
          <pc:docMk/>
          <pc:sldMk cId="3575194620" sldId="576"/>
        </pc:sldMkLst>
      </pc:sldChg>
      <pc:sldChg chg="add">
        <pc:chgData name="Louise Robertsson" userId="998cd0de-f0d0-48a5-bc60-c5c88723ecee" providerId="ADAL" clId="{7062825D-80C4-4CC0-B377-7FEEF82EEAC3}" dt="2019-10-24T06:33:42.906" v="1981"/>
        <pc:sldMkLst>
          <pc:docMk/>
          <pc:sldMk cId="2286347804" sldId="577"/>
        </pc:sldMkLst>
      </pc:sldChg>
      <pc:sldMasterChg chg="delSldLayout">
        <pc:chgData name="Louise Robertsson" userId="998cd0de-f0d0-48a5-bc60-c5c88723ecee" providerId="ADAL" clId="{7062825D-80C4-4CC0-B377-7FEEF82EEAC3}" dt="2019-10-22T12:23:44.223" v="71" actId="2696"/>
        <pc:sldMasterMkLst>
          <pc:docMk/>
          <pc:sldMasterMk cId="1626873396" sldId="2147483648"/>
        </pc:sldMasterMkLst>
        <pc:sldLayoutChg chg="del">
          <pc:chgData name="Louise Robertsson" userId="998cd0de-f0d0-48a5-bc60-c5c88723ecee" providerId="ADAL" clId="{7062825D-80C4-4CC0-B377-7FEEF82EEAC3}" dt="2019-10-22T12:23:44.223" v="71" actId="2696"/>
          <pc:sldLayoutMkLst>
            <pc:docMk/>
            <pc:sldMasterMk cId="1626873396" sldId="2147483648"/>
            <pc:sldLayoutMk cId="506031534"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2174BD-025C-47AC-87D1-27E729B1038D}" type="datetimeFigureOut">
              <a:rPr lang="sv-SE" smtClean="0"/>
              <a:t>2019-11-20</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29DEBD-299B-4E54-9006-879A7D47BEE7}" type="slidenum">
              <a:rPr lang="sv-SE" smtClean="0"/>
              <a:t>‹#›</a:t>
            </a:fld>
            <a:endParaRPr lang="sv-SE"/>
          </a:p>
        </p:txBody>
      </p:sp>
    </p:spTree>
    <p:extLst>
      <p:ext uri="{BB962C8B-B14F-4D97-AF65-F5344CB8AC3E}">
        <p14:creationId xmlns:p14="http://schemas.microsoft.com/office/powerpoint/2010/main" val="394739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26570672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Platshållare för bildobjekt 1"/>
          <p:cNvSpPr>
            <a:spLocks noGrp="1" noRot="1" noChangeAspect="1" noTextEdit="1"/>
          </p:cNvSpPr>
          <p:nvPr>
            <p:ph type="sldImg"/>
          </p:nvPr>
        </p:nvSpPr>
        <p:spPr>
          <a:ln/>
        </p:spPr>
      </p:sp>
      <p:sp>
        <p:nvSpPr>
          <p:cNvPr id="5122"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sv-SE" sz="1200" b="0" i="0" u="none" strike="noStrike" kern="1200" baseline="0" dirty="0" err="1">
                <a:solidFill>
                  <a:schemeClr val="tx1"/>
                </a:solidFill>
                <a:latin typeface="+mn-lt"/>
                <a:ea typeface="+mn-ea"/>
                <a:cs typeface="+mn-cs"/>
              </a:rPr>
              <a:t>Svinesundskommittén</a:t>
            </a:r>
            <a:r>
              <a:rPr lang="sv-SE" sz="1200" b="0" i="0" u="none" strike="noStrike" kern="1200" baseline="0" dirty="0">
                <a:solidFill>
                  <a:schemeClr val="tx1"/>
                </a:solidFill>
                <a:latin typeface="+mn-lt"/>
                <a:ea typeface="+mn-ea"/>
                <a:cs typeface="+mn-cs"/>
              </a:rPr>
              <a:t>, som är ett politiskt samarbete mellan svenska och norska kommuner och regionerna </a:t>
            </a:r>
            <a:r>
              <a:rPr lang="sv-SE" sz="1200" b="0" i="0" u="none" strike="noStrike" kern="1200" baseline="0" dirty="0" err="1">
                <a:solidFill>
                  <a:schemeClr val="tx1"/>
                </a:solidFill>
                <a:latin typeface="+mn-lt"/>
                <a:ea typeface="+mn-ea"/>
                <a:cs typeface="+mn-cs"/>
              </a:rPr>
              <a:t>Østfold</a:t>
            </a:r>
            <a:r>
              <a:rPr lang="sv-SE" sz="1200" b="0" i="0" u="none" strike="noStrike" kern="1200" baseline="0" dirty="0">
                <a:solidFill>
                  <a:schemeClr val="tx1"/>
                </a:solidFill>
                <a:latin typeface="+mn-lt"/>
                <a:ea typeface="+mn-ea"/>
                <a:cs typeface="+mn-cs"/>
              </a:rPr>
              <a:t> och Västra Götaland, har tydligt utvecklingsfokus. Det handlar om att ta vara på vår innovativa gränsregionala miljö och bygga ännu starkare samarbeten mellan företag, akademi och andra offentliga aktörer. Allt för att skapa fler jobb och affärer</a:t>
            </a:r>
            <a:endParaRPr lang="sv-SE" dirty="0">
              <a:latin typeface="Arial" charset="0"/>
              <a:ea typeface="ＭＳ Ｐゴシック" charset="0"/>
              <a:cs typeface="ＭＳ Ｐゴシック" charset="0"/>
            </a:endParaRPr>
          </a:p>
        </p:txBody>
      </p:sp>
      <p:sp>
        <p:nvSpPr>
          <p:cNvPr id="5123"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BB5FF5-86CF-6E45-BE7D-B54DC745F0C3}" type="slidenum">
              <a:rPr lang="en-US" sz="1200"/>
              <a:pPr/>
              <a:t>2</a:t>
            </a:fld>
            <a:endParaRPr lang="en-US" sz="1200"/>
          </a:p>
        </p:txBody>
      </p:sp>
    </p:spTree>
    <p:extLst>
      <p:ext uri="{BB962C8B-B14F-4D97-AF65-F5344CB8AC3E}">
        <p14:creationId xmlns:p14="http://schemas.microsoft.com/office/powerpoint/2010/main" val="379098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Arbeta tillsammans på lång sikt – Gränsen som attraktion är ett första steg</a:t>
            </a:r>
          </a:p>
          <a:p>
            <a:endParaRPr lang="sv-SE" dirty="0"/>
          </a:p>
        </p:txBody>
      </p:sp>
      <p:sp>
        <p:nvSpPr>
          <p:cNvPr id="4" name="Platshållare för bildnummer 3"/>
          <p:cNvSpPr>
            <a:spLocks noGrp="1"/>
          </p:cNvSpPr>
          <p:nvPr>
            <p:ph type="sldNum" sz="quarter" idx="10"/>
          </p:nvPr>
        </p:nvSpPr>
        <p:spPr/>
        <p:txBody>
          <a:bodyPr/>
          <a:lstStyle/>
          <a:p>
            <a:fld id="{4E29DEBD-299B-4E54-9006-879A7D47BEE7}" type="slidenum">
              <a:rPr lang="sv-SE" smtClean="0"/>
              <a:t>3</a:t>
            </a:fld>
            <a:endParaRPr lang="sv-SE"/>
          </a:p>
        </p:txBody>
      </p:sp>
    </p:spTree>
    <p:extLst>
      <p:ext uri="{BB962C8B-B14F-4D97-AF65-F5344CB8AC3E}">
        <p14:creationId xmlns:p14="http://schemas.microsoft.com/office/powerpoint/2010/main" val="243872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latin typeface="Arial" charset="0"/>
                <a:ea typeface="ＭＳ Ｐゴシック" charset="0"/>
                <a:cs typeface="ＭＳ Ｐゴシック" charset="0"/>
              </a:rPr>
              <a:t>Interreg</a:t>
            </a:r>
            <a:r>
              <a:rPr lang="sv-SE" dirty="0">
                <a:latin typeface="Arial" charset="0"/>
                <a:ea typeface="ＭＳ Ｐゴシック" charset="0"/>
                <a:cs typeface="ＭＳ Ｐゴシック" charset="0"/>
              </a:rPr>
              <a:t> </a:t>
            </a:r>
            <a:r>
              <a:rPr lang="sv-SE" dirty="0" err="1">
                <a:latin typeface="Arial" charset="0"/>
                <a:ea typeface="ＭＳ Ｐゴシック" charset="0"/>
                <a:cs typeface="ＭＳ Ｐゴシック" charset="0"/>
              </a:rPr>
              <a:t>Sv</a:t>
            </a:r>
            <a:r>
              <a:rPr lang="sv-SE" dirty="0">
                <a:latin typeface="Arial" charset="0"/>
                <a:ea typeface="ＭＳ Ｐゴシック" charset="0"/>
                <a:cs typeface="ＭＳ Ｐゴシック" charset="0"/>
              </a:rPr>
              <a:t>-No</a:t>
            </a:r>
          </a:p>
          <a:p>
            <a:r>
              <a:rPr lang="sv-SE" dirty="0"/>
              <a:t>Hela året</a:t>
            </a:r>
          </a:p>
        </p:txBody>
      </p:sp>
      <p:sp>
        <p:nvSpPr>
          <p:cNvPr id="4" name="Platshållare för bildnummer 3"/>
          <p:cNvSpPr>
            <a:spLocks noGrp="1"/>
          </p:cNvSpPr>
          <p:nvPr>
            <p:ph type="sldNum" sz="quarter" idx="10"/>
          </p:nvPr>
        </p:nvSpPr>
        <p:spPr/>
        <p:txBody>
          <a:bodyPr/>
          <a:lstStyle/>
          <a:p>
            <a:fld id="{4E29DEBD-299B-4E54-9006-879A7D47BEE7}" type="slidenum">
              <a:rPr lang="sv-SE" smtClean="0">
                <a:solidFill>
                  <a:prstClr val="black"/>
                </a:solidFill>
              </a:rPr>
              <a:pPr/>
              <a:t>4</a:t>
            </a:fld>
            <a:endParaRPr lang="sv-SE">
              <a:solidFill>
                <a:prstClr val="black"/>
              </a:solidFill>
            </a:endParaRPr>
          </a:p>
        </p:txBody>
      </p:sp>
    </p:spTree>
    <p:extLst>
      <p:ext uri="{BB962C8B-B14F-4D97-AF65-F5344CB8AC3E}">
        <p14:creationId xmlns:p14="http://schemas.microsoft.com/office/powerpoint/2010/main" val="955236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Starkt företagsfokus</a:t>
            </a:r>
          </a:p>
        </p:txBody>
      </p:sp>
      <p:sp>
        <p:nvSpPr>
          <p:cNvPr id="4" name="Platshållare för bildnummer 3"/>
          <p:cNvSpPr>
            <a:spLocks noGrp="1"/>
          </p:cNvSpPr>
          <p:nvPr>
            <p:ph type="sldNum" sz="quarter" idx="5"/>
          </p:nvPr>
        </p:nvSpPr>
        <p:spPr/>
        <p:txBody>
          <a:bodyPr/>
          <a:lstStyle/>
          <a:p>
            <a:fld id="{DF4239F2-AA92-46C2-9283-0BE41EE4E93B}" type="slidenum">
              <a:rPr lang="sv-SE" smtClean="0"/>
              <a:t>5</a:t>
            </a:fld>
            <a:endParaRPr lang="sv-SE"/>
          </a:p>
        </p:txBody>
      </p:sp>
    </p:spTree>
    <p:extLst>
      <p:ext uri="{BB962C8B-B14F-4D97-AF65-F5344CB8AC3E}">
        <p14:creationId xmlns:p14="http://schemas.microsoft.com/office/powerpoint/2010/main" val="3342138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F4239F2-AA92-46C2-9283-0BE41EE4E93B}" type="slidenum">
              <a:rPr lang="sv-SE" smtClean="0"/>
              <a:t>6</a:t>
            </a:fld>
            <a:endParaRPr lang="sv-SE"/>
          </a:p>
        </p:txBody>
      </p:sp>
    </p:spTree>
    <p:extLst>
      <p:ext uri="{BB962C8B-B14F-4D97-AF65-F5344CB8AC3E}">
        <p14:creationId xmlns:p14="http://schemas.microsoft.com/office/powerpoint/2010/main" val="305065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F4239F2-AA92-46C2-9283-0BE41EE4E93B}" type="slidenum">
              <a:rPr lang="sv-SE" smtClean="0"/>
              <a:t>8</a:t>
            </a:fld>
            <a:endParaRPr lang="sv-SE"/>
          </a:p>
        </p:txBody>
      </p:sp>
    </p:spTree>
    <p:extLst>
      <p:ext uri="{BB962C8B-B14F-4D97-AF65-F5344CB8AC3E}">
        <p14:creationId xmlns:p14="http://schemas.microsoft.com/office/powerpoint/2010/main" val="1207094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Bli en gränsguide: https://vimeo.com/260422647</a:t>
            </a:r>
          </a:p>
        </p:txBody>
      </p:sp>
      <p:sp>
        <p:nvSpPr>
          <p:cNvPr id="4" name="Platshållare för bildnummer 3"/>
          <p:cNvSpPr>
            <a:spLocks noGrp="1"/>
          </p:cNvSpPr>
          <p:nvPr>
            <p:ph type="sldNum" sz="quarter" idx="5"/>
          </p:nvPr>
        </p:nvSpPr>
        <p:spPr/>
        <p:txBody>
          <a:bodyPr/>
          <a:lstStyle/>
          <a:p>
            <a:fld id="{DF4239F2-AA92-46C2-9283-0BE41EE4E93B}" type="slidenum">
              <a:rPr lang="sv-SE" smtClean="0"/>
              <a:t>9</a:t>
            </a:fld>
            <a:endParaRPr lang="sv-SE"/>
          </a:p>
        </p:txBody>
      </p:sp>
    </p:spTree>
    <p:extLst>
      <p:ext uri="{BB962C8B-B14F-4D97-AF65-F5344CB8AC3E}">
        <p14:creationId xmlns:p14="http://schemas.microsoft.com/office/powerpoint/2010/main" val="18715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axplock</a:t>
            </a:r>
          </a:p>
        </p:txBody>
      </p:sp>
      <p:sp>
        <p:nvSpPr>
          <p:cNvPr id="4" name="Platshållare för bild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E29DEBD-299B-4E54-9006-879A7D47BEE7}" type="slidenum">
              <a:rPr kumimoji="0" lang="sv-S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sv-S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52506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Kortversion: </a:t>
            </a:r>
            <a:r>
              <a:rPr lang="sv-SE" dirty="0">
                <a:hlinkClick r:id="rId3"/>
              </a:rPr>
              <a:t>https://vimeo.com/265706723</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Bli en gränsguide: https://vimeo.com/260422647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DF4239F2-AA92-46C2-9283-0BE41EE4E93B}" type="slidenum">
              <a:rPr lang="sv-SE" smtClean="0"/>
              <a:t>11</a:t>
            </a:fld>
            <a:endParaRPr lang="sv-SE"/>
          </a:p>
        </p:txBody>
      </p:sp>
    </p:spTree>
    <p:extLst>
      <p:ext uri="{BB962C8B-B14F-4D97-AF65-F5344CB8AC3E}">
        <p14:creationId xmlns:p14="http://schemas.microsoft.com/office/powerpoint/2010/main" val="134562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88E6501D-AE22-4304-996F-57483D7F66B0}" type="datetimeFigureOut">
              <a:rPr lang="sv-SE" smtClean="0"/>
              <a:t>2019-11-20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3626676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88E6501D-AE22-4304-996F-57483D7F66B0}" type="datetimeFigureOut">
              <a:rPr lang="sv-SE" smtClean="0"/>
              <a:t>2019-11-20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1534272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88E6501D-AE22-4304-996F-57483D7F66B0}" type="datetimeFigureOut">
              <a:rPr lang="sv-SE" smtClean="0"/>
              <a:t>2019-11-20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5395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88E6501D-AE22-4304-996F-57483D7F66B0}" type="datetimeFigureOut">
              <a:rPr lang="sv-SE" smtClean="0"/>
              <a:t>2019-11-20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162632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88E6501D-AE22-4304-996F-57483D7F66B0}" type="datetimeFigureOut">
              <a:rPr lang="sv-SE" smtClean="0"/>
              <a:t>2019-11-20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251929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88E6501D-AE22-4304-996F-57483D7F66B0}" type="datetimeFigureOut">
              <a:rPr lang="sv-SE" smtClean="0"/>
              <a:t>2019-11-20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203984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88E6501D-AE22-4304-996F-57483D7F66B0}" type="datetimeFigureOut">
              <a:rPr lang="sv-SE" smtClean="0"/>
              <a:t>2019-11-20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3529126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88E6501D-AE22-4304-996F-57483D7F66B0}" type="datetimeFigureOut">
              <a:rPr lang="sv-SE" smtClean="0"/>
              <a:t>2019-11-20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2055942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8E6501D-AE22-4304-996F-57483D7F66B0}" type="datetimeFigureOut">
              <a:rPr lang="sv-SE" smtClean="0"/>
              <a:t>2019-11-20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231877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8E6501D-AE22-4304-996F-57483D7F66B0}" type="datetimeFigureOut">
              <a:rPr lang="sv-SE" smtClean="0"/>
              <a:t>2019-11-20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174739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8E6501D-AE22-4304-996F-57483D7F66B0}" type="datetimeFigureOut">
              <a:rPr lang="sv-SE" smtClean="0"/>
              <a:t>2019-11-20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E660895-CF15-4E8C-ADC6-C940425FD5EB}" type="slidenum">
              <a:rPr lang="sv-SE" smtClean="0"/>
              <a:t>‹#›</a:t>
            </a:fld>
            <a:endParaRPr lang="sv-SE"/>
          </a:p>
        </p:txBody>
      </p:sp>
    </p:spTree>
    <p:extLst>
      <p:ext uri="{BB962C8B-B14F-4D97-AF65-F5344CB8AC3E}">
        <p14:creationId xmlns:p14="http://schemas.microsoft.com/office/powerpoint/2010/main" val="170100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6501D-AE22-4304-996F-57483D7F66B0}" type="datetimeFigureOut">
              <a:rPr lang="sv-SE" smtClean="0"/>
              <a:t>2019-11-20</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0895-CF15-4E8C-ADC6-C940425FD5EB}" type="slidenum">
              <a:rPr lang="sv-SE" smtClean="0"/>
              <a:t>‹#›</a:t>
            </a:fld>
            <a:endParaRPr lang="sv-SE"/>
          </a:p>
        </p:txBody>
      </p:sp>
    </p:spTree>
    <p:extLst>
      <p:ext uri="{BB962C8B-B14F-4D97-AF65-F5344CB8AC3E}">
        <p14:creationId xmlns:p14="http://schemas.microsoft.com/office/powerpoint/2010/main" val="1626873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hyperlink" Target="http://www.grenseguidene.no/" TargetMode="External"/><Relationship Id="rId3" Type="http://schemas.openxmlformats.org/officeDocument/2006/relationships/image" Target="../media/image15.jpg"/><Relationship Id="rId7" Type="http://schemas.openxmlformats.org/officeDocument/2006/relationships/hyperlink" Target="http://www.gransguiderna.co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gransguiderna.se/" TargetMode="External"/><Relationship Id="rId5" Type="http://schemas.openxmlformats.org/officeDocument/2006/relationships/image" Target="../media/image32.jpeg"/><Relationship Id="rId4" Type="http://schemas.openxmlformats.org/officeDocument/2006/relationships/hyperlink" Target="https://vimeo.com/265706723" TargetMode="External"/><Relationship Id="rId9" Type="http://schemas.openxmlformats.org/officeDocument/2006/relationships/hyperlink" Target="http://www.grenseguidene.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JP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 y="0"/>
            <a:ext cx="9144000" cy="6858000"/>
          </a:xfrm>
          <a:prstGeom prst="rect">
            <a:avLst/>
          </a:prstGeom>
        </p:spPr>
      </p:pic>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ctrTitle"/>
          </p:nvPr>
        </p:nvSpPr>
        <p:spPr>
          <a:xfrm>
            <a:off x="0" y="2491402"/>
            <a:ext cx="9144000" cy="1617028"/>
          </a:xfrm>
        </p:spPr>
        <p:txBody>
          <a:bodyPr>
            <a:noAutofit/>
          </a:bodyPr>
          <a:lstStyle/>
          <a:p>
            <a:r>
              <a:rPr lang="sv-SE" sz="6000" dirty="0">
                <a:solidFill>
                  <a:schemeClr val="bg1"/>
                </a:solidFill>
                <a:effectLst>
                  <a:outerShdw blurRad="111125" dir="2700000" algn="tl" rotWithShape="0">
                    <a:srgbClr val="000000">
                      <a:alpha val="62000"/>
                    </a:srgbClr>
                  </a:outerShdw>
                </a:effectLst>
                <a:latin typeface="Gill Sans MT" panose="020B0502020104020203" pitchFamily="34" charset="0"/>
                <a:cs typeface="Gill Sans"/>
              </a:rPr>
              <a:t>Louise Robertsson</a:t>
            </a:r>
            <a:br>
              <a:rPr lang="sv-SE" dirty="0">
                <a:solidFill>
                  <a:schemeClr val="bg1"/>
                </a:solidFill>
                <a:effectLst>
                  <a:outerShdw blurRad="111125" dir="2700000" algn="tl" rotWithShape="0">
                    <a:srgbClr val="000000">
                      <a:alpha val="62000"/>
                    </a:srgbClr>
                  </a:outerShdw>
                </a:effectLst>
                <a:latin typeface="Gill Sans MT" panose="020B0502020104020203" pitchFamily="34" charset="0"/>
                <a:cs typeface="Gill Sans"/>
              </a:rPr>
            </a:br>
            <a:r>
              <a:rPr lang="sv-SE" dirty="0">
                <a:solidFill>
                  <a:schemeClr val="bg1"/>
                </a:solidFill>
                <a:effectLst>
                  <a:outerShdw blurRad="111125" dir="2700000" algn="tl" rotWithShape="0">
                    <a:srgbClr val="000000">
                      <a:alpha val="62000"/>
                    </a:srgbClr>
                  </a:outerShdw>
                </a:effectLst>
                <a:latin typeface="Gill Sans MT" panose="020B0502020104020203" pitchFamily="34" charset="0"/>
                <a:cs typeface="Gill Sans"/>
              </a:rPr>
              <a:t>Svinesundskommittén</a:t>
            </a:r>
          </a:p>
        </p:txBody>
      </p:sp>
    </p:spTree>
    <p:extLst>
      <p:ext uri="{BB962C8B-B14F-4D97-AF65-F5344CB8AC3E}">
        <p14:creationId xmlns:p14="http://schemas.microsoft.com/office/powerpoint/2010/main" val="315189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982097F7-360F-4D2F-BB47-A0DDD263F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38" t="6950" r="12200" b="19551"/>
          <a:stretch/>
        </p:blipFill>
        <p:spPr>
          <a:xfrm>
            <a:off x="1673843" y="-455738"/>
            <a:ext cx="5471875" cy="3840138"/>
          </a:xfrm>
          <a:prstGeom prst="rect">
            <a:avLst/>
          </a:prstGeom>
        </p:spPr>
      </p:pic>
      <p:sp>
        <p:nvSpPr>
          <p:cNvPr id="8" name="Rektangel 7">
            <a:extLst>
              <a:ext uri="{FF2B5EF4-FFF2-40B4-BE49-F238E27FC236}">
                <a16:creationId xmlns:a16="http://schemas.microsoft.com/office/drawing/2014/main" id="{D5C70E35-2AF9-45F6-9233-AFA4C193E696}"/>
              </a:ext>
            </a:extLst>
          </p:cNvPr>
          <p:cNvSpPr/>
          <p:nvPr/>
        </p:nvSpPr>
        <p:spPr>
          <a:xfrm>
            <a:off x="139936" y="3473600"/>
            <a:ext cx="9036496" cy="2334229"/>
          </a:xfrm>
          <a:prstGeom prst="rect">
            <a:avLst/>
          </a:prstGeom>
        </p:spPr>
        <p:txBody>
          <a:bodyPr wrap="square">
            <a:spAutoFit/>
          </a:bodyPr>
          <a:lstStyle/>
          <a:p>
            <a:pPr>
              <a:spcBef>
                <a:spcPts val="200"/>
              </a:spcBef>
              <a:spcAft>
                <a:spcPts val="0"/>
              </a:spcAft>
            </a:pPr>
            <a:r>
              <a:rPr lang="sv-SE" sz="3200" dirty="0">
                <a:solidFill>
                  <a:srgbClr val="2368BC"/>
                </a:solidFill>
                <a:latin typeface="Gill Sans MT" panose="020B0502020104020203" pitchFamily="34" charset="0"/>
              </a:rPr>
              <a:t>Kompetenshöjande insatser till besöksnäringsföretag</a:t>
            </a:r>
          </a:p>
          <a:p>
            <a:pPr marL="285750" indent="-285750">
              <a:spcBef>
                <a:spcPts val="200"/>
              </a:spcBef>
              <a:spcAft>
                <a:spcPts val="0"/>
              </a:spcAft>
              <a:buFontTx/>
              <a:buChar char="-"/>
            </a:pPr>
            <a:endParaRPr lang="sv-SE" sz="400" dirty="0">
              <a:solidFill>
                <a:schemeClr val="tx1">
                  <a:lumMod val="50000"/>
                  <a:lumOff val="50000"/>
                </a:schemeClr>
              </a:solidFill>
              <a:highlight>
                <a:srgbClr val="FFFFFF"/>
              </a:highlight>
              <a:latin typeface="Gill Sans MT" panose="020B0502020104020203" pitchFamily="34" charset="0"/>
            </a:endParaRPr>
          </a:p>
          <a:p>
            <a:pPr marL="285750" indent="-285750">
              <a:spcBef>
                <a:spcPts val="600"/>
              </a:spcBef>
              <a:spcAft>
                <a:spcPts val="0"/>
              </a:spcAft>
              <a:buFontTx/>
              <a:buChar char="-"/>
            </a:pPr>
            <a:r>
              <a:rPr lang="sv-SE" dirty="0">
                <a:solidFill>
                  <a:schemeClr val="tx1">
                    <a:lumMod val="50000"/>
                    <a:lumOff val="50000"/>
                  </a:schemeClr>
                </a:solidFill>
                <a:highlight>
                  <a:srgbClr val="FFFFFF"/>
                </a:highlight>
                <a:latin typeface="Gill Sans MT" panose="020B0502020104020203" pitchFamily="34" charset="0"/>
              </a:rPr>
              <a:t>Kurs i sociala medier</a:t>
            </a:r>
          </a:p>
          <a:p>
            <a:pPr marL="285750" indent="-285750">
              <a:spcBef>
                <a:spcPts val="600"/>
              </a:spcBef>
              <a:spcAft>
                <a:spcPts val="0"/>
              </a:spcAft>
              <a:buFontTx/>
              <a:buChar char="-"/>
            </a:pPr>
            <a:r>
              <a:rPr lang="sv-SE" dirty="0">
                <a:solidFill>
                  <a:schemeClr val="tx1">
                    <a:lumMod val="50000"/>
                    <a:lumOff val="50000"/>
                  </a:schemeClr>
                </a:solidFill>
                <a:highlight>
                  <a:srgbClr val="FFFFFF"/>
                </a:highlight>
                <a:latin typeface="Gill Sans MT" panose="020B0502020104020203" pitchFamily="34" charset="0"/>
              </a:rPr>
              <a:t>Fotokurs</a:t>
            </a:r>
            <a:endParaRPr lang="sv-SE" sz="400" b="1" dirty="0">
              <a:solidFill>
                <a:schemeClr val="tx1">
                  <a:lumMod val="50000"/>
                  <a:lumOff val="50000"/>
                </a:schemeClr>
              </a:solidFill>
              <a:highlight>
                <a:srgbClr val="FFFFFF"/>
              </a:highlight>
              <a:latin typeface="Gill Sans MT" panose="020B0502020104020203" pitchFamily="34" charset="0"/>
            </a:endParaRPr>
          </a:p>
          <a:p>
            <a:pPr marL="285750" indent="-285750">
              <a:spcBef>
                <a:spcPts val="600"/>
              </a:spcBef>
              <a:spcAft>
                <a:spcPts val="0"/>
              </a:spcAft>
              <a:buFontTx/>
              <a:buChar char="-"/>
            </a:pPr>
            <a:r>
              <a:rPr lang="sv-SE" dirty="0">
                <a:solidFill>
                  <a:schemeClr val="tx1">
                    <a:lumMod val="50000"/>
                    <a:lumOff val="50000"/>
                  </a:schemeClr>
                </a:solidFill>
                <a:highlight>
                  <a:srgbClr val="FFFFFF"/>
                </a:highlight>
                <a:latin typeface="Gill Sans MT" panose="020B0502020104020203" pitchFamily="34" charset="0"/>
              </a:rPr>
              <a:t>Kurs i paketering, distribution och sälj</a:t>
            </a:r>
          </a:p>
          <a:p>
            <a:pPr marL="285750" indent="-285750">
              <a:spcBef>
                <a:spcPts val="200"/>
              </a:spcBef>
              <a:spcAft>
                <a:spcPts val="0"/>
              </a:spcAft>
              <a:buFontTx/>
              <a:buChar char="-"/>
            </a:pPr>
            <a:endParaRPr lang="sv-SE" sz="400" dirty="0">
              <a:solidFill>
                <a:schemeClr val="tx1">
                  <a:lumMod val="50000"/>
                  <a:lumOff val="50000"/>
                </a:schemeClr>
              </a:solidFill>
              <a:highlight>
                <a:srgbClr val="FFFFFF"/>
              </a:highlight>
              <a:latin typeface="Gill Sans MT" panose="020B0502020104020203" pitchFamily="34" charset="0"/>
            </a:endParaRPr>
          </a:p>
          <a:p>
            <a:pPr>
              <a:spcBef>
                <a:spcPts val="200"/>
              </a:spcBef>
              <a:spcAft>
                <a:spcPts val="0"/>
              </a:spcAft>
            </a:pPr>
            <a:endParaRPr lang="sv-SE" sz="1600" b="1" dirty="0">
              <a:solidFill>
                <a:srgbClr val="2368BC"/>
              </a:solidFill>
              <a:highlight>
                <a:srgbClr val="FFFF00"/>
              </a:highlight>
              <a:latin typeface="Gill Sans MT" panose="020B0502020104020203" pitchFamily="34" charset="0"/>
            </a:endParaRPr>
          </a:p>
          <a:p>
            <a:pPr marL="0" lvl="1">
              <a:lnSpc>
                <a:spcPts val="2000"/>
              </a:lnSpc>
              <a:spcAft>
                <a:spcPts val="600"/>
              </a:spcAft>
            </a:pPr>
            <a:endParaRPr lang="sv-SE" sz="1600" dirty="0">
              <a:solidFill>
                <a:srgbClr val="000000">
                  <a:lumMod val="50000"/>
                  <a:lumOff val="50000"/>
                </a:srgbClr>
              </a:solidFill>
              <a:latin typeface="Gill Sans MT" panose="020B0502020104020203" pitchFamily="34" charset="0"/>
              <a:cs typeface="Gill Sans"/>
            </a:endParaRPr>
          </a:p>
        </p:txBody>
      </p:sp>
      <p:pic>
        <p:nvPicPr>
          <p:cNvPr id="9" name="Bildobjekt 8">
            <a:extLst>
              <a:ext uri="{FF2B5EF4-FFF2-40B4-BE49-F238E27FC236}">
                <a16:creationId xmlns:a16="http://schemas.microsoft.com/office/drawing/2014/main" id="{C3BC5CA9-53E2-48B0-A26E-DF4DC59DBF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237312"/>
            <a:ext cx="1728192" cy="481888"/>
          </a:xfrm>
          <a:prstGeom prst="rect">
            <a:avLst/>
          </a:prstGeom>
        </p:spPr>
      </p:pic>
      <p:pic>
        <p:nvPicPr>
          <p:cNvPr id="14" name="Bildobjekt 13">
            <a:extLst>
              <a:ext uri="{FF2B5EF4-FFF2-40B4-BE49-F238E27FC236}">
                <a16:creationId xmlns:a16="http://schemas.microsoft.com/office/drawing/2014/main" id="{3BE15081-6279-4ECD-B363-AFA989D9CA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871" y="-265828"/>
            <a:ext cx="2737671" cy="3650228"/>
          </a:xfrm>
          <a:prstGeom prst="rect">
            <a:avLst/>
          </a:prstGeom>
        </p:spPr>
      </p:pic>
      <p:pic>
        <p:nvPicPr>
          <p:cNvPr id="16" name="Bildobjekt 15">
            <a:extLst>
              <a:ext uri="{FF2B5EF4-FFF2-40B4-BE49-F238E27FC236}">
                <a16:creationId xmlns:a16="http://schemas.microsoft.com/office/drawing/2014/main" id="{07C67433-0242-4519-BF65-4D9071631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8132" y="1"/>
            <a:ext cx="2538300" cy="3384400"/>
          </a:xfrm>
          <a:prstGeom prst="rect">
            <a:avLst/>
          </a:prstGeom>
        </p:spPr>
      </p:pic>
    </p:spTree>
    <p:extLst>
      <p:ext uri="{BB962C8B-B14F-4D97-AF65-F5344CB8AC3E}">
        <p14:creationId xmlns:p14="http://schemas.microsoft.com/office/powerpoint/2010/main" val="316442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A4C329B-F08D-40AD-BFAB-D27832B0425C}"/>
              </a:ext>
            </a:extLst>
          </p:cNvPr>
          <p:cNvPicPr>
            <a:picLocks noChangeAspect="1"/>
          </p:cNvPicPr>
          <p:nvPr/>
        </p:nvPicPr>
        <p:blipFill rotWithShape="1">
          <a:blip r:embed="rId3">
            <a:extLst>
              <a:ext uri="{28A0092B-C50C-407E-A947-70E740481C1C}">
                <a14:useLocalDpi xmlns:a14="http://schemas.microsoft.com/office/drawing/2010/main" val="0"/>
              </a:ext>
            </a:extLst>
          </a:blip>
          <a:srcRect r="695"/>
          <a:stretch/>
        </p:blipFill>
        <p:spPr>
          <a:xfrm>
            <a:off x="0" y="-45720"/>
            <a:ext cx="9144000" cy="4542620"/>
          </a:xfrm>
          <a:prstGeom prst="rect">
            <a:avLst/>
          </a:prstGeom>
        </p:spPr>
      </p:pic>
      <p:pic>
        <p:nvPicPr>
          <p:cNvPr id="3" name="Picture 2" descr="Grenseguidene Logo">
            <a:hlinkClick r:id="rId4"/>
            <a:extLst>
              <a:ext uri="{FF2B5EF4-FFF2-40B4-BE49-F238E27FC236}">
                <a16:creationId xmlns:a16="http://schemas.microsoft.com/office/drawing/2014/main" id="{A5B5CC7E-0EE2-4B56-B8D8-C1A0D23974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4885661"/>
            <a:ext cx="3878074" cy="1701383"/>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6B474AC6-F738-49E0-A649-E4B61BE9AAFC}"/>
              </a:ext>
            </a:extLst>
          </p:cNvPr>
          <p:cNvSpPr/>
          <p:nvPr/>
        </p:nvSpPr>
        <p:spPr>
          <a:xfrm>
            <a:off x="53752" y="4770864"/>
            <a:ext cx="9036496" cy="2113399"/>
          </a:xfrm>
          <a:prstGeom prst="rect">
            <a:avLst/>
          </a:prstGeom>
        </p:spPr>
        <p:txBody>
          <a:bodyPr wrap="square">
            <a:spAutoFit/>
          </a:bodyPr>
          <a:lstStyle/>
          <a:p>
            <a:pPr marL="742950" lvl="2" indent="-285750">
              <a:spcAft>
                <a:spcPts val="600"/>
              </a:spcAft>
              <a:buFont typeface="Arial"/>
              <a:buChar char="•"/>
            </a:pPr>
            <a:r>
              <a:rPr lang="sv-SE" dirty="0">
                <a:solidFill>
                  <a:srgbClr val="000000">
                    <a:lumMod val="50000"/>
                    <a:lumOff val="50000"/>
                  </a:srgbClr>
                </a:solidFill>
                <a:latin typeface="Gill Sans MT" panose="020B0502020104020203" pitchFamily="34" charset="0"/>
                <a:cs typeface="Gill Sans"/>
                <a:hlinkClick r:id="rId6"/>
              </a:rPr>
              <a:t>www.gransguiderna.se</a:t>
            </a:r>
            <a:endParaRPr lang="sv-SE" dirty="0">
              <a:solidFill>
                <a:srgbClr val="000000">
                  <a:lumMod val="50000"/>
                  <a:lumOff val="50000"/>
                </a:srgbClr>
              </a:solidFill>
              <a:latin typeface="Gill Sans MT" panose="020B0502020104020203" pitchFamily="34" charset="0"/>
              <a:cs typeface="Gill Sans"/>
            </a:endParaRPr>
          </a:p>
          <a:p>
            <a:pPr marL="742950" lvl="2" indent="-285750">
              <a:spcAft>
                <a:spcPts val="600"/>
              </a:spcAft>
              <a:buFont typeface="Arial"/>
              <a:buChar char="•"/>
            </a:pPr>
            <a:r>
              <a:rPr lang="sv-SE" dirty="0">
                <a:solidFill>
                  <a:srgbClr val="000000">
                    <a:lumMod val="50000"/>
                    <a:lumOff val="50000"/>
                  </a:srgbClr>
                </a:solidFill>
                <a:latin typeface="Gill Sans MT" panose="020B0502020104020203" pitchFamily="34" charset="0"/>
                <a:cs typeface="Gill Sans"/>
                <a:hlinkClick r:id="rId7"/>
              </a:rPr>
              <a:t>www.gransguiderna.com</a:t>
            </a:r>
            <a:endParaRPr lang="sv-SE" dirty="0">
              <a:solidFill>
                <a:srgbClr val="000000">
                  <a:lumMod val="50000"/>
                  <a:lumOff val="50000"/>
                </a:srgbClr>
              </a:solidFill>
              <a:latin typeface="Gill Sans MT" panose="020B0502020104020203" pitchFamily="34" charset="0"/>
              <a:cs typeface="Gill Sans"/>
            </a:endParaRPr>
          </a:p>
          <a:p>
            <a:pPr marL="742950" lvl="2" indent="-285750">
              <a:spcAft>
                <a:spcPts val="600"/>
              </a:spcAft>
              <a:buFont typeface="Arial"/>
              <a:buChar char="•"/>
            </a:pPr>
            <a:r>
              <a:rPr lang="sv-SE" dirty="0">
                <a:solidFill>
                  <a:srgbClr val="000000">
                    <a:lumMod val="50000"/>
                    <a:lumOff val="50000"/>
                  </a:srgbClr>
                </a:solidFill>
                <a:latin typeface="Gill Sans MT" panose="020B0502020104020203" pitchFamily="34" charset="0"/>
                <a:cs typeface="Gill Sans"/>
                <a:hlinkClick r:id="rId8"/>
              </a:rPr>
              <a:t>www.grenseguidene.no</a:t>
            </a:r>
            <a:endParaRPr lang="sv-SE" dirty="0">
              <a:solidFill>
                <a:srgbClr val="000000">
                  <a:lumMod val="50000"/>
                  <a:lumOff val="50000"/>
                </a:srgbClr>
              </a:solidFill>
              <a:latin typeface="Gill Sans MT" panose="020B0502020104020203" pitchFamily="34" charset="0"/>
              <a:cs typeface="Gill Sans"/>
            </a:endParaRPr>
          </a:p>
          <a:p>
            <a:pPr marL="742950" lvl="2" indent="-285750">
              <a:spcAft>
                <a:spcPts val="600"/>
              </a:spcAft>
              <a:buFont typeface="Arial"/>
              <a:buChar char="•"/>
            </a:pPr>
            <a:r>
              <a:rPr lang="sv-SE" dirty="0">
                <a:solidFill>
                  <a:srgbClr val="000000">
                    <a:lumMod val="50000"/>
                    <a:lumOff val="50000"/>
                  </a:srgbClr>
                </a:solidFill>
                <a:latin typeface="Gill Sans MT" panose="020B0502020104020203" pitchFamily="34" charset="0"/>
                <a:cs typeface="Gill Sans"/>
                <a:hlinkClick r:id="rId9"/>
              </a:rPr>
              <a:t>www.grenseguidene.com</a:t>
            </a:r>
            <a:endParaRPr lang="sv-SE" dirty="0">
              <a:solidFill>
                <a:srgbClr val="000000">
                  <a:lumMod val="50000"/>
                  <a:lumOff val="50000"/>
                </a:srgbClr>
              </a:solidFill>
              <a:latin typeface="Gill Sans MT" panose="020B0502020104020203" pitchFamily="34" charset="0"/>
              <a:cs typeface="Gill Sans"/>
            </a:endParaRPr>
          </a:p>
          <a:p>
            <a:pPr>
              <a:spcBef>
                <a:spcPts val="200"/>
              </a:spcBef>
              <a:spcAft>
                <a:spcPts val="0"/>
              </a:spcAft>
            </a:pPr>
            <a:endParaRPr lang="sv-SE" dirty="0">
              <a:solidFill>
                <a:srgbClr val="2368BC"/>
              </a:solidFill>
              <a:latin typeface="Gill Sans MT" panose="020B0502020104020203" pitchFamily="34" charset="0"/>
            </a:endParaRPr>
          </a:p>
          <a:p>
            <a:pPr>
              <a:spcBef>
                <a:spcPts val="200"/>
              </a:spcBef>
              <a:spcAft>
                <a:spcPts val="0"/>
              </a:spcAft>
            </a:pPr>
            <a:endParaRPr lang="sv-SE" b="1" dirty="0">
              <a:solidFill>
                <a:srgbClr val="2368BC"/>
              </a:solidFill>
              <a:latin typeface="Gill Sans MT" panose="020B0502020104020203" pitchFamily="34" charset="0"/>
            </a:endParaRPr>
          </a:p>
        </p:txBody>
      </p:sp>
    </p:spTree>
    <p:extLst>
      <p:ext uri="{BB962C8B-B14F-4D97-AF65-F5344CB8AC3E}">
        <p14:creationId xmlns:p14="http://schemas.microsoft.com/office/powerpoint/2010/main" val="146776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objekt 30">
            <a:extLst>
              <a:ext uri="{FF2B5EF4-FFF2-40B4-BE49-F238E27FC236}">
                <a16:creationId xmlns:a16="http://schemas.microsoft.com/office/drawing/2014/main" id="{778DA839-619C-4DC9-B50C-88F3F0DB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387"/>
          <a:stretch/>
        </p:blipFill>
        <p:spPr>
          <a:xfrm>
            <a:off x="0" y="3497503"/>
            <a:ext cx="4536000" cy="5298849"/>
          </a:xfrm>
          <a:prstGeom prst="rect">
            <a:avLst/>
          </a:prstGeom>
        </p:spPr>
      </p:pic>
      <p:pic>
        <p:nvPicPr>
          <p:cNvPr id="8" name="Bildobjekt 7">
            <a:extLst>
              <a:ext uri="{FF2B5EF4-FFF2-40B4-BE49-F238E27FC236}">
                <a16:creationId xmlns:a16="http://schemas.microsoft.com/office/drawing/2014/main" id="{F8C30EAC-228B-441B-99DC-4610AD1AA81A}"/>
              </a:ext>
            </a:extLst>
          </p:cNvPr>
          <p:cNvPicPr>
            <a:picLocks noChangeAspect="1"/>
          </p:cNvPicPr>
          <p:nvPr/>
        </p:nvPicPr>
        <p:blipFill rotWithShape="1">
          <a:blip r:embed="rId3">
            <a:extLst>
              <a:ext uri="{28A0092B-C50C-407E-A947-70E740481C1C}">
                <a14:useLocalDpi xmlns:a14="http://schemas.microsoft.com/office/drawing/2010/main" val="0"/>
              </a:ext>
            </a:extLst>
          </a:blip>
          <a:srcRect r="50348"/>
          <a:stretch/>
        </p:blipFill>
        <p:spPr>
          <a:xfrm>
            <a:off x="4608000" y="3497503"/>
            <a:ext cx="4536000" cy="4506851"/>
          </a:xfrm>
          <a:prstGeom prst="rect">
            <a:avLst/>
          </a:prstGeom>
        </p:spPr>
      </p:pic>
      <p:pic>
        <p:nvPicPr>
          <p:cNvPr id="15" name="Bildobjekt 14">
            <a:extLst>
              <a:ext uri="{FF2B5EF4-FFF2-40B4-BE49-F238E27FC236}">
                <a16:creationId xmlns:a16="http://schemas.microsoft.com/office/drawing/2014/main" id="{E8077029-5E84-4BA1-9958-6CA53925562E}"/>
              </a:ext>
            </a:extLst>
          </p:cNvPr>
          <p:cNvPicPr>
            <a:picLocks noChangeAspect="1"/>
          </p:cNvPicPr>
          <p:nvPr/>
        </p:nvPicPr>
        <p:blipFill rotWithShape="1">
          <a:blip r:embed="rId4"/>
          <a:srcRect l="4176" t="7982" r="1877" b="40659"/>
          <a:stretch/>
        </p:blipFill>
        <p:spPr>
          <a:xfrm>
            <a:off x="0" y="-40966"/>
            <a:ext cx="4536000" cy="3469964"/>
          </a:xfrm>
          <a:prstGeom prst="rect">
            <a:avLst/>
          </a:prstGeom>
        </p:spPr>
      </p:pic>
      <p:grpSp>
        <p:nvGrpSpPr>
          <p:cNvPr id="32" name="Grupp 31">
            <a:extLst>
              <a:ext uri="{FF2B5EF4-FFF2-40B4-BE49-F238E27FC236}">
                <a16:creationId xmlns:a16="http://schemas.microsoft.com/office/drawing/2014/main" id="{3B34DA5F-9DDC-4386-9F82-0BD1B7CEBEAD}"/>
              </a:ext>
            </a:extLst>
          </p:cNvPr>
          <p:cNvGrpSpPr/>
          <p:nvPr/>
        </p:nvGrpSpPr>
        <p:grpSpPr>
          <a:xfrm>
            <a:off x="4608001" y="-68505"/>
            <a:ext cx="4536000" cy="3497505"/>
            <a:chOff x="4572000" y="-68505"/>
            <a:chExt cx="4572001" cy="3497505"/>
          </a:xfrm>
        </p:grpSpPr>
        <p:pic>
          <p:nvPicPr>
            <p:cNvPr id="5" name="Bildobjekt 4" descr="En bild som visar utomhus, vatten, person, surfar&#10;&#10;Automatiskt genererad beskrivning">
              <a:extLst>
                <a:ext uri="{FF2B5EF4-FFF2-40B4-BE49-F238E27FC236}">
                  <a16:creationId xmlns:a16="http://schemas.microsoft.com/office/drawing/2014/main" id="{6895FB48-21EB-43D1-83C4-08D2E4A509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1" y="0"/>
              <a:ext cx="2286000" cy="3429000"/>
            </a:xfrm>
            <a:prstGeom prst="rect">
              <a:avLst/>
            </a:prstGeom>
          </p:spPr>
        </p:pic>
        <p:pic>
          <p:nvPicPr>
            <p:cNvPr id="30" name="Bildobjekt 29" descr="En bild som visar utomhus, byggnad, flod, bro&#10;&#10;Automatiskt genererad beskrivning">
              <a:extLst>
                <a:ext uri="{FF2B5EF4-FFF2-40B4-BE49-F238E27FC236}">
                  <a16:creationId xmlns:a16="http://schemas.microsoft.com/office/drawing/2014/main" id="{AB7B7D1A-E120-4348-A66B-3854B4EA06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68505"/>
              <a:ext cx="2548805" cy="3497503"/>
            </a:xfrm>
            <a:prstGeom prst="rect">
              <a:avLst/>
            </a:prstGeom>
          </p:spPr>
        </p:pic>
      </p:grpSp>
      <p:sp>
        <p:nvSpPr>
          <p:cNvPr id="34" name="textruta 33">
            <a:extLst>
              <a:ext uri="{FF2B5EF4-FFF2-40B4-BE49-F238E27FC236}">
                <a16:creationId xmlns:a16="http://schemas.microsoft.com/office/drawing/2014/main" id="{1DB8706D-D2D7-4BDB-841E-44E747B9DE21}"/>
              </a:ext>
            </a:extLst>
          </p:cNvPr>
          <p:cNvSpPr txBox="1"/>
          <p:nvPr/>
        </p:nvSpPr>
        <p:spPr>
          <a:xfrm>
            <a:off x="0" y="-100173"/>
            <a:ext cx="4608000" cy="3529171"/>
          </a:xfrm>
          <a:prstGeom prst="rect">
            <a:avLst/>
          </a:prstGeom>
          <a:solidFill>
            <a:schemeClr val="tx1">
              <a:lumMod val="85000"/>
              <a:lumOff val="15000"/>
              <a:alpha val="44000"/>
            </a:schemeClr>
          </a:solidFill>
        </p:spPr>
        <p:txBody>
          <a:bodyPr wrap="square" rtlCol="0">
            <a:spAutoFit/>
          </a:bodyPr>
          <a:lstStyle/>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6000" dirty="0">
              <a:solidFill>
                <a:schemeClr val="bg1"/>
              </a:solidFill>
              <a:latin typeface="Gill Sans MT"/>
              <a:cs typeface="Gill Sans MT"/>
            </a:endParaRPr>
          </a:p>
          <a:p>
            <a:pPr algn="ctr">
              <a:lnSpc>
                <a:spcPts val="3400"/>
              </a:lnSpc>
              <a:spcAft>
                <a:spcPts val="600"/>
              </a:spcAft>
            </a:pPr>
            <a:r>
              <a:rPr lang="sv-SE" sz="4500" dirty="0">
                <a:solidFill>
                  <a:schemeClr val="bg1"/>
                </a:solidFill>
                <a:latin typeface="Gill Sans MT"/>
                <a:cs typeface="Gill Sans MT"/>
              </a:rPr>
              <a:t>Gränsregional turistkarta</a:t>
            </a: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3200" dirty="0">
              <a:solidFill>
                <a:schemeClr val="bg1"/>
              </a:solidFill>
              <a:latin typeface="Gill Sans MT"/>
              <a:cs typeface="Gill Sans"/>
            </a:endParaRPr>
          </a:p>
        </p:txBody>
      </p:sp>
      <p:sp>
        <p:nvSpPr>
          <p:cNvPr id="35" name="textruta 34">
            <a:extLst>
              <a:ext uri="{FF2B5EF4-FFF2-40B4-BE49-F238E27FC236}">
                <a16:creationId xmlns:a16="http://schemas.microsoft.com/office/drawing/2014/main" id="{F6012EB6-E72E-4F93-ADC2-12CA1675C2B2}"/>
              </a:ext>
            </a:extLst>
          </p:cNvPr>
          <p:cNvSpPr txBox="1"/>
          <p:nvPr/>
        </p:nvSpPr>
        <p:spPr>
          <a:xfrm>
            <a:off x="4608000" y="-161885"/>
            <a:ext cx="4536000" cy="3606115"/>
          </a:xfrm>
          <a:prstGeom prst="rect">
            <a:avLst/>
          </a:prstGeom>
          <a:solidFill>
            <a:schemeClr val="tx1">
              <a:lumMod val="85000"/>
              <a:lumOff val="15000"/>
              <a:alpha val="44000"/>
            </a:schemeClr>
          </a:solidFill>
        </p:spPr>
        <p:txBody>
          <a:bodyPr wrap="square" rtlCol="0">
            <a:spAutoFit/>
          </a:bodyPr>
          <a:lstStyle/>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r>
              <a:rPr lang="sv-SE" sz="4500" dirty="0">
                <a:solidFill>
                  <a:schemeClr val="bg1"/>
                </a:solidFill>
                <a:latin typeface="Gill Sans MT"/>
                <a:cs typeface="Gill Sans MT"/>
              </a:rPr>
              <a:t>Turer i grenseland</a:t>
            </a:r>
            <a:endParaRPr lang="sv-SE" sz="2800" dirty="0">
              <a:solidFill>
                <a:schemeClr val="bg1"/>
              </a:solidFill>
              <a:latin typeface="Gill Sans MT"/>
              <a:cs typeface="Gill Sans MT"/>
            </a:endParaRPr>
          </a:p>
          <a:p>
            <a:pPr algn="ctr">
              <a:lnSpc>
                <a:spcPts val="3400"/>
              </a:lnSpc>
              <a:spcAft>
                <a:spcPts val="600"/>
              </a:spcAft>
            </a:pPr>
            <a:endParaRPr lang="sv-SE" sz="24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3200" dirty="0">
              <a:solidFill>
                <a:schemeClr val="bg1"/>
              </a:solidFill>
              <a:latin typeface="Gill Sans MT"/>
              <a:cs typeface="Gill Sans"/>
            </a:endParaRPr>
          </a:p>
        </p:txBody>
      </p:sp>
      <p:sp>
        <p:nvSpPr>
          <p:cNvPr id="36" name="textruta 35">
            <a:extLst>
              <a:ext uri="{FF2B5EF4-FFF2-40B4-BE49-F238E27FC236}">
                <a16:creationId xmlns:a16="http://schemas.microsoft.com/office/drawing/2014/main" id="{88581436-9D18-4692-B36D-3FB1A62D9330}"/>
              </a:ext>
            </a:extLst>
          </p:cNvPr>
          <p:cNvSpPr txBox="1"/>
          <p:nvPr/>
        </p:nvSpPr>
        <p:spPr>
          <a:xfrm>
            <a:off x="-36002" y="3428998"/>
            <a:ext cx="4608001" cy="4632037"/>
          </a:xfrm>
          <a:prstGeom prst="rect">
            <a:avLst/>
          </a:prstGeom>
          <a:solidFill>
            <a:schemeClr val="tx1">
              <a:lumMod val="85000"/>
              <a:lumOff val="15000"/>
              <a:alpha val="44000"/>
            </a:schemeClr>
          </a:solidFill>
        </p:spPr>
        <p:txBody>
          <a:bodyPr wrap="square" rtlCol="0">
            <a:spAutoFit/>
          </a:bodyPr>
          <a:lstStyle/>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r>
              <a:rPr lang="sv-SE" sz="4500" dirty="0">
                <a:solidFill>
                  <a:schemeClr val="bg1"/>
                </a:solidFill>
                <a:latin typeface="Gill Sans MT"/>
                <a:cs typeface="Gill Sans MT"/>
              </a:rPr>
              <a:t>Paketering</a:t>
            </a:r>
            <a:endParaRPr lang="sv-SE" sz="2800" dirty="0">
              <a:solidFill>
                <a:schemeClr val="bg1"/>
              </a:solidFill>
              <a:latin typeface="Gill Sans MT"/>
              <a:cs typeface="Gill Sans MT"/>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3200" dirty="0">
              <a:solidFill>
                <a:schemeClr val="bg1"/>
              </a:solidFill>
              <a:latin typeface="Gill Sans MT"/>
              <a:cs typeface="Gill Sans"/>
            </a:endParaRPr>
          </a:p>
        </p:txBody>
      </p:sp>
      <p:sp>
        <p:nvSpPr>
          <p:cNvPr id="37" name="textruta 36">
            <a:extLst>
              <a:ext uri="{FF2B5EF4-FFF2-40B4-BE49-F238E27FC236}">
                <a16:creationId xmlns:a16="http://schemas.microsoft.com/office/drawing/2014/main" id="{AD5FB170-4C0D-47EF-8D0A-23920ECD30FC}"/>
              </a:ext>
            </a:extLst>
          </p:cNvPr>
          <p:cNvSpPr txBox="1"/>
          <p:nvPr/>
        </p:nvSpPr>
        <p:spPr>
          <a:xfrm>
            <a:off x="4572000" y="3444230"/>
            <a:ext cx="4536000" cy="5068054"/>
          </a:xfrm>
          <a:prstGeom prst="rect">
            <a:avLst/>
          </a:prstGeom>
          <a:solidFill>
            <a:schemeClr val="tx1">
              <a:lumMod val="85000"/>
              <a:lumOff val="15000"/>
              <a:alpha val="44000"/>
            </a:schemeClr>
          </a:solidFill>
        </p:spPr>
        <p:txBody>
          <a:bodyPr wrap="square" rtlCol="0">
            <a:spAutoFit/>
          </a:bodyPr>
          <a:lstStyle/>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r>
              <a:rPr lang="sv-SE" sz="4500" dirty="0">
                <a:solidFill>
                  <a:schemeClr val="bg1"/>
                </a:solidFill>
                <a:latin typeface="Gill Sans MT"/>
                <a:cs typeface="Gill Sans MT"/>
              </a:rPr>
              <a:t>Gränsguiderna/ </a:t>
            </a:r>
            <a:r>
              <a:rPr lang="sv-SE" sz="4500" dirty="0" err="1">
                <a:solidFill>
                  <a:schemeClr val="bg1"/>
                </a:solidFill>
                <a:latin typeface="Gill Sans MT"/>
                <a:cs typeface="Gill Sans MT"/>
              </a:rPr>
              <a:t>Grenseguidene</a:t>
            </a:r>
            <a:endParaRPr lang="sv-SE" sz="2800" dirty="0">
              <a:solidFill>
                <a:schemeClr val="bg1"/>
              </a:solidFill>
              <a:latin typeface="Gill Sans MT"/>
              <a:cs typeface="Gill Sans MT"/>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3200" dirty="0">
              <a:solidFill>
                <a:schemeClr val="bg1"/>
              </a:solidFill>
              <a:latin typeface="Gill Sans MT"/>
              <a:cs typeface="Gill Sans"/>
            </a:endParaRPr>
          </a:p>
        </p:txBody>
      </p:sp>
    </p:spTree>
    <p:extLst>
      <p:ext uri="{BB962C8B-B14F-4D97-AF65-F5344CB8AC3E}">
        <p14:creationId xmlns:p14="http://schemas.microsoft.com/office/powerpoint/2010/main" val="57467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00"/>
                                        <p:tgtEl>
                                          <p:spTgt spid="34"/>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400"/>
                                        <p:tgtEl>
                                          <p:spTgt spid="35"/>
                                        </p:tgtEl>
                                      </p:cBhvr>
                                    </p:animEffect>
                                  </p:childTnLst>
                                </p:cTn>
                              </p:par>
                            </p:childTnLst>
                          </p:cTn>
                        </p:par>
                        <p:par>
                          <p:cTn id="12" fill="hold">
                            <p:stCondLst>
                              <p:cond delay="8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400"/>
                                        <p:tgtEl>
                                          <p:spTgt spid="36"/>
                                        </p:tgtEl>
                                      </p:cBhvr>
                                    </p:animEffect>
                                  </p:childTnLst>
                                </p:cTn>
                              </p:par>
                            </p:childTnLst>
                          </p:cTn>
                        </p:par>
                        <p:par>
                          <p:cTn id="16" fill="hold">
                            <p:stCondLst>
                              <p:cond delay="12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4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p:cNvSpPr txBox="1"/>
          <p:nvPr/>
        </p:nvSpPr>
        <p:spPr>
          <a:xfrm>
            <a:off x="-2956152" y="1080201"/>
            <a:ext cx="184666" cy="369332"/>
          </a:xfrm>
          <a:prstGeom prst="rect">
            <a:avLst/>
          </a:prstGeom>
          <a:noFill/>
        </p:spPr>
        <p:txBody>
          <a:bodyPr wrap="none" rtlCol="0">
            <a:spAutoFit/>
          </a:bodyPr>
          <a:lstStyle/>
          <a:p>
            <a:endParaRPr lang="sv-SE" dirty="0"/>
          </a:p>
        </p:txBody>
      </p:sp>
      <p:pic>
        <p:nvPicPr>
          <p:cNvPr id="3" name="Bildobjekt 2" descr="Sequence 01070.png"/>
          <p:cNvPicPr>
            <a:picLocks noChangeAspect="1"/>
          </p:cNvPicPr>
          <p:nvPr/>
        </p:nvPicPr>
        <p:blipFill rotWithShape="1">
          <a:blip r:embed="rId3">
            <a:extLst>
              <a:ext uri="{28A0092B-C50C-407E-A947-70E740481C1C}">
                <a14:useLocalDpi xmlns:a14="http://schemas.microsoft.com/office/drawing/2010/main" val="0"/>
              </a:ext>
            </a:extLst>
          </a:blip>
          <a:srcRect l="42609" t="7437" r="25975" b="8791"/>
          <a:stretch/>
        </p:blipFill>
        <p:spPr>
          <a:xfrm>
            <a:off x="4572001" y="0"/>
            <a:ext cx="4572000" cy="6858000"/>
          </a:xfrm>
          <a:prstGeom prst="rect">
            <a:avLst/>
          </a:prstGeom>
        </p:spPr>
      </p:pic>
      <p:sp>
        <p:nvSpPr>
          <p:cNvPr id="11" name="textruta 10"/>
          <p:cNvSpPr txBox="1"/>
          <p:nvPr/>
        </p:nvSpPr>
        <p:spPr>
          <a:xfrm>
            <a:off x="251520" y="363203"/>
            <a:ext cx="3899234" cy="3067506"/>
          </a:xfrm>
          <a:prstGeom prst="rect">
            <a:avLst/>
          </a:prstGeom>
          <a:noFill/>
        </p:spPr>
        <p:txBody>
          <a:bodyPr wrap="square" rtlCol="0">
            <a:spAutoFit/>
          </a:bodyPr>
          <a:lstStyle/>
          <a:p>
            <a:pPr>
              <a:lnSpc>
                <a:spcPts val="3400"/>
              </a:lnSpc>
              <a:spcAft>
                <a:spcPts val="1200"/>
              </a:spcAft>
            </a:pPr>
            <a:r>
              <a:rPr lang="sv-SE" sz="3200" dirty="0">
                <a:solidFill>
                  <a:srgbClr val="2368BC"/>
                </a:solidFill>
                <a:latin typeface="Gill Sans MT"/>
                <a:cs typeface="Gill Sans MT"/>
              </a:rPr>
              <a:t>Detta är </a:t>
            </a:r>
            <a:r>
              <a:rPr lang="sv-SE" sz="3200" dirty="0" err="1">
                <a:solidFill>
                  <a:srgbClr val="2368BC"/>
                </a:solidFill>
                <a:latin typeface="Gill Sans MT"/>
                <a:cs typeface="Gill Sans MT"/>
              </a:rPr>
              <a:t>Svinesundskommittén</a:t>
            </a:r>
            <a:endParaRPr lang="sv-SE" sz="1600" dirty="0">
              <a:solidFill>
                <a:schemeClr val="tx1">
                  <a:lumMod val="50000"/>
                  <a:lumOff val="50000"/>
                </a:schemeClr>
              </a:solidFill>
              <a:latin typeface="Gill Sans"/>
              <a:cs typeface="Gill Sans"/>
            </a:endParaRPr>
          </a:p>
          <a:p>
            <a:pPr marL="285750" indent="-285750">
              <a:lnSpc>
                <a:spcPts val="2000"/>
              </a:lnSpc>
              <a:spcAft>
                <a:spcPts val="1200"/>
              </a:spcAft>
              <a:buFont typeface="Arial"/>
              <a:buChar char="•"/>
            </a:pPr>
            <a:r>
              <a:rPr lang="sv-SE" sz="1600" dirty="0">
                <a:solidFill>
                  <a:schemeClr val="tx1">
                    <a:lumMod val="50000"/>
                    <a:lumOff val="50000"/>
                  </a:schemeClr>
                </a:solidFill>
                <a:latin typeface="Gill Sans"/>
                <a:cs typeface="Gill Sans"/>
              </a:rPr>
              <a:t>Ett politiskt samarbete mellan </a:t>
            </a:r>
            <a:r>
              <a:rPr lang="sv-SE" sz="1600" dirty="0" err="1">
                <a:solidFill>
                  <a:schemeClr val="tx1">
                    <a:lumMod val="50000"/>
                    <a:lumOff val="50000"/>
                  </a:schemeClr>
                </a:solidFill>
                <a:latin typeface="Gill Sans"/>
                <a:cs typeface="Gill Sans"/>
              </a:rPr>
              <a:t>Østfold</a:t>
            </a:r>
            <a:r>
              <a:rPr lang="sv-SE" sz="1600" dirty="0">
                <a:solidFill>
                  <a:schemeClr val="tx1">
                    <a:lumMod val="50000"/>
                    <a:lumOff val="50000"/>
                  </a:schemeClr>
                </a:solidFill>
                <a:latin typeface="Gill Sans"/>
                <a:cs typeface="Gill Sans"/>
              </a:rPr>
              <a:t> och Västra Götaland. Vi skapar möjligheter för affärer, jobb och utveckling mellan länderna.</a:t>
            </a:r>
          </a:p>
          <a:p>
            <a:pPr marL="285750" indent="-285750">
              <a:lnSpc>
                <a:spcPts val="2000"/>
              </a:lnSpc>
              <a:spcAft>
                <a:spcPts val="1200"/>
              </a:spcAft>
              <a:buFont typeface="Arial"/>
              <a:buChar char="•"/>
            </a:pPr>
            <a:r>
              <a:rPr lang="sv-SE" sz="1600" dirty="0" err="1">
                <a:solidFill>
                  <a:schemeClr val="tx1">
                    <a:lumMod val="50000"/>
                    <a:lumOff val="50000"/>
                  </a:schemeClr>
                </a:solidFill>
                <a:latin typeface="Gill Sans"/>
                <a:cs typeface="Gill Sans"/>
              </a:rPr>
              <a:t>Svinesundskommittén</a:t>
            </a:r>
            <a:r>
              <a:rPr lang="sv-SE" sz="1600" dirty="0">
                <a:solidFill>
                  <a:schemeClr val="tx1">
                    <a:lumMod val="50000"/>
                    <a:lumOff val="50000"/>
                  </a:schemeClr>
                </a:solidFill>
                <a:latin typeface="Gill Sans"/>
                <a:cs typeface="Gill Sans"/>
              </a:rPr>
              <a:t> arbetar på</a:t>
            </a:r>
            <a:br>
              <a:rPr lang="sv-SE" sz="1600" dirty="0">
                <a:solidFill>
                  <a:schemeClr val="tx1">
                    <a:lumMod val="50000"/>
                    <a:lumOff val="50000"/>
                  </a:schemeClr>
                </a:solidFill>
                <a:latin typeface="Gill Sans"/>
                <a:cs typeface="Gill Sans"/>
              </a:rPr>
            </a:br>
            <a:r>
              <a:rPr lang="sv-SE" sz="1600" dirty="0">
                <a:solidFill>
                  <a:schemeClr val="tx1">
                    <a:lumMod val="50000"/>
                    <a:lumOff val="50000"/>
                  </a:schemeClr>
                </a:solidFill>
                <a:latin typeface="Gill Sans"/>
                <a:cs typeface="Gill Sans"/>
              </a:rPr>
              <a:t>mandat av medlemmarna och</a:t>
            </a:r>
            <a:br>
              <a:rPr lang="sv-SE" sz="1600" dirty="0">
                <a:solidFill>
                  <a:schemeClr val="tx1">
                    <a:lumMod val="50000"/>
                    <a:lumOff val="50000"/>
                  </a:schemeClr>
                </a:solidFill>
                <a:latin typeface="Gill Sans"/>
                <a:cs typeface="Gill Sans"/>
              </a:rPr>
            </a:br>
            <a:r>
              <a:rPr lang="sv-SE" sz="1600" dirty="0">
                <a:solidFill>
                  <a:schemeClr val="tx1">
                    <a:lumMod val="50000"/>
                    <a:lumOff val="50000"/>
                  </a:schemeClr>
                </a:solidFill>
                <a:latin typeface="Gill Sans"/>
                <a:cs typeface="Gill Sans"/>
              </a:rPr>
              <a:t>Nordiska ministerrådet.</a:t>
            </a:r>
          </a:p>
        </p:txBody>
      </p:sp>
      <p:grpSp>
        <p:nvGrpSpPr>
          <p:cNvPr id="4" name="Grupp 3"/>
          <p:cNvGrpSpPr/>
          <p:nvPr/>
        </p:nvGrpSpPr>
        <p:grpSpPr>
          <a:xfrm>
            <a:off x="454494" y="4941168"/>
            <a:ext cx="3757466" cy="1440160"/>
            <a:chOff x="454494" y="4941168"/>
            <a:chExt cx="3757466" cy="1440160"/>
          </a:xfrm>
        </p:grpSpPr>
        <p:pic>
          <p:nvPicPr>
            <p:cNvPr id="15" name="Bildobjekt 14" descr="Norde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8152" y="4941168"/>
              <a:ext cx="1882222" cy="623224"/>
            </a:xfrm>
            <a:prstGeom prst="rect">
              <a:avLst/>
            </a:prstGeom>
          </p:spPr>
        </p:pic>
        <p:pic>
          <p:nvPicPr>
            <p:cNvPr id="16" name="Bildobjekt 15" descr="V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960" y="5805264"/>
              <a:ext cx="1651975" cy="546987"/>
            </a:xfrm>
            <a:prstGeom prst="rect">
              <a:avLst/>
            </a:prstGeom>
          </p:spPr>
        </p:pic>
        <p:pic>
          <p:nvPicPr>
            <p:cNvPr id="17" name="Bildobjekt 16" descr="Östfol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2168" y="5805264"/>
              <a:ext cx="1739792" cy="576064"/>
            </a:xfrm>
            <a:prstGeom prst="rect">
              <a:avLst/>
            </a:prstGeom>
          </p:spPr>
        </p:pic>
        <p:pic>
          <p:nvPicPr>
            <p:cNvPr id="18" name="Bildobjekt 17" descr="Svinesund.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494" y="5085184"/>
              <a:ext cx="1888688" cy="625364"/>
            </a:xfrm>
            <a:prstGeom prst="rect">
              <a:avLst/>
            </a:prstGeom>
          </p:spPr>
        </p:pic>
      </p:grpSp>
      <p:grpSp>
        <p:nvGrpSpPr>
          <p:cNvPr id="2" name="Grupp 1"/>
          <p:cNvGrpSpPr/>
          <p:nvPr/>
        </p:nvGrpSpPr>
        <p:grpSpPr>
          <a:xfrm>
            <a:off x="3491880" y="2348880"/>
            <a:ext cx="2592040" cy="1727944"/>
            <a:chOff x="3779912" y="2492896"/>
            <a:chExt cx="2592040" cy="1727944"/>
          </a:xfrm>
        </p:grpSpPr>
        <p:sp>
          <p:nvSpPr>
            <p:cNvPr id="5" name="Ellips 4"/>
            <p:cNvSpPr/>
            <p:nvPr/>
          </p:nvSpPr>
          <p:spPr>
            <a:xfrm>
              <a:off x="5220072" y="3068960"/>
              <a:ext cx="1151880" cy="1151880"/>
            </a:xfrm>
            <a:prstGeom prst="ellipse">
              <a:avLst/>
            </a:prstGeom>
            <a:gradFill flip="none" rotWithShape="1">
              <a:gsLst>
                <a:gs pos="0">
                  <a:schemeClr val="accent1">
                    <a:shade val="51000"/>
                    <a:satMod val="130000"/>
                    <a:alpha val="66000"/>
                  </a:schemeClr>
                </a:gs>
                <a:gs pos="80000">
                  <a:schemeClr val="accent1">
                    <a:shade val="93000"/>
                    <a:satMod val="130000"/>
                    <a:alpha val="66000"/>
                  </a:schemeClr>
                </a:gs>
                <a:gs pos="100000">
                  <a:schemeClr val="accent1">
                    <a:shade val="94000"/>
                    <a:satMod val="135000"/>
                    <a:alpha val="66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8" name="Rak 7"/>
            <p:cNvCxnSpPr/>
            <p:nvPr/>
          </p:nvCxnSpPr>
          <p:spPr>
            <a:xfrm>
              <a:off x="3779912" y="2492896"/>
              <a:ext cx="2016224" cy="1152128"/>
            </a:xfrm>
            <a:prstGeom prst="line">
              <a:avLst/>
            </a:prstGeom>
            <a:ln w="6350" cmpd="sng">
              <a:prstDash val="sys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611098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1+#ppt_w/2"/>
                                          </p:val>
                                        </p:tav>
                                        <p:tav tm="100000">
                                          <p:val>
                                            <p:strVal val="#ppt_x"/>
                                          </p:val>
                                        </p:tav>
                                      </p:tavLst>
                                    </p:anim>
                                    <p:anim calcmode="lin" valueType="num">
                                      <p:cBhvr additive="base">
                                        <p:cTn id="8" dur="8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p:tgtEl>
                                          <p:spTgt spid="11"/>
                                        </p:tgtEl>
                                      </p:cBhvr>
                                    </p:animEffect>
                                  </p:childTnLst>
                                </p:cTn>
                              </p:par>
                            </p:childTnLst>
                          </p:cTn>
                        </p:par>
                        <p:par>
                          <p:cTn id="12" fill="hold">
                            <p:stCondLst>
                              <p:cond delay="8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
                                        <p:tgtEl>
                                          <p:spTgt spid="4"/>
                                        </p:tgtEl>
                                      </p:cBhvr>
                                    </p:animEffect>
                                  </p:childTnLst>
                                </p:cTn>
                              </p:par>
                            </p:childTnLst>
                          </p:cTn>
                        </p:par>
                        <p:par>
                          <p:cTn id="16" fill="hold">
                            <p:stCondLst>
                              <p:cond delay="11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ruta 8">
            <a:extLst>
              <a:ext uri="{FF2B5EF4-FFF2-40B4-BE49-F238E27FC236}">
                <a16:creationId xmlns:a16="http://schemas.microsoft.com/office/drawing/2014/main" id="{A4697161-A411-4005-BD0C-8265402E2514}"/>
              </a:ext>
            </a:extLst>
          </p:cNvPr>
          <p:cNvSpPr txBox="1"/>
          <p:nvPr/>
        </p:nvSpPr>
        <p:spPr>
          <a:xfrm>
            <a:off x="1010093" y="894011"/>
            <a:ext cx="7123814" cy="5069978"/>
          </a:xfrm>
          <a:prstGeom prst="rect">
            <a:avLst/>
          </a:prstGeom>
          <a:solidFill>
            <a:schemeClr val="bg1">
              <a:alpha val="90000"/>
            </a:schemeClr>
          </a:solidFill>
        </p:spPr>
        <p:txBody>
          <a:bodyPr wrap="square" rtlCol="0">
            <a:spAutoFit/>
          </a:bodyPr>
          <a:lstStyle/>
          <a:p>
            <a:pPr algn="ctr">
              <a:lnSpc>
                <a:spcPct val="107000"/>
              </a:lnSpc>
              <a:spcAft>
                <a:spcPts val="800"/>
              </a:spcAft>
            </a:pPr>
            <a:endParaRPr lang="nb-NO" sz="3200" dirty="0">
              <a:solidFill>
                <a:srgbClr val="2F5597"/>
              </a:solidFill>
              <a:latin typeface="Lato Light" panose="020F0502020204030203"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nb-NO" sz="3200" dirty="0">
              <a:solidFill>
                <a:srgbClr val="2F5597"/>
              </a:solidFill>
              <a:latin typeface="Lato Light" panose="020F0502020204030203" pitchFamily="34" charset="0"/>
              <a:ea typeface="Lato Light" panose="020F0502020204030203" pitchFamily="34" charset="0"/>
              <a:cs typeface="Times New Roman" panose="02020603050405020304" pitchFamily="18" charset="0"/>
            </a:endParaRPr>
          </a:p>
          <a:p>
            <a:pPr algn="ctr">
              <a:lnSpc>
                <a:spcPct val="107000"/>
              </a:lnSpc>
              <a:spcAft>
                <a:spcPts val="800"/>
              </a:spcAft>
            </a:pPr>
            <a:endParaRPr lang="nb-NO" sz="1100" dirty="0">
              <a:solidFill>
                <a:srgbClr val="2F5597"/>
              </a:solidFill>
              <a:latin typeface="Lato Light" panose="020F0502020204030203" pitchFamily="34" charset="0"/>
              <a:ea typeface="Lato Light" panose="020F0502020204030203" pitchFamily="34" charset="0"/>
              <a:cs typeface="Lato Light" panose="020F0502020204030203" pitchFamily="34" charset="0"/>
            </a:endParaRPr>
          </a:p>
          <a:p>
            <a:pPr algn="ctr">
              <a:lnSpc>
                <a:spcPct val="107000"/>
              </a:lnSpc>
              <a:spcAft>
                <a:spcPts val="800"/>
              </a:spcAft>
            </a:pPr>
            <a:r>
              <a:rPr lang="nb-NO" sz="3200" dirty="0">
                <a:solidFill>
                  <a:srgbClr val="2F5597"/>
                </a:solidFill>
                <a:latin typeface="Lato Light" panose="020F0502020204030203" pitchFamily="34" charset="0"/>
                <a:ea typeface="Lato Light" panose="020F0502020204030203" pitchFamily="34" charset="0"/>
                <a:cs typeface="Lato Light" panose="020F0502020204030203" pitchFamily="34" charset="0"/>
              </a:rPr>
              <a:t>Gränsen som attraktion</a:t>
            </a:r>
            <a:endParaRPr lang="nb-NO" sz="1200" dirty="0">
              <a:latin typeface="Lato Light" panose="020F0502020204030203" pitchFamily="34" charset="0"/>
              <a:ea typeface="Lato Light" panose="020F0502020204030203" pitchFamily="34" charset="0"/>
              <a:cs typeface="Lato Light" panose="020F0502020204030203" pitchFamily="34" charset="0"/>
            </a:endParaRPr>
          </a:p>
          <a:p>
            <a:pPr algn="ctr">
              <a:lnSpc>
                <a:spcPct val="107000"/>
              </a:lnSpc>
              <a:spcAft>
                <a:spcPts val="800"/>
              </a:spcAft>
            </a:pPr>
            <a:r>
              <a:rPr lang="nb-NO" sz="900" dirty="0">
                <a:solidFill>
                  <a:srgbClr val="2F5597"/>
                </a:solidFill>
                <a:latin typeface="Lato Light" panose="020F0502020204030203" pitchFamily="34" charset="0"/>
                <a:ea typeface="Lato Light" panose="020F0502020204030203" pitchFamily="34" charset="0"/>
                <a:cs typeface="Lato Light" panose="020F0502020204030203" pitchFamily="34" charset="0"/>
              </a:rPr>
              <a:t> </a:t>
            </a:r>
            <a:endParaRPr lang="nb-NO" sz="1200" dirty="0">
              <a:latin typeface="Lato Light" panose="020F0502020204030203" pitchFamily="34" charset="0"/>
              <a:ea typeface="Lato Light" panose="020F0502020204030203" pitchFamily="34" charset="0"/>
              <a:cs typeface="Lato Light" panose="020F0502020204030203" pitchFamily="34" charset="0"/>
            </a:endParaRPr>
          </a:p>
          <a:p>
            <a:pPr algn="ctr">
              <a:spcAft>
                <a:spcPts val="0"/>
              </a:spcAft>
            </a:pPr>
            <a:r>
              <a:rPr lang="nb-NO" sz="5400" dirty="0">
                <a:solidFill>
                  <a:srgbClr val="203864"/>
                </a:solidFill>
                <a:latin typeface="Lato Light" panose="020F0502020204030203" pitchFamily="34" charset="0"/>
                <a:ea typeface="Lato Light" panose="020F0502020204030203" pitchFamily="34" charset="0"/>
                <a:cs typeface="Lato Light" panose="020F0502020204030203" pitchFamily="34" charset="0"/>
              </a:rPr>
              <a:t>gränsregional</a:t>
            </a:r>
            <a:endParaRPr lang="nb-NO" sz="1200" dirty="0">
              <a:latin typeface="Lato Light" panose="020F0502020204030203" pitchFamily="34" charset="0"/>
              <a:ea typeface="Lato Light" panose="020F0502020204030203" pitchFamily="34" charset="0"/>
              <a:cs typeface="Lato Light" panose="020F0502020204030203" pitchFamily="34" charset="0"/>
            </a:endParaRPr>
          </a:p>
          <a:p>
            <a:pPr algn="ctr">
              <a:spcAft>
                <a:spcPts val="0"/>
              </a:spcAft>
            </a:pPr>
            <a:r>
              <a:rPr lang="nb-NO" sz="5400" dirty="0">
                <a:solidFill>
                  <a:srgbClr val="203864"/>
                </a:solidFill>
                <a:latin typeface="Lato Light" panose="020F0502020204030203" pitchFamily="34" charset="0"/>
                <a:ea typeface="Lato Light" panose="020F0502020204030203" pitchFamily="34" charset="0"/>
                <a:cs typeface="Lato Light" panose="020F0502020204030203" pitchFamily="34" charset="0"/>
              </a:rPr>
              <a:t>turismkonferens</a:t>
            </a:r>
            <a:endParaRPr lang="nb-NO" sz="1200" dirty="0">
              <a:latin typeface="Lato Light" panose="020F0502020204030203" pitchFamily="34" charset="0"/>
              <a:ea typeface="Lato Light" panose="020F0502020204030203" pitchFamily="34" charset="0"/>
              <a:cs typeface="Lato Light" panose="020F0502020204030203" pitchFamily="34" charset="0"/>
            </a:endParaRPr>
          </a:p>
          <a:p>
            <a:pPr algn="ctr">
              <a:spcAft>
                <a:spcPts val="0"/>
              </a:spcAft>
            </a:pPr>
            <a:r>
              <a:rPr lang="nb-NO" sz="2800" dirty="0">
                <a:solidFill>
                  <a:srgbClr val="203864"/>
                </a:solidFill>
                <a:latin typeface="Lato Light" panose="020F0502020204030203" pitchFamily="34" charset="0"/>
                <a:ea typeface="Calibri" panose="020F0502020204030204" pitchFamily="34" charset="0"/>
                <a:cs typeface="Times New Roman" panose="02020603050405020304" pitchFamily="18" charset="0"/>
              </a:rPr>
              <a:t> </a:t>
            </a:r>
            <a:endParaRPr lang="nb-NO" sz="12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nb-NO" dirty="0">
                <a:solidFill>
                  <a:srgbClr val="203864"/>
                </a:solidFill>
                <a:latin typeface="Lato Light" panose="020F0502020204030203" pitchFamily="34" charset="0"/>
                <a:ea typeface="Calibri" panose="020F0502020204030204" pitchFamily="34" charset="0"/>
                <a:cs typeface="Times New Roman" panose="02020603050405020304" pitchFamily="18" charset="0"/>
              </a:rPr>
              <a:t>24 oktober 2019, Hafslund Hovedgård</a:t>
            </a:r>
          </a:p>
          <a:p>
            <a:pPr algn="ctr">
              <a:spcAft>
                <a:spcPts val="0"/>
              </a:spcAft>
            </a:pPr>
            <a:endParaRPr lang="nb-NO"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ruta 6">
            <a:extLst>
              <a:ext uri="{FF2B5EF4-FFF2-40B4-BE49-F238E27FC236}">
                <a16:creationId xmlns:a16="http://schemas.microsoft.com/office/drawing/2014/main" id="{0AC43C61-450E-4B0B-B168-B5B5556A43A8}"/>
              </a:ext>
            </a:extLst>
          </p:cNvPr>
          <p:cNvSpPr txBox="1"/>
          <p:nvPr/>
        </p:nvSpPr>
        <p:spPr>
          <a:xfrm>
            <a:off x="1010093" y="894011"/>
            <a:ext cx="7123814" cy="2449966"/>
          </a:xfrm>
          <a:prstGeom prst="rect">
            <a:avLst/>
          </a:prstGeom>
          <a:solidFill>
            <a:schemeClr val="bg1"/>
          </a:solidFill>
        </p:spPr>
        <p:txBody>
          <a:bodyPr wrap="square" rtlCol="0">
            <a:spAutoFit/>
          </a:bodyPr>
          <a:lstStyle/>
          <a:p>
            <a:pPr algn="ctr">
              <a:lnSpc>
                <a:spcPct val="107000"/>
              </a:lnSpc>
              <a:spcAft>
                <a:spcPts val="800"/>
              </a:spcAft>
            </a:pPr>
            <a:endParaRPr lang="nb-NO" sz="900" dirty="0">
              <a:solidFill>
                <a:srgbClr val="2F5597"/>
              </a:solidFill>
              <a:latin typeface="Lato" panose="020F0502020204030203" pitchFamily="34" charset="0"/>
              <a:ea typeface="Lato" panose="020F0502020204030203" pitchFamily="34" charset="0"/>
              <a:cs typeface="Lato" panose="020F0502020204030203" pitchFamily="34" charset="0"/>
            </a:endParaRPr>
          </a:p>
          <a:p>
            <a:pPr algn="ctr">
              <a:lnSpc>
                <a:spcPct val="107000"/>
              </a:lnSpc>
              <a:spcAft>
                <a:spcPts val="800"/>
              </a:spcAft>
            </a:pPr>
            <a:r>
              <a:rPr lang="nb-NO" sz="3200" dirty="0">
                <a:solidFill>
                  <a:srgbClr val="2F5597"/>
                </a:solidFill>
                <a:latin typeface="Lato Light" panose="020F0502020204030203" pitchFamily="34" charset="0"/>
                <a:ea typeface="Lato Light" panose="020F0502020204030203" pitchFamily="34" charset="0"/>
                <a:cs typeface="Lato Light" panose="020F0502020204030203" pitchFamily="34" charset="0"/>
              </a:rPr>
              <a:t>Gränsen som attraktion</a:t>
            </a:r>
            <a:r>
              <a:rPr lang="nb-NO" sz="3200" dirty="0">
                <a:solidFill>
                  <a:srgbClr val="2F5597"/>
                </a:solidFill>
                <a:latin typeface="Lato" panose="020F0502020204030203" pitchFamily="34" charset="0"/>
                <a:ea typeface="Lato" panose="020F0502020204030203" pitchFamily="34" charset="0"/>
                <a:cs typeface="Lato" panose="020F0502020204030203" pitchFamily="34" charset="0"/>
              </a:rPr>
              <a:t> </a:t>
            </a:r>
            <a:endParaRPr lang="nb-NO" sz="3200" dirty="0">
              <a:latin typeface="Lato" panose="020F0502020204030203" pitchFamily="34" charset="0"/>
              <a:ea typeface="Lato" panose="020F0502020204030203" pitchFamily="34" charset="0"/>
              <a:cs typeface="Lato" panose="020F0502020204030203" pitchFamily="34" charset="0"/>
            </a:endParaRPr>
          </a:p>
          <a:p>
            <a:pPr algn="ctr">
              <a:spcAft>
                <a:spcPts val="0"/>
              </a:spcAft>
            </a:pPr>
            <a:r>
              <a:rPr lang="nb-NO" sz="4800" dirty="0">
                <a:solidFill>
                  <a:srgbClr val="203864"/>
                </a:solidFill>
                <a:latin typeface="Lato Light" panose="020F0502020204030203" pitchFamily="34" charset="0"/>
                <a:ea typeface="Lato Light" panose="020F0502020204030203" pitchFamily="34" charset="0"/>
                <a:cs typeface="Lato Light" panose="020F0502020204030203" pitchFamily="34" charset="0"/>
              </a:rPr>
              <a:t>Arrangörer &amp; partners</a:t>
            </a:r>
          </a:p>
          <a:p>
            <a:pPr algn="ctr">
              <a:spcAft>
                <a:spcPts val="0"/>
              </a:spcAft>
            </a:pPr>
            <a:endParaRPr lang="nb-NO" sz="48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4" name="Bildobjekt 3">
            <a:extLst>
              <a:ext uri="{FF2B5EF4-FFF2-40B4-BE49-F238E27FC236}">
                <a16:creationId xmlns:a16="http://schemas.microsoft.com/office/drawing/2014/main" id="{F05C165B-BD29-496C-AF5A-D0039E69AFF4}"/>
              </a:ext>
            </a:extLst>
          </p:cNvPr>
          <p:cNvPicPr>
            <a:picLocks noChangeAspect="1"/>
          </p:cNvPicPr>
          <p:nvPr/>
        </p:nvPicPr>
        <p:blipFill rotWithShape="1">
          <a:blip r:embed="rId4"/>
          <a:srcRect l="4999" r="4999"/>
          <a:stretch/>
        </p:blipFill>
        <p:spPr>
          <a:xfrm>
            <a:off x="1010093" y="2596901"/>
            <a:ext cx="7123814" cy="3367088"/>
          </a:xfrm>
          <a:prstGeom prst="rect">
            <a:avLst/>
          </a:prstGeom>
        </p:spPr>
      </p:pic>
    </p:spTree>
    <p:extLst>
      <p:ext uri="{BB962C8B-B14F-4D97-AF65-F5344CB8AC3E}">
        <p14:creationId xmlns:p14="http://schemas.microsoft.com/office/powerpoint/2010/main" val="357519462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15677" y="4077072"/>
            <a:ext cx="8712646" cy="3775649"/>
          </a:xfrm>
          <a:prstGeom prst="rect">
            <a:avLst/>
          </a:prstGeom>
          <a:noFill/>
        </p:spPr>
        <p:txBody>
          <a:bodyPr wrap="square" rtlCol="0">
            <a:spAutoFit/>
          </a:bodyPr>
          <a:lstStyle/>
          <a:p>
            <a:pPr>
              <a:lnSpc>
                <a:spcPts val="3400"/>
              </a:lnSpc>
              <a:spcAft>
                <a:spcPts val="1200"/>
              </a:spcAft>
            </a:pPr>
            <a:r>
              <a:rPr lang="sv-SE" sz="3200" dirty="0">
                <a:solidFill>
                  <a:srgbClr val="2368BC"/>
                </a:solidFill>
                <a:latin typeface="Gill Sans MT"/>
                <a:cs typeface="Gill Sans"/>
              </a:rPr>
              <a:t>Gränsen som attraktion</a:t>
            </a:r>
            <a:endParaRPr lang="sv-SE" sz="1600" dirty="0">
              <a:solidFill>
                <a:srgbClr val="2368BC"/>
              </a:solidFill>
              <a:latin typeface="Gill Sans"/>
              <a:cs typeface="Gill Sans"/>
            </a:endParaRPr>
          </a:p>
          <a:p>
            <a:pPr marL="285750" lvl="1" indent="-285750">
              <a:lnSpc>
                <a:spcPts val="2000"/>
              </a:lnSpc>
              <a:spcAft>
                <a:spcPts val="600"/>
              </a:spcAft>
              <a:buFont typeface="Arial"/>
              <a:buChar char="•"/>
            </a:pPr>
            <a:r>
              <a:rPr lang="sv-SE" sz="1600" dirty="0">
                <a:solidFill>
                  <a:srgbClr val="000000">
                    <a:lumMod val="50000"/>
                    <a:lumOff val="50000"/>
                  </a:srgbClr>
                </a:solidFill>
                <a:latin typeface="Gill Sans MT" panose="020B0502020104020203" pitchFamily="34" charset="0"/>
                <a:cs typeface="Gill Sans"/>
              </a:rPr>
              <a:t>Turism är en basnäring med stor potential – men lite samverkan över gränsen</a:t>
            </a:r>
          </a:p>
          <a:p>
            <a:pPr marL="285750" lvl="1" indent="-285750">
              <a:lnSpc>
                <a:spcPts val="2000"/>
              </a:lnSpc>
              <a:spcAft>
                <a:spcPts val="600"/>
              </a:spcAft>
              <a:buFont typeface="Arial"/>
              <a:buChar char="•"/>
            </a:pPr>
            <a:r>
              <a:rPr lang="sv-SE" sz="1600" dirty="0">
                <a:solidFill>
                  <a:schemeClr val="bg1">
                    <a:lumMod val="50000"/>
                  </a:schemeClr>
                </a:solidFill>
                <a:latin typeface="Gill Sans MT" panose="020B0502020104020203" pitchFamily="34" charset="0"/>
              </a:rPr>
              <a:t>Projektet huvudsakliga mål är </a:t>
            </a:r>
            <a:r>
              <a:rPr lang="sv-SE" sz="1600" i="1" dirty="0">
                <a:solidFill>
                  <a:schemeClr val="bg1">
                    <a:lumMod val="50000"/>
                  </a:schemeClr>
                </a:solidFill>
                <a:latin typeface="Gill Sans MT" panose="020B0502020104020203" pitchFamily="34" charset="0"/>
              </a:rPr>
              <a:t>att skapa nya långsiktiga företagssamarbeten bland besöksnäringsföretag i gränsregionen och öka deras konkurrenskraft. Därigenom ska </a:t>
            </a:r>
            <a:r>
              <a:rPr lang="sv-SE" sz="1600" i="1" dirty="0" err="1">
                <a:solidFill>
                  <a:schemeClr val="bg1">
                    <a:lumMod val="50000"/>
                  </a:schemeClr>
                </a:solidFill>
                <a:latin typeface="Gill Sans MT" panose="020B0502020104020203" pitchFamily="34" charset="0"/>
              </a:rPr>
              <a:t>Svinesundsregionens</a:t>
            </a:r>
            <a:r>
              <a:rPr lang="sv-SE" sz="1600" i="1" dirty="0">
                <a:solidFill>
                  <a:schemeClr val="bg1">
                    <a:lumMod val="50000"/>
                  </a:schemeClr>
                </a:solidFill>
                <a:latin typeface="Gill Sans MT" panose="020B0502020104020203" pitchFamily="34" charset="0"/>
              </a:rPr>
              <a:t> attraktivitet öka – för företag, boende och besökare</a:t>
            </a:r>
            <a:r>
              <a:rPr lang="sv-SE" sz="1600" dirty="0">
                <a:solidFill>
                  <a:schemeClr val="bg1">
                    <a:lumMod val="50000"/>
                  </a:schemeClr>
                </a:solidFill>
                <a:latin typeface="Gill Sans MT" panose="020B0502020104020203" pitchFamily="34" charset="0"/>
              </a:rPr>
              <a:t>. </a:t>
            </a:r>
          </a:p>
          <a:p>
            <a:pPr marL="285750" lvl="1" indent="-285750">
              <a:lnSpc>
                <a:spcPts val="2000"/>
              </a:lnSpc>
              <a:spcAft>
                <a:spcPts val="600"/>
              </a:spcAft>
              <a:buFont typeface="Arial"/>
              <a:buChar char="•"/>
            </a:pPr>
            <a:r>
              <a:rPr lang="sv-SE" sz="1600" dirty="0">
                <a:solidFill>
                  <a:schemeClr val="bg1">
                    <a:lumMod val="50000"/>
                  </a:schemeClr>
                </a:solidFill>
                <a:latin typeface="Gill Sans MT" panose="020B0502020104020203" pitchFamily="34" charset="0"/>
              </a:rPr>
              <a:t>Februari 2017 – januari 2020</a:t>
            </a:r>
          </a:p>
          <a:p>
            <a:pPr marL="285750" lvl="1" indent="-285750">
              <a:lnSpc>
                <a:spcPts val="2000"/>
              </a:lnSpc>
              <a:spcAft>
                <a:spcPts val="600"/>
              </a:spcAft>
              <a:buFont typeface="Arial"/>
              <a:buChar char="•"/>
            </a:pPr>
            <a:endParaRPr lang="sv-SE" sz="1600" dirty="0">
              <a:solidFill>
                <a:schemeClr val="bg1">
                  <a:lumMod val="50000"/>
                </a:schemeClr>
              </a:solidFill>
              <a:latin typeface="Gill Sans MT" panose="020B0502020104020203" pitchFamily="34" charset="0"/>
              <a:ea typeface="MS Mincho" panose="02020609040205080304" pitchFamily="49" charset="-128"/>
              <a:cs typeface="Arial" panose="020B0604020202020204" pitchFamily="34" charset="0"/>
            </a:endParaRPr>
          </a:p>
          <a:p>
            <a:pPr marL="285750" lvl="1" indent="-285750">
              <a:lnSpc>
                <a:spcPts val="2000"/>
              </a:lnSpc>
              <a:spcAft>
                <a:spcPts val="600"/>
              </a:spcAft>
              <a:buFont typeface="Arial"/>
              <a:buChar char="•"/>
            </a:pPr>
            <a:endParaRPr lang="sv-SE" sz="1600" dirty="0">
              <a:solidFill>
                <a:srgbClr val="000000">
                  <a:lumMod val="50000"/>
                  <a:lumOff val="50000"/>
                </a:srgbClr>
              </a:solidFill>
              <a:latin typeface="Gill Sans MT" panose="020B0502020104020203" pitchFamily="34" charset="0"/>
              <a:cs typeface="Gill Sans"/>
            </a:endParaRPr>
          </a:p>
          <a:p>
            <a:pPr marL="0" lvl="1">
              <a:lnSpc>
                <a:spcPts val="2000"/>
              </a:lnSpc>
              <a:spcAft>
                <a:spcPts val="600"/>
              </a:spcAft>
            </a:pPr>
            <a:endParaRPr lang="sv-SE" sz="1600" dirty="0">
              <a:solidFill>
                <a:schemeClr val="bg1">
                  <a:lumMod val="50000"/>
                </a:schemeClr>
              </a:solidFill>
              <a:latin typeface="Gill Sans MT" panose="020B0502020104020203" pitchFamily="34" charset="0"/>
              <a:cs typeface="Gill Sans"/>
            </a:endParaRPr>
          </a:p>
          <a:p>
            <a:pPr marL="285750" lvl="1" indent="-285750">
              <a:lnSpc>
                <a:spcPts val="2000"/>
              </a:lnSpc>
              <a:spcAft>
                <a:spcPts val="600"/>
              </a:spcAft>
              <a:buFont typeface="Arial"/>
              <a:buChar char="•"/>
            </a:pPr>
            <a:endParaRPr lang="sv-SE" sz="1600" dirty="0">
              <a:solidFill>
                <a:srgbClr val="000000">
                  <a:lumMod val="50000"/>
                  <a:lumOff val="50000"/>
                </a:srgbClr>
              </a:solidFill>
              <a:latin typeface="Gill Sans MT" panose="020B0502020104020203" pitchFamily="34" charset="0"/>
              <a:cs typeface="Gill Sans"/>
            </a:endParaRPr>
          </a:p>
          <a:p>
            <a:pPr marL="285750" indent="-285750">
              <a:lnSpc>
                <a:spcPts val="2000"/>
              </a:lnSpc>
              <a:spcAft>
                <a:spcPts val="600"/>
              </a:spcAft>
              <a:buFont typeface="Arial"/>
              <a:buChar char="•"/>
            </a:pPr>
            <a:endParaRPr lang="sv-SE" sz="1600" dirty="0">
              <a:solidFill>
                <a:srgbClr val="000000">
                  <a:lumMod val="50000"/>
                  <a:lumOff val="50000"/>
                </a:srgbClr>
              </a:solidFill>
              <a:latin typeface="Gill Sans"/>
              <a:cs typeface="Gill Sans"/>
            </a:endParaRPr>
          </a:p>
        </p:txBody>
      </p:sp>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b="6422"/>
          <a:stretch/>
        </p:blipFill>
        <p:spPr>
          <a:xfrm>
            <a:off x="-36512" y="-1539552"/>
            <a:ext cx="9180512" cy="5616624"/>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6348256"/>
            <a:ext cx="1728192" cy="481888"/>
          </a:xfrm>
          <a:prstGeom prst="rect">
            <a:avLst/>
          </a:prstGeom>
        </p:spPr>
      </p:pic>
    </p:spTree>
    <p:extLst>
      <p:ext uri="{BB962C8B-B14F-4D97-AF65-F5344CB8AC3E}">
        <p14:creationId xmlns:p14="http://schemas.microsoft.com/office/powerpoint/2010/main" val="385347021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7504" y="3573016"/>
            <a:ext cx="9036496" cy="2944396"/>
          </a:xfrm>
          <a:prstGeom prst="rect">
            <a:avLst/>
          </a:prstGeom>
        </p:spPr>
        <p:txBody>
          <a:bodyPr wrap="square">
            <a:spAutoFit/>
          </a:bodyPr>
          <a:lstStyle/>
          <a:p>
            <a:pPr>
              <a:spcBef>
                <a:spcPts val="200"/>
              </a:spcBef>
              <a:spcAft>
                <a:spcPts val="0"/>
              </a:spcAft>
            </a:pPr>
            <a:r>
              <a:rPr lang="sv-SE" sz="3200" dirty="0">
                <a:solidFill>
                  <a:srgbClr val="0070C0"/>
                </a:solidFill>
                <a:latin typeface="Gill Sans MT" panose="020B0502020104020203" pitchFamily="34" charset="0"/>
                <a:ea typeface="MS Gothic" panose="020B0609070205080204" pitchFamily="49" charset="-128"/>
                <a:cs typeface="Times New Roman" panose="02020603050405020304" pitchFamily="18" charset="0"/>
              </a:rPr>
              <a:t>Studieturer till Dalsland, </a:t>
            </a:r>
            <a:r>
              <a:rPr lang="nb-NO" sz="3200" dirty="0">
                <a:solidFill>
                  <a:srgbClr val="0070C0"/>
                </a:solidFill>
                <a:latin typeface="Gill Sans MT" panose="020B0502020104020203" pitchFamily="34" charset="0"/>
                <a:ea typeface="MS Gothic" panose="020B0609070205080204" pitchFamily="49" charset="-128"/>
                <a:cs typeface="Times New Roman" panose="02020603050405020304" pitchFamily="18" charset="0"/>
              </a:rPr>
              <a:t>Østfold</a:t>
            </a:r>
            <a:r>
              <a:rPr lang="sv-SE" sz="3200" dirty="0">
                <a:solidFill>
                  <a:srgbClr val="0070C0"/>
                </a:solidFill>
                <a:latin typeface="Gill Sans MT" panose="020B0502020104020203" pitchFamily="34" charset="0"/>
                <a:ea typeface="MS Gothic" panose="020B0609070205080204" pitchFamily="49" charset="-128"/>
                <a:cs typeface="Times New Roman" panose="02020603050405020304" pitchFamily="18" charset="0"/>
              </a:rPr>
              <a:t> och norra Bohuslän</a:t>
            </a:r>
          </a:p>
          <a:p>
            <a:pPr marL="457200" indent="-457200">
              <a:spcBef>
                <a:spcPts val="600"/>
              </a:spcBef>
              <a:spcAft>
                <a:spcPts val="0"/>
              </a:spcAft>
              <a:buFontTx/>
              <a:buChar char="-"/>
            </a:pPr>
            <a:r>
              <a:rPr lang="sv-SE" dirty="0">
                <a:solidFill>
                  <a:schemeClr val="tx1">
                    <a:lumMod val="50000"/>
                    <a:lumOff val="50000"/>
                  </a:schemeClr>
                </a:solidFill>
                <a:latin typeface="Gill Sans MT" panose="020B0502020104020203" pitchFamily="34" charset="0"/>
                <a:ea typeface="MS Gothic" panose="020B0609070205080204" pitchFamily="49" charset="-128"/>
                <a:cs typeface="Times New Roman" panose="02020603050405020304" pitchFamily="18" charset="0"/>
              </a:rPr>
              <a:t>Dalsland april 2018</a:t>
            </a:r>
          </a:p>
          <a:p>
            <a:pPr marL="457200" indent="-457200">
              <a:spcBef>
                <a:spcPts val="600"/>
              </a:spcBef>
              <a:spcAft>
                <a:spcPts val="0"/>
              </a:spcAft>
              <a:buFontTx/>
              <a:buChar char="-"/>
            </a:pPr>
            <a:r>
              <a:rPr lang="nb-NO" dirty="0">
                <a:solidFill>
                  <a:schemeClr val="tx1">
                    <a:lumMod val="50000"/>
                    <a:lumOff val="50000"/>
                  </a:schemeClr>
                </a:solidFill>
                <a:latin typeface="Gill Sans MT" panose="020B0502020104020203" pitchFamily="34" charset="0"/>
                <a:ea typeface="MS Gothic" panose="020B0609070205080204" pitchFamily="49" charset="-128"/>
                <a:cs typeface="Times New Roman" panose="02020603050405020304" pitchFamily="18" charset="0"/>
              </a:rPr>
              <a:t>Østfold oktober 2018</a:t>
            </a:r>
          </a:p>
          <a:p>
            <a:pPr marL="457200" indent="-457200">
              <a:spcBef>
                <a:spcPts val="600"/>
              </a:spcBef>
              <a:spcAft>
                <a:spcPts val="0"/>
              </a:spcAft>
              <a:buFontTx/>
              <a:buChar char="-"/>
            </a:pPr>
            <a:r>
              <a:rPr lang="nb-NO" dirty="0">
                <a:solidFill>
                  <a:schemeClr val="tx1">
                    <a:lumMod val="50000"/>
                    <a:lumOff val="50000"/>
                  </a:schemeClr>
                </a:solidFill>
                <a:latin typeface="Gill Sans MT" panose="020B0502020104020203" pitchFamily="34" charset="0"/>
                <a:ea typeface="MS Gothic" panose="020B0609070205080204" pitchFamily="49" charset="-128"/>
                <a:cs typeface="Times New Roman" panose="02020603050405020304" pitchFamily="18" charset="0"/>
              </a:rPr>
              <a:t>norra Bohuslän maj 2019</a:t>
            </a:r>
            <a:endParaRPr lang="sv-SE" dirty="0">
              <a:solidFill>
                <a:schemeClr val="tx1">
                  <a:lumMod val="50000"/>
                  <a:lumOff val="50000"/>
                </a:schemeClr>
              </a:solidFill>
              <a:latin typeface="Gill Sans MT" panose="020B0502020104020203" pitchFamily="34" charset="0"/>
              <a:ea typeface="MS Gothic" panose="020B0609070205080204" pitchFamily="49" charset="-128"/>
              <a:cs typeface="Times New Roman" panose="02020603050405020304" pitchFamily="18" charset="0"/>
            </a:endParaRPr>
          </a:p>
          <a:p>
            <a:pPr marL="285750" lvl="0" indent="-285750">
              <a:spcBef>
                <a:spcPts val="600"/>
              </a:spcBef>
              <a:buFontTx/>
              <a:buChar char="-"/>
            </a:pPr>
            <a:endParaRPr lang="sv-SE" sz="400" dirty="0">
              <a:solidFill>
                <a:schemeClr val="tx1">
                  <a:lumMod val="50000"/>
                  <a:lumOff val="50000"/>
                </a:schemeClr>
              </a:solidFill>
              <a:latin typeface="Gill Sans MT" panose="020B0502020104020203" pitchFamily="34" charset="0"/>
            </a:endParaRPr>
          </a:p>
          <a:p>
            <a:pPr marL="285750" lvl="0" indent="-285750">
              <a:buFontTx/>
              <a:buChar char="-"/>
            </a:pPr>
            <a:endParaRPr lang="sv-SE" sz="400" dirty="0">
              <a:solidFill>
                <a:schemeClr val="tx1">
                  <a:lumMod val="50000"/>
                  <a:lumOff val="50000"/>
                </a:schemeClr>
              </a:solidFill>
              <a:latin typeface="Gill Sans MT" panose="020B0502020104020203" pitchFamily="34" charset="0"/>
            </a:endParaRPr>
          </a:p>
          <a:p>
            <a:pPr marL="285750" lvl="0" indent="-285750">
              <a:buFontTx/>
              <a:buChar char="-"/>
            </a:pPr>
            <a:endParaRPr lang="sv-SE" dirty="0">
              <a:solidFill>
                <a:schemeClr val="tx1">
                  <a:lumMod val="50000"/>
                  <a:lumOff val="50000"/>
                </a:schemeClr>
              </a:solidFill>
              <a:latin typeface="Gill Sans MT" panose="020B0502020104020203" pitchFamily="34" charset="0"/>
            </a:endParaRPr>
          </a:p>
          <a:p>
            <a:pPr>
              <a:spcBef>
                <a:spcPts val="200"/>
              </a:spcBef>
              <a:spcAft>
                <a:spcPts val="0"/>
              </a:spcAft>
            </a:pPr>
            <a:endParaRPr lang="sv-SE" sz="1700" b="1" dirty="0">
              <a:solidFill>
                <a:srgbClr val="0070C0"/>
              </a:solidFill>
              <a:latin typeface="Gill Sans MT" panose="020B0502020104020203" pitchFamily="34" charset="0"/>
              <a:ea typeface="MS Gothic" panose="020B0609070205080204" pitchFamily="49" charset="-128"/>
              <a:cs typeface="Times New Roman" panose="02020603050405020304" pitchFamily="18" charset="0"/>
            </a:endParaRPr>
          </a:p>
          <a:p>
            <a:pPr>
              <a:spcBef>
                <a:spcPts val="200"/>
              </a:spcBef>
              <a:spcAft>
                <a:spcPts val="0"/>
              </a:spcAft>
            </a:pPr>
            <a:endParaRPr lang="sv-SE" sz="1700" b="1" dirty="0">
              <a:solidFill>
                <a:srgbClr val="0070C0"/>
              </a:solidFill>
              <a:latin typeface="Gill Sans MT" panose="020B0502020104020203" pitchFamily="34" charset="0"/>
              <a:ea typeface="MS Gothic" panose="020B0609070205080204" pitchFamily="49" charset="-128"/>
              <a:cs typeface="Times New Roman" panose="02020603050405020304" pitchFamily="18" charset="0"/>
            </a:endParaRPr>
          </a:p>
          <a:p>
            <a:endParaRPr lang="sv-SE" sz="1600" dirty="0">
              <a:solidFill>
                <a:schemeClr val="bg1">
                  <a:lumMod val="50000"/>
                </a:schemeClr>
              </a:solidFill>
              <a:latin typeface="Gill Sans MT" panose="020B0502020104020203" pitchFamily="34" charset="0"/>
            </a:endParaRP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348256"/>
            <a:ext cx="1728192" cy="481888"/>
          </a:xfrm>
          <a:prstGeom prst="rect">
            <a:avLst/>
          </a:prstGeom>
        </p:spPr>
      </p:pic>
      <p:pic>
        <p:nvPicPr>
          <p:cNvPr id="11" name="Bildobjekt 10" descr="En bild som visar blomma, gräs, himmel, utomhus&#10;&#10;Automatiskt genererad beskrivning">
            <a:extLst>
              <a:ext uri="{FF2B5EF4-FFF2-40B4-BE49-F238E27FC236}">
                <a16:creationId xmlns:a16="http://schemas.microsoft.com/office/drawing/2014/main" id="{15EC618C-AB2B-4DF6-90DC-C0A463B7A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8092" y="-99392"/>
            <a:ext cx="2612254" cy="3483006"/>
          </a:xfrm>
          <a:prstGeom prst="rect">
            <a:avLst/>
          </a:prstGeom>
        </p:spPr>
      </p:pic>
      <p:pic>
        <p:nvPicPr>
          <p:cNvPr id="13" name="Bildobjekt 12" descr="En bild som visar person, utomhus, mark, himmel&#10;&#10;Automatiskt genererad beskrivning">
            <a:extLst>
              <a:ext uri="{FF2B5EF4-FFF2-40B4-BE49-F238E27FC236}">
                <a16:creationId xmlns:a16="http://schemas.microsoft.com/office/drawing/2014/main" id="{0E0A62BA-404E-4805-B6CC-0DD9337F8051}"/>
              </a:ext>
            </a:extLst>
          </p:cNvPr>
          <p:cNvPicPr>
            <a:picLocks noChangeAspect="1"/>
          </p:cNvPicPr>
          <p:nvPr/>
        </p:nvPicPr>
        <p:blipFill rotWithShape="1">
          <a:blip r:embed="rId5">
            <a:extLst>
              <a:ext uri="{28A0092B-C50C-407E-A947-70E740481C1C}">
                <a14:useLocalDpi xmlns:a14="http://schemas.microsoft.com/office/drawing/2010/main" val="0"/>
              </a:ext>
            </a:extLst>
          </a:blip>
          <a:srcRect r="11829"/>
          <a:stretch/>
        </p:blipFill>
        <p:spPr>
          <a:xfrm>
            <a:off x="-396552" y="-99392"/>
            <a:ext cx="4094644" cy="3483006"/>
          </a:xfrm>
          <a:prstGeom prst="rect">
            <a:avLst/>
          </a:prstGeom>
        </p:spPr>
      </p:pic>
      <p:pic>
        <p:nvPicPr>
          <p:cNvPr id="8" name="Bildobjekt 7">
            <a:extLst>
              <a:ext uri="{FF2B5EF4-FFF2-40B4-BE49-F238E27FC236}">
                <a16:creationId xmlns:a16="http://schemas.microsoft.com/office/drawing/2014/main" id="{A2564DEB-BCFB-4E83-9EA0-03269A503F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473" t="18501" b="6950"/>
          <a:stretch/>
        </p:blipFill>
        <p:spPr>
          <a:xfrm>
            <a:off x="6310346" y="-397628"/>
            <a:ext cx="4914726" cy="3781242"/>
          </a:xfrm>
          <a:prstGeom prst="rect">
            <a:avLst/>
          </a:prstGeom>
        </p:spPr>
      </p:pic>
    </p:spTree>
    <p:extLst>
      <p:ext uri="{BB962C8B-B14F-4D97-AF65-F5344CB8AC3E}">
        <p14:creationId xmlns:p14="http://schemas.microsoft.com/office/powerpoint/2010/main" val="414102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7504" y="3573016"/>
            <a:ext cx="9036496" cy="1882567"/>
          </a:xfrm>
          <a:prstGeom prst="rect">
            <a:avLst/>
          </a:prstGeom>
        </p:spPr>
        <p:txBody>
          <a:bodyPr wrap="square">
            <a:spAutoFit/>
          </a:bodyPr>
          <a:lstStyle/>
          <a:p>
            <a:pPr>
              <a:spcBef>
                <a:spcPts val="200"/>
              </a:spcBef>
              <a:spcAft>
                <a:spcPts val="0"/>
              </a:spcAft>
            </a:pPr>
            <a:r>
              <a:rPr lang="sv-SE" sz="3200" dirty="0">
                <a:solidFill>
                  <a:srgbClr val="0070C0"/>
                </a:solidFill>
                <a:latin typeface="Gill Sans MT" panose="020B0502020104020203" pitchFamily="34" charset="0"/>
                <a:ea typeface="MS Gothic" panose="020B0609070205080204" pitchFamily="49" charset="-128"/>
                <a:cs typeface="Times New Roman" panose="02020603050405020304" pitchFamily="18" charset="0"/>
              </a:rPr>
              <a:t>Studieturer till Dalsland, </a:t>
            </a:r>
            <a:r>
              <a:rPr lang="nb-NO" sz="3200" dirty="0">
                <a:solidFill>
                  <a:srgbClr val="0070C0"/>
                </a:solidFill>
                <a:latin typeface="Gill Sans MT" panose="020B0502020104020203" pitchFamily="34" charset="0"/>
                <a:ea typeface="MS Gothic" panose="020B0609070205080204" pitchFamily="49" charset="-128"/>
                <a:cs typeface="Times New Roman" panose="02020603050405020304" pitchFamily="18" charset="0"/>
              </a:rPr>
              <a:t>Østfold</a:t>
            </a:r>
            <a:r>
              <a:rPr lang="sv-SE" sz="3200" dirty="0">
                <a:solidFill>
                  <a:srgbClr val="0070C0"/>
                </a:solidFill>
                <a:latin typeface="Gill Sans MT" panose="020B0502020104020203" pitchFamily="34" charset="0"/>
                <a:ea typeface="MS Gothic" panose="020B0609070205080204" pitchFamily="49" charset="-128"/>
                <a:cs typeface="Times New Roman" panose="02020603050405020304" pitchFamily="18" charset="0"/>
              </a:rPr>
              <a:t> och norra Bohuslän</a:t>
            </a:r>
          </a:p>
          <a:p>
            <a:pPr marL="285750" lvl="0" indent="-285750">
              <a:spcBef>
                <a:spcPts val="600"/>
              </a:spcBef>
              <a:buFontTx/>
              <a:buChar char="-"/>
            </a:pPr>
            <a:endParaRPr lang="sv-SE" sz="400" dirty="0">
              <a:solidFill>
                <a:schemeClr val="tx1">
                  <a:lumMod val="50000"/>
                  <a:lumOff val="50000"/>
                </a:schemeClr>
              </a:solidFill>
              <a:latin typeface="Gill Sans MT" panose="020B0502020104020203" pitchFamily="34" charset="0"/>
            </a:endParaRPr>
          </a:p>
          <a:p>
            <a:pPr marL="285750" lvl="0" indent="-285750">
              <a:buFontTx/>
              <a:buChar char="-"/>
            </a:pPr>
            <a:endParaRPr lang="sv-SE" sz="400" dirty="0">
              <a:solidFill>
                <a:schemeClr val="tx1">
                  <a:lumMod val="50000"/>
                  <a:lumOff val="50000"/>
                </a:schemeClr>
              </a:solidFill>
              <a:latin typeface="Gill Sans MT" panose="020B0502020104020203" pitchFamily="34" charset="0"/>
            </a:endParaRPr>
          </a:p>
          <a:p>
            <a:pPr marL="285750" lvl="0" indent="-285750">
              <a:buFontTx/>
              <a:buChar char="-"/>
            </a:pPr>
            <a:endParaRPr lang="sv-SE" dirty="0">
              <a:solidFill>
                <a:schemeClr val="tx1">
                  <a:lumMod val="50000"/>
                  <a:lumOff val="50000"/>
                </a:schemeClr>
              </a:solidFill>
              <a:latin typeface="Gill Sans MT" panose="020B0502020104020203" pitchFamily="34" charset="0"/>
            </a:endParaRPr>
          </a:p>
          <a:p>
            <a:pPr>
              <a:spcBef>
                <a:spcPts val="200"/>
              </a:spcBef>
              <a:spcAft>
                <a:spcPts val="0"/>
              </a:spcAft>
            </a:pPr>
            <a:endParaRPr lang="sv-SE" sz="1700" b="1" dirty="0">
              <a:solidFill>
                <a:srgbClr val="0070C0"/>
              </a:solidFill>
              <a:latin typeface="Gill Sans MT" panose="020B0502020104020203" pitchFamily="34" charset="0"/>
              <a:ea typeface="MS Gothic" panose="020B0609070205080204" pitchFamily="49" charset="-128"/>
              <a:cs typeface="Times New Roman" panose="02020603050405020304" pitchFamily="18" charset="0"/>
            </a:endParaRPr>
          </a:p>
          <a:p>
            <a:pPr>
              <a:spcBef>
                <a:spcPts val="200"/>
              </a:spcBef>
              <a:spcAft>
                <a:spcPts val="0"/>
              </a:spcAft>
            </a:pPr>
            <a:endParaRPr lang="sv-SE" sz="1700" b="1" dirty="0">
              <a:solidFill>
                <a:srgbClr val="0070C0"/>
              </a:solidFill>
              <a:latin typeface="Gill Sans MT" panose="020B0502020104020203" pitchFamily="34" charset="0"/>
              <a:ea typeface="MS Gothic" panose="020B0609070205080204" pitchFamily="49" charset="-128"/>
              <a:cs typeface="Times New Roman" panose="02020603050405020304" pitchFamily="18" charset="0"/>
            </a:endParaRPr>
          </a:p>
          <a:p>
            <a:endParaRPr lang="sv-SE" sz="1600" dirty="0">
              <a:solidFill>
                <a:schemeClr val="bg1">
                  <a:lumMod val="50000"/>
                </a:schemeClr>
              </a:solidFill>
              <a:latin typeface="Gill Sans MT" panose="020B0502020104020203" pitchFamily="34" charset="0"/>
            </a:endParaRP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6348256"/>
            <a:ext cx="1728192" cy="481888"/>
          </a:xfrm>
          <a:prstGeom prst="rect">
            <a:avLst/>
          </a:prstGeom>
        </p:spPr>
      </p:pic>
      <p:pic>
        <p:nvPicPr>
          <p:cNvPr id="11" name="Bildobjekt 10" descr="En bild som visar blomma, gräs, himmel, utomhus&#10;&#10;Automatiskt genererad beskrivning">
            <a:extLst>
              <a:ext uri="{FF2B5EF4-FFF2-40B4-BE49-F238E27FC236}">
                <a16:creationId xmlns:a16="http://schemas.microsoft.com/office/drawing/2014/main" id="{15EC618C-AB2B-4DF6-90DC-C0A463B7A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8092" y="-99392"/>
            <a:ext cx="2612254" cy="3483006"/>
          </a:xfrm>
          <a:prstGeom prst="rect">
            <a:avLst/>
          </a:prstGeom>
        </p:spPr>
      </p:pic>
      <p:pic>
        <p:nvPicPr>
          <p:cNvPr id="13" name="Bildobjekt 12" descr="En bild som visar person, utomhus, mark, himmel&#10;&#10;Automatiskt genererad beskrivning">
            <a:extLst>
              <a:ext uri="{FF2B5EF4-FFF2-40B4-BE49-F238E27FC236}">
                <a16:creationId xmlns:a16="http://schemas.microsoft.com/office/drawing/2014/main" id="{0E0A62BA-404E-4805-B6CC-0DD9337F8051}"/>
              </a:ext>
            </a:extLst>
          </p:cNvPr>
          <p:cNvPicPr>
            <a:picLocks noChangeAspect="1"/>
          </p:cNvPicPr>
          <p:nvPr/>
        </p:nvPicPr>
        <p:blipFill rotWithShape="1">
          <a:blip r:embed="rId5">
            <a:extLst>
              <a:ext uri="{28A0092B-C50C-407E-A947-70E740481C1C}">
                <a14:useLocalDpi xmlns:a14="http://schemas.microsoft.com/office/drawing/2010/main" val="0"/>
              </a:ext>
            </a:extLst>
          </a:blip>
          <a:srcRect r="11829"/>
          <a:stretch/>
        </p:blipFill>
        <p:spPr>
          <a:xfrm>
            <a:off x="-396552" y="-99392"/>
            <a:ext cx="4094644" cy="3483006"/>
          </a:xfrm>
          <a:prstGeom prst="rect">
            <a:avLst/>
          </a:prstGeom>
        </p:spPr>
      </p:pic>
      <p:pic>
        <p:nvPicPr>
          <p:cNvPr id="8" name="Bildobjekt 7">
            <a:extLst>
              <a:ext uri="{FF2B5EF4-FFF2-40B4-BE49-F238E27FC236}">
                <a16:creationId xmlns:a16="http://schemas.microsoft.com/office/drawing/2014/main" id="{A2564DEB-BCFB-4E83-9EA0-03269A503F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473" t="18501" b="6950"/>
          <a:stretch/>
        </p:blipFill>
        <p:spPr>
          <a:xfrm>
            <a:off x="6310346" y="-397628"/>
            <a:ext cx="4914726" cy="3781242"/>
          </a:xfrm>
          <a:prstGeom prst="rect">
            <a:avLst/>
          </a:prstGeom>
        </p:spPr>
      </p:pic>
      <p:sp>
        <p:nvSpPr>
          <p:cNvPr id="3" name="textruta 2">
            <a:extLst>
              <a:ext uri="{FF2B5EF4-FFF2-40B4-BE49-F238E27FC236}">
                <a16:creationId xmlns:a16="http://schemas.microsoft.com/office/drawing/2014/main" id="{CAF23122-AE44-419E-B9B5-2E8571187F6B}"/>
              </a:ext>
            </a:extLst>
          </p:cNvPr>
          <p:cNvSpPr txBox="1"/>
          <p:nvPr/>
        </p:nvSpPr>
        <p:spPr>
          <a:xfrm>
            <a:off x="344850" y="4255254"/>
            <a:ext cx="7035461" cy="923330"/>
          </a:xfrm>
          <a:prstGeom prst="rect">
            <a:avLst/>
          </a:prstGeom>
          <a:noFill/>
        </p:spPr>
        <p:txBody>
          <a:bodyPr wrap="square" rtlCol="0">
            <a:spAutoFit/>
          </a:bodyPr>
          <a:lstStyle/>
          <a:p>
            <a:r>
              <a:rPr lang="sv-SE" i="1" dirty="0">
                <a:solidFill>
                  <a:schemeClr val="tx1">
                    <a:lumMod val="50000"/>
                    <a:lumOff val="50000"/>
                  </a:schemeClr>
                </a:solidFill>
                <a:latin typeface="Gill Sans MT" panose="020B0502020104020203" pitchFamily="34" charset="0"/>
              </a:rPr>
              <a:t>”Jag driver en camping och mina gäster frågar mig ofta om tips vart de ska åka härnäst. Tidigare har jag inte vetat vad jag ska svara men nu har jag massor att rekommendera till mina gäster.”</a:t>
            </a:r>
          </a:p>
        </p:txBody>
      </p:sp>
    </p:spTree>
    <p:extLst>
      <p:ext uri="{BB962C8B-B14F-4D97-AF65-F5344CB8AC3E}">
        <p14:creationId xmlns:p14="http://schemas.microsoft.com/office/powerpoint/2010/main" val="831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objekt 30">
            <a:extLst>
              <a:ext uri="{FF2B5EF4-FFF2-40B4-BE49-F238E27FC236}">
                <a16:creationId xmlns:a16="http://schemas.microsoft.com/office/drawing/2014/main" id="{778DA839-619C-4DC9-B50C-88F3F0DB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387"/>
          <a:stretch/>
        </p:blipFill>
        <p:spPr>
          <a:xfrm>
            <a:off x="0" y="3497503"/>
            <a:ext cx="4536000" cy="5298849"/>
          </a:xfrm>
          <a:prstGeom prst="rect">
            <a:avLst/>
          </a:prstGeom>
        </p:spPr>
      </p:pic>
      <p:pic>
        <p:nvPicPr>
          <p:cNvPr id="8" name="Bildobjekt 7">
            <a:extLst>
              <a:ext uri="{FF2B5EF4-FFF2-40B4-BE49-F238E27FC236}">
                <a16:creationId xmlns:a16="http://schemas.microsoft.com/office/drawing/2014/main" id="{F8C30EAC-228B-441B-99DC-4610AD1AA81A}"/>
              </a:ext>
            </a:extLst>
          </p:cNvPr>
          <p:cNvPicPr>
            <a:picLocks noChangeAspect="1"/>
          </p:cNvPicPr>
          <p:nvPr/>
        </p:nvPicPr>
        <p:blipFill rotWithShape="1">
          <a:blip r:embed="rId3">
            <a:extLst>
              <a:ext uri="{28A0092B-C50C-407E-A947-70E740481C1C}">
                <a14:useLocalDpi xmlns:a14="http://schemas.microsoft.com/office/drawing/2010/main" val="0"/>
              </a:ext>
            </a:extLst>
          </a:blip>
          <a:srcRect r="50348"/>
          <a:stretch/>
        </p:blipFill>
        <p:spPr>
          <a:xfrm>
            <a:off x="4608000" y="3497503"/>
            <a:ext cx="4536000" cy="4506851"/>
          </a:xfrm>
          <a:prstGeom prst="rect">
            <a:avLst/>
          </a:prstGeom>
        </p:spPr>
      </p:pic>
      <p:pic>
        <p:nvPicPr>
          <p:cNvPr id="15" name="Bildobjekt 14">
            <a:extLst>
              <a:ext uri="{FF2B5EF4-FFF2-40B4-BE49-F238E27FC236}">
                <a16:creationId xmlns:a16="http://schemas.microsoft.com/office/drawing/2014/main" id="{E8077029-5E84-4BA1-9958-6CA53925562E}"/>
              </a:ext>
            </a:extLst>
          </p:cNvPr>
          <p:cNvPicPr>
            <a:picLocks noChangeAspect="1"/>
          </p:cNvPicPr>
          <p:nvPr/>
        </p:nvPicPr>
        <p:blipFill rotWithShape="1">
          <a:blip r:embed="rId4"/>
          <a:srcRect l="4176" t="7982" r="1877" b="40659"/>
          <a:stretch/>
        </p:blipFill>
        <p:spPr>
          <a:xfrm>
            <a:off x="0" y="-40966"/>
            <a:ext cx="4536000" cy="3469964"/>
          </a:xfrm>
          <a:prstGeom prst="rect">
            <a:avLst/>
          </a:prstGeom>
        </p:spPr>
      </p:pic>
      <p:grpSp>
        <p:nvGrpSpPr>
          <p:cNvPr id="32" name="Grupp 31">
            <a:extLst>
              <a:ext uri="{FF2B5EF4-FFF2-40B4-BE49-F238E27FC236}">
                <a16:creationId xmlns:a16="http://schemas.microsoft.com/office/drawing/2014/main" id="{3B34DA5F-9DDC-4386-9F82-0BD1B7CEBEAD}"/>
              </a:ext>
            </a:extLst>
          </p:cNvPr>
          <p:cNvGrpSpPr/>
          <p:nvPr/>
        </p:nvGrpSpPr>
        <p:grpSpPr>
          <a:xfrm>
            <a:off x="4608001" y="-68505"/>
            <a:ext cx="4536000" cy="3497505"/>
            <a:chOff x="4572000" y="-68505"/>
            <a:chExt cx="4572001" cy="3497505"/>
          </a:xfrm>
        </p:grpSpPr>
        <p:pic>
          <p:nvPicPr>
            <p:cNvPr id="5" name="Bildobjekt 4" descr="En bild som visar utomhus, vatten, person, surfar&#10;&#10;Automatiskt genererad beskrivning">
              <a:extLst>
                <a:ext uri="{FF2B5EF4-FFF2-40B4-BE49-F238E27FC236}">
                  <a16:creationId xmlns:a16="http://schemas.microsoft.com/office/drawing/2014/main" id="{6895FB48-21EB-43D1-83C4-08D2E4A509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1" y="0"/>
              <a:ext cx="2286000" cy="3429000"/>
            </a:xfrm>
            <a:prstGeom prst="rect">
              <a:avLst/>
            </a:prstGeom>
          </p:spPr>
        </p:pic>
        <p:pic>
          <p:nvPicPr>
            <p:cNvPr id="30" name="Bildobjekt 29" descr="En bild som visar utomhus, byggnad, flod, bro&#10;&#10;Automatiskt genererad beskrivning">
              <a:extLst>
                <a:ext uri="{FF2B5EF4-FFF2-40B4-BE49-F238E27FC236}">
                  <a16:creationId xmlns:a16="http://schemas.microsoft.com/office/drawing/2014/main" id="{AB7B7D1A-E120-4348-A66B-3854B4EA06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68505"/>
              <a:ext cx="2548805" cy="3497503"/>
            </a:xfrm>
            <a:prstGeom prst="rect">
              <a:avLst/>
            </a:prstGeom>
          </p:spPr>
        </p:pic>
      </p:grpSp>
      <p:sp>
        <p:nvSpPr>
          <p:cNvPr id="34" name="textruta 33">
            <a:extLst>
              <a:ext uri="{FF2B5EF4-FFF2-40B4-BE49-F238E27FC236}">
                <a16:creationId xmlns:a16="http://schemas.microsoft.com/office/drawing/2014/main" id="{1DB8706D-D2D7-4BDB-841E-44E747B9DE21}"/>
              </a:ext>
            </a:extLst>
          </p:cNvPr>
          <p:cNvSpPr txBox="1"/>
          <p:nvPr/>
        </p:nvSpPr>
        <p:spPr>
          <a:xfrm>
            <a:off x="0" y="-100173"/>
            <a:ext cx="4608000" cy="3529171"/>
          </a:xfrm>
          <a:prstGeom prst="rect">
            <a:avLst/>
          </a:prstGeom>
          <a:solidFill>
            <a:schemeClr val="tx1">
              <a:lumMod val="85000"/>
              <a:lumOff val="15000"/>
              <a:alpha val="44000"/>
            </a:schemeClr>
          </a:solidFill>
        </p:spPr>
        <p:txBody>
          <a:bodyPr wrap="square" rtlCol="0">
            <a:spAutoFit/>
          </a:bodyPr>
          <a:lstStyle/>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6000" dirty="0">
              <a:solidFill>
                <a:schemeClr val="bg1"/>
              </a:solidFill>
              <a:latin typeface="Gill Sans MT"/>
              <a:cs typeface="Gill Sans MT"/>
            </a:endParaRPr>
          </a:p>
          <a:p>
            <a:pPr algn="ctr">
              <a:lnSpc>
                <a:spcPts val="3400"/>
              </a:lnSpc>
              <a:spcAft>
                <a:spcPts val="600"/>
              </a:spcAft>
            </a:pPr>
            <a:r>
              <a:rPr lang="sv-SE" sz="4500" dirty="0">
                <a:solidFill>
                  <a:schemeClr val="bg1"/>
                </a:solidFill>
                <a:latin typeface="Gill Sans MT"/>
                <a:cs typeface="Gill Sans MT"/>
              </a:rPr>
              <a:t>Gränsregional turistkarta</a:t>
            </a: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3200" dirty="0">
              <a:solidFill>
                <a:schemeClr val="bg1"/>
              </a:solidFill>
              <a:latin typeface="Gill Sans MT"/>
              <a:cs typeface="Gill Sans"/>
            </a:endParaRPr>
          </a:p>
        </p:txBody>
      </p:sp>
      <p:sp>
        <p:nvSpPr>
          <p:cNvPr id="35" name="textruta 34">
            <a:extLst>
              <a:ext uri="{FF2B5EF4-FFF2-40B4-BE49-F238E27FC236}">
                <a16:creationId xmlns:a16="http://schemas.microsoft.com/office/drawing/2014/main" id="{F6012EB6-E72E-4F93-ADC2-12CA1675C2B2}"/>
              </a:ext>
            </a:extLst>
          </p:cNvPr>
          <p:cNvSpPr txBox="1"/>
          <p:nvPr/>
        </p:nvSpPr>
        <p:spPr>
          <a:xfrm>
            <a:off x="4608000" y="-161885"/>
            <a:ext cx="4536000" cy="3606115"/>
          </a:xfrm>
          <a:prstGeom prst="rect">
            <a:avLst/>
          </a:prstGeom>
          <a:solidFill>
            <a:schemeClr val="tx1">
              <a:lumMod val="85000"/>
              <a:lumOff val="15000"/>
              <a:alpha val="44000"/>
            </a:schemeClr>
          </a:solidFill>
        </p:spPr>
        <p:txBody>
          <a:bodyPr wrap="square" rtlCol="0">
            <a:spAutoFit/>
          </a:bodyPr>
          <a:lstStyle/>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r>
              <a:rPr lang="sv-SE" sz="4500" dirty="0">
                <a:solidFill>
                  <a:schemeClr val="bg1"/>
                </a:solidFill>
                <a:latin typeface="Gill Sans MT"/>
                <a:cs typeface="Gill Sans MT"/>
              </a:rPr>
              <a:t>Turer i grenseland</a:t>
            </a:r>
            <a:endParaRPr lang="sv-SE" sz="2800" dirty="0">
              <a:solidFill>
                <a:schemeClr val="bg1"/>
              </a:solidFill>
              <a:latin typeface="Gill Sans MT"/>
              <a:cs typeface="Gill Sans MT"/>
            </a:endParaRPr>
          </a:p>
          <a:p>
            <a:pPr algn="ctr">
              <a:lnSpc>
                <a:spcPts val="3400"/>
              </a:lnSpc>
              <a:spcAft>
                <a:spcPts val="600"/>
              </a:spcAft>
            </a:pPr>
            <a:endParaRPr lang="sv-SE" sz="24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3200" dirty="0">
              <a:solidFill>
                <a:schemeClr val="bg1"/>
              </a:solidFill>
              <a:latin typeface="Gill Sans MT"/>
              <a:cs typeface="Gill Sans"/>
            </a:endParaRPr>
          </a:p>
        </p:txBody>
      </p:sp>
      <p:sp>
        <p:nvSpPr>
          <p:cNvPr id="36" name="textruta 35">
            <a:extLst>
              <a:ext uri="{FF2B5EF4-FFF2-40B4-BE49-F238E27FC236}">
                <a16:creationId xmlns:a16="http://schemas.microsoft.com/office/drawing/2014/main" id="{88581436-9D18-4692-B36D-3FB1A62D9330}"/>
              </a:ext>
            </a:extLst>
          </p:cNvPr>
          <p:cNvSpPr txBox="1"/>
          <p:nvPr/>
        </p:nvSpPr>
        <p:spPr>
          <a:xfrm>
            <a:off x="-36002" y="3428998"/>
            <a:ext cx="4608001" cy="4632037"/>
          </a:xfrm>
          <a:prstGeom prst="rect">
            <a:avLst/>
          </a:prstGeom>
          <a:solidFill>
            <a:schemeClr val="tx1">
              <a:lumMod val="85000"/>
              <a:lumOff val="15000"/>
              <a:alpha val="44000"/>
            </a:schemeClr>
          </a:solidFill>
        </p:spPr>
        <p:txBody>
          <a:bodyPr wrap="square" rtlCol="0">
            <a:spAutoFit/>
          </a:bodyPr>
          <a:lstStyle/>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r>
              <a:rPr lang="sv-SE" sz="4500" dirty="0">
                <a:solidFill>
                  <a:schemeClr val="bg1"/>
                </a:solidFill>
                <a:latin typeface="Gill Sans MT"/>
                <a:cs typeface="Gill Sans MT"/>
              </a:rPr>
              <a:t>Paketering</a:t>
            </a:r>
            <a:endParaRPr lang="sv-SE" sz="2800" dirty="0">
              <a:solidFill>
                <a:schemeClr val="bg1"/>
              </a:solidFill>
              <a:latin typeface="Gill Sans MT"/>
              <a:cs typeface="Gill Sans MT"/>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3200" dirty="0">
              <a:solidFill>
                <a:schemeClr val="bg1"/>
              </a:solidFill>
              <a:latin typeface="Gill Sans MT"/>
              <a:cs typeface="Gill Sans"/>
            </a:endParaRPr>
          </a:p>
        </p:txBody>
      </p:sp>
      <p:sp>
        <p:nvSpPr>
          <p:cNvPr id="37" name="textruta 36">
            <a:extLst>
              <a:ext uri="{FF2B5EF4-FFF2-40B4-BE49-F238E27FC236}">
                <a16:creationId xmlns:a16="http://schemas.microsoft.com/office/drawing/2014/main" id="{AD5FB170-4C0D-47EF-8D0A-23920ECD30FC}"/>
              </a:ext>
            </a:extLst>
          </p:cNvPr>
          <p:cNvSpPr txBox="1"/>
          <p:nvPr/>
        </p:nvSpPr>
        <p:spPr>
          <a:xfrm>
            <a:off x="4572000" y="3444230"/>
            <a:ext cx="4536000" cy="5068054"/>
          </a:xfrm>
          <a:prstGeom prst="rect">
            <a:avLst/>
          </a:prstGeom>
          <a:solidFill>
            <a:schemeClr val="tx1">
              <a:lumMod val="85000"/>
              <a:lumOff val="15000"/>
              <a:alpha val="44000"/>
            </a:schemeClr>
          </a:solidFill>
        </p:spPr>
        <p:txBody>
          <a:bodyPr wrap="square" rtlCol="0">
            <a:spAutoFit/>
          </a:bodyPr>
          <a:lstStyle/>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endParaRPr lang="sv-SE" sz="4500" dirty="0">
              <a:solidFill>
                <a:schemeClr val="bg1"/>
              </a:solidFill>
              <a:latin typeface="Gill Sans MT"/>
              <a:cs typeface="Gill Sans MT"/>
            </a:endParaRPr>
          </a:p>
          <a:p>
            <a:pPr algn="ctr">
              <a:lnSpc>
                <a:spcPts val="3400"/>
              </a:lnSpc>
              <a:spcAft>
                <a:spcPts val="600"/>
              </a:spcAft>
            </a:pPr>
            <a:r>
              <a:rPr lang="sv-SE" sz="4500" dirty="0">
                <a:solidFill>
                  <a:schemeClr val="bg1"/>
                </a:solidFill>
                <a:latin typeface="Gill Sans MT"/>
                <a:cs typeface="Gill Sans MT"/>
              </a:rPr>
              <a:t>Gränsguiderna/ </a:t>
            </a:r>
            <a:r>
              <a:rPr lang="sv-SE" sz="4500" dirty="0" err="1">
                <a:solidFill>
                  <a:schemeClr val="bg1"/>
                </a:solidFill>
                <a:latin typeface="Gill Sans MT"/>
                <a:cs typeface="Gill Sans MT"/>
              </a:rPr>
              <a:t>Grenseguidene</a:t>
            </a:r>
            <a:endParaRPr lang="sv-SE" sz="2800" dirty="0">
              <a:solidFill>
                <a:schemeClr val="bg1"/>
              </a:solidFill>
              <a:latin typeface="Gill Sans MT"/>
              <a:cs typeface="Gill Sans MT"/>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2800" dirty="0">
              <a:solidFill>
                <a:schemeClr val="bg1"/>
              </a:solidFill>
              <a:latin typeface="Gill Sans MT"/>
              <a:cs typeface="Gill Sans"/>
            </a:endParaRPr>
          </a:p>
          <a:p>
            <a:pPr algn="ctr">
              <a:lnSpc>
                <a:spcPts val="3400"/>
              </a:lnSpc>
              <a:spcAft>
                <a:spcPts val="600"/>
              </a:spcAft>
            </a:pPr>
            <a:endParaRPr lang="sv-SE" sz="3200" dirty="0">
              <a:solidFill>
                <a:schemeClr val="bg1"/>
              </a:solidFill>
              <a:latin typeface="Gill Sans MT"/>
              <a:cs typeface="Gill Sans"/>
            </a:endParaRPr>
          </a:p>
        </p:txBody>
      </p:sp>
    </p:spTree>
    <p:extLst>
      <p:ext uri="{BB962C8B-B14F-4D97-AF65-F5344CB8AC3E}">
        <p14:creationId xmlns:p14="http://schemas.microsoft.com/office/powerpoint/2010/main" val="599662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00"/>
                                        <p:tgtEl>
                                          <p:spTgt spid="34"/>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400"/>
                                        <p:tgtEl>
                                          <p:spTgt spid="35"/>
                                        </p:tgtEl>
                                      </p:cBhvr>
                                    </p:animEffect>
                                  </p:childTnLst>
                                </p:cTn>
                              </p:par>
                            </p:childTnLst>
                          </p:cTn>
                        </p:par>
                        <p:par>
                          <p:cTn id="12" fill="hold">
                            <p:stCondLst>
                              <p:cond delay="8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400"/>
                                        <p:tgtEl>
                                          <p:spTgt spid="36"/>
                                        </p:tgtEl>
                                      </p:cBhvr>
                                    </p:animEffect>
                                  </p:childTnLst>
                                </p:cTn>
                              </p:par>
                            </p:childTnLst>
                          </p:cTn>
                        </p:par>
                        <p:par>
                          <p:cTn id="16" fill="hold">
                            <p:stCondLst>
                              <p:cond delay="12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4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E6BB14C-E5A8-4564-A53A-8F1829B0AC3F}"/>
              </a:ext>
            </a:extLst>
          </p:cNvPr>
          <p:cNvSpPr/>
          <p:nvPr/>
        </p:nvSpPr>
        <p:spPr>
          <a:xfrm>
            <a:off x="53752" y="65314"/>
            <a:ext cx="9036496" cy="872034"/>
          </a:xfrm>
          <a:prstGeom prst="rect">
            <a:avLst/>
          </a:prstGeom>
        </p:spPr>
        <p:txBody>
          <a:bodyPr wrap="square">
            <a:spAutoFit/>
          </a:bodyPr>
          <a:lstStyle/>
          <a:p>
            <a:pPr>
              <a:spcBef>
                <a:spcPts val="200"/>
              </a:spcBef>
              <a:spcAft>
                <a:spcPts val="0"/>
              </a:spcAft>
            </a:pPr>
            <a:r>
              <a:rPr lang="sv-SE" sz="3200" dirty="0">
                <a:solidFill>
                  <a:srgbClr val="2368BC"/>
                </a:solidFill>
                <a:latin typeface="Gill Sans MT" panose="020B0502020104020203" pitchFamily="34" charset="0"/>
              </a:rPr>
              <a:t>Gränsregional turistkarta</a:t>
            </a:r>
          </a:p>
          <a:p>
            <a:pPr>
              <a:spcBef>
                <a:spcPts val="200"/>
              </a:spcBef>
              <a:spcAft>
                <a:spcPts val="0"/>
              </a:spcAft>
            </a:pPr>
            <a:endParaRPr lang="sv-SE" sz="1700" b="1" dirty="0">
              <a:solidFill>
                <a:srgbClr val="2368BC"/>
              </a:solidFill>
              <a:latin typeface="Gill Sans MT" panose="020B0502020104020203" pitchFamily="34" charset="0"/>
            </a:endParaRPr>
          </a:p>
        </p:txBody>
      </p:sp>
      <p:pic>
        <p:nvPicPr>
          <p:cNvPr id="5" name="Bildobjekt 4">
            <a:extLst>
              <a:ext uri="{FF2B5EF4-FFF2-40B4-BE49-F238E27FC236}">
                <a16:creationId xmlns:a16="http://schemas.microsoft.com/office/drawing/2014/main" id="{9FF84DAE-CA08-4AE0-B38E-C6FAEDC17B56}"/>
              </a:ext>
            </a:extLst>
          </p:cNvPr>
          <p:cNvPicPr>
            <a:picLocks noChangeAspect="1"/>
          </p:cNvPicPr>
          <p:nvPr/>
        </p:nvPicPr>
        <p:blipFill>
          <a:blip r:embed="rId3"/>
          <a:stretch>
            <a:fillRect/>
          </a:stretch>
        </p:blipFill>
        <p:spPr>
          <a:xfrm>
            <a:off x="80246" y="836712"/>
            <a:ext cx="4296031" cy="5982728"/>
          </a:xfrm>
          <a:prstGeom prst="rect">
            <a:avLst/>
          </a:prstGeom>
        </p:spPr>
      </p:pic>
      <p:pic>
        <p:nvPicPr>
          <p:cNvPr id="7" name="Bildobjekt 6">
            <a:extLst>
              <a:ext uri="{FF2B5EF4-FFF2-40B4-BE49-F238E27FC236}">
                <a16:creationId xmlns:a16="http://schemas.microsoft.com/office/drawing/2014/main" id="{F6B76C5E-7EF2-49BB-9106-E895297B2E6B}"/>
              </a:ext>
            </a:extLst>
          </p:cNvPr>
          <p:cNvPicPr>
            <a:picLocks noChangeAspect="1"/>
          </p:cNvPicPr>
          <p:nvPr/>
        </p:nvPicPr>
        <p:blipFill>
          <a:blip r:embed="rId4"/>
          <a:stretch>
            <a:fillRect/>
          </a:stretch>
        </p:blipFill>
        <p:spPr>
          <a:xfrm>
            <a:off x="4371182" y="155578"/>
            <a:ext cx="4809330" cy="6729806"/>
          </a:xfrm>
          <a:prstGeom prst="rect">
            <a:avLst/>
          </a:prstGeom>
        </p:spPr>
      </p:pic>
    </p:spTree>
    <p:extLst>
      <p:ext uri="{BB962C8B-B14F-4D97-AF65-F5344CB8AC3E}">
        <p14:creationId xmlns:p14="http://schemas.microsoft.com/office/powerpoint/2010/main" val="305375838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0A2A08-2578-4071-A62D-B27A6BCE7230}"/>
              </a:ext>
            </a:extLst>
          </p:cNvPr>
          <p:cNvPicPr>
            <a:picLocks noChangeAspect="1"/>
          </p:cNvPicPr>
          <p:nvPr/>
        </p:nvPicPr>
        <p:blipFill>
          <a:blip r:embed="rId3"/>
          <a:stretch>
            <a:fillRect/>
          </a:stretch>
        </p:blipFill>
        <p:spPr>
          <a:xfrm>
            <a:off x="3308616" y="2728932"/>
            <a:ext cx="1666800" cy="2710724"/>
          </a:xfrm>
          <a:prstGeom prst="rect">
            <a:avLst/>
          </a:prstGeom>
        </p:spPr>
      </p:pic>
      <p:sp>
        <p:nvSpPr>
          <p:cNvPr id="2" name="Rektangel 1"/>
          <p:cNvSpPr/>
          <p:nvPr/>
        </p:nvSpPr>
        <p:spPr>
          <a:xfrm>
            <a:off x="107504" y="5546665"/>
            <a:ext cx="9036496" cy="1149033"/>
          </a:xfrm>
          <a:prstGeom prst="rect">
            <a:avLst/>
          </a:prstGeom>
        </p:spPr>
        <p:txBody>
          <a:bodyPr wrap="square">
            <a:spAutoFit/>
          </a:bodyPr>
          <a:lstStyle/>
          <a:p>
            <a:pPr lvl="0"/>
            <a:r>
              <a:rPr lang="sv-SE" sz="3200" dirty="0">
                <a:solidFill>
                  <a:srgbClr val="0070C0"/>
                </a:solidFill>
                <a:latin typeface="Gill Sans MT" panose="020B0502020104020203" pitchFamily="34" charset="0"/>
              </a:rPr>
              <a:t>Turer i grenseland</a:t>
            </a:r>
            <a:endParaRPr lang="sv-SE" sz="1500" dirty="0">
              <a:solidFill>
                <a:srgbClr val="000000">
                  <a:lumMod val="50000"/>
                  <a:lumOff val="50000"/>
                </a:srgbClr>
              </a:solidFill>
              <a:latin typeface="Gill Sans MT" panose="020B0502020104020203" pitchFamily="34" charset="0"/>
              <a:cs typeface="Gill Sans"/>
            </a:endParaRPr>
          </a:p>
          <a:p>
            <a:pPr marL="457200" lvl="2">
              <a:spcAft>
                <a:spcPts val="600"/>
              </a:spcAft>
            </a:pPr>
            <a:endParaRPr lang="sv-SE" sz="1300" dirty="0">
              <a:solidFill>
                <a:srgbClr val="000000">
                  <a:lumMod val="50000"/>
                  <a:lumOff val="50000"/>
                </a:srgbClr>
              </a:solidFill>
              <a:latin typeface="Gill Sans MT" panose="020B0502020104020203" pitchFamily="34" charset="0"/>
              <a:cs typeface="Gill Sans"/>
            </a:endParaRPr>
          </a:p>
          <a:p>
            <a:pPr>
              <a:spcBef>
                <a:spcPts val="200"/>
              </a:spcBef>
              <a:spcAft>
                <a:spcPts val="0"/>
              </a:spcAft>
            </a:pPr>
            <a:endParaRPr lang="sv-SE" sz="1700" b="1" dirty="0">
              <a:solidFill>
                <a:srgbClr val="2368BC"/>
              </a:solidFill>
              <a:latin typeface="Gill Sans MT" panose="020B0502020104020203" pitchFamily="34" charset="0"/>
            </a:endParaRP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237312"/>
            <a:ext cx="1728192" cy="481888"/>
          </a:xfrm>
          <a:prstGeom prst="rect">
            <a:avLst/>
          </a:prstGeom>
        </p:spPr>
      </p:pic>
      <p:pic>
        <p:nvPicPr>
          <p:cNvPr id="6" name="Bildobjekt 5" descr="En bild som visar vatten, man, person, utomhus&#10;&#10;Automatiskt genererad beskrivning">
            <a:extLst>
              <a:ext uri="{FF2B5EF4-FFF2-40B4-BE49-F238E27FC236}">
                <a16:creationId xmlns:a16="http://schemas.microsoft.com/office/drawing/2014/main" id="{4B31DF9C-6A1F-4DBE-BB64-D624874F2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511"/>
            <a:ext cx="1657908" cy="2689142"/>
          </a:xfrm>
          <a:prstGeom prst="rect">
            <a:avLst/>
          </a:prstGeom>
        </p:spPr>
      </p:pic>
      <p:pic>
        <p:nvPicPr>
          <p:cNvPr id="9" name="Bildobjekt 8" descr="En bild som visar flod, byggnad, bro, går&#10;&#10;Automatiskt genererad beskrivning">
            <a:extLst>
              <a:ext uri="{FF2B5EF4-FFF2-40B4-BE49-F238E27FC236}">
                <a16:creationId xmlns:a16="http://schemas.microsoft.com/office/drawing/2014/main" id="{1C9AD630-4621-44C0-BEE6-C3B4BFC213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7700" y="27831"/>
            <a:ext cx="1657908" cy="2676698"/>
          </a:xfrm>
          <a:prstGeom prst="rect">
            <a:avLst/>
          </a:prstGeom>
        </p:spPr>
      </p:pic>
      <p:pic>
        <p:nvPicPr>
          <p:cNvPr id="12" name="Bildobjekt 11" descr="En bild som visar person, stängsel, pojke, gräs&#10;&#10;Automatiskt genererad beskrivning">
            <a:extLst>
              <a:ext uri="{FF2B5EF4-FFF2-40B4-BE49-F238E27FC236}">
                <a16:creationId xmlns:a16="http://schemas.microsoft.com/office/drawing/2014/main" id="{905B032C-6C38-419F-AE64-53C31CA09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5608" y="11407"/>
            <a:ext cx="1665017" cy="2695246"/>
          </a:xfrm>
          <a:prstGeom prst="rect">
            <a:avLst/>
          </a:prstGeom>
        </p:spPr>
      </p:pic>
      <p:pic>
        <p:nvPicPr>
          <p:cNvPr id="13" name="Bildobjekt 12">
            <a:extLst>
              <a:ext uri="{FF2B5EF4-FFF2-40B4-BE49-F238E27FC236}">
                <a16:creationId xmlns:a16="http://schemas.microsoft.com/office/drawing/2014/main" id="{0508F1DD-C8D1-47FD-A567-40A957121346}"/>
              </a:ext>
            </a:extLst>
          </p:cNvPr>
          <p:cNvPicPr>
            <a:picLocks noChangeAspect="1"/>
          </p:cNvPicPr>
          <p:nvPr/>
        </p:nvPicPr>
        <p:blipFill rotWithShape="1">
          <a:blip r:embed="rId8"/>
          <a:srcRect r="496"/>
          <a:stretch/>
        </p:blipFill>
        <p:spPr>
          <a:xfrm>
            <a:off x="0" y="2729735"/>
            <a:ext cx="1659600" cy="2711585"/>
          </a:xfrm>
          <a:prstGeom prst="rect">
            <a:avLst/>
          </a:prstGeom>
        </p:spPr>
      </p:pic>
      <p:pic>
        <p:nvPicPr>
          <p:cNvPr id="14" name="Bildobjekt 13">
            <a:extLst>
              <a:ext uri="{FF2B5EF4-FFF2-40B4-BE49-F238E27FC236}">
                <a16:creationId xmlns:a16="http://schemas.microsoft.com/office/drawing/2014/main" id="{402FECE2-DF73-459D-8F52-B3502A0E5593}"/>
              </a:ext>
            </a:extLst>
          </p:cNvPr>
          <p:cNvPicPr>
            <a:picLocks noChangeAspect="1"/>
          </p:cNvPicPr>
          <p:nvPr/>
        </p:nvPicPr>
        <p:blipFill>
          <a:blip r:embed="rId9"/>
          <a:stretch>
            <a:fillRect/>
          </a:stretch>
        </p:blipFill>
        <p:spPr>
          <a:xfrm>
            <a:off x="1657908" y="2737947"/>
            <a:ext cx="1659600" cy="2703373"/>
          </a:xfrm>
          <a:prstGeom prst="rect">
            <a:avLst/>
          </a:prstGeom>
        </p:spPr>
      </p:pic>
      <p:pic>
        <p:nvPicPr>
          <p:cNvPr id="15" name="Bildobjekt 14">
            <a:extLst>
              <a:ext uri="{FF2B5EF4-FFF2-40B4-BE49-F238E27FC236}">
                <a16:creationId xmlns:a16="http://schemas.microsoft.com/office/drawing/2014/main" id="{CDD60611-7E24-4F4F-996F-D026CFBD8DC2}"/>
              </a:ext>
            </a:extLst>
          </p:cNvPr>
          <p:cNvPicPr>
            <a:picLocks noChangeAspect="1"/>
          </p:cNvPicPr>
          <p:nvPr/>
        </p:nvPicPr>
        <p:blipFill>
          <a:blip r:embed="rId10"/>
          <a:stretch>
            <a:fillRect/>
          </a:stretch>
        </p:blipFill>
        <p:spPr>
          <a:xfrm>
            <a:off x="4960625" y="77124"/>
            <a:ext cx="2073282" cy="2629529"/>
          </a:xfrm>
          <a:prstGeom prst="rect">
            <a:avLst/>
          </a:prstGeom>
        </p:spPr>
      </p:pic>
      <p:pic>
        <p:nvPicPr>
          <p:cNvPr id="16" name="Bildobjekt 15">
            <a:extLst>
              <a:ext uri="{FF2B5EF4-FFF2-40B4-BE49-F238E27FC236}">
                <a16:creationId xmlns:a16="http://schemas.microsoft.com/office/drawing/2014/main" id="{162B63D0-8C27-4FF2-957F-090FE38BE2B0}"/>
              </a:ext>
            </a:extLst>
          </p:cNvPr>
          <p:cNvPicPr>
            <a:picLocks noChangeAspect="1"/>
          </p:cNvPicPr>
          <p:nvPr/>
        </p:nvPicPr>
        <p:blipFill>
          <a:blip r:embed="rId11"/>
          <a:stretch>
            <a:fillRect/>
          </a:stretch>
        </p:blipFill>
        <p:spPr>
          <a:xfrm>
            <a:off x="7033906" y="32222"/>
            <a:ext cx="2116829" cy="2674431"/>
          </a:xfrm>
          <a:prstGeom prst="rect">
            <a:avLst/>
          </a:prstGeom>
        </p:spPr>
      </p:pic>
      <p:pic>
        <p:nvPicPr>
          <p:cNvPr id="3" name="Bildobjekt 2">
            <a:extLst>
              <a:ext uri="{FF2B5EF4-FFF2-40B4-BE49-F238E27FC236}">
                <a16:creationId xmlns:a16="http://schemas.microsoft.com/office/drawing/2014/main" id="{352108E8-3F95-484E-9FAF-7303D4BB9BEA}"/>
              </a:ext>
            </a:extLst>
          </p:cNvPr>
          <p:cNvPicPr>
            <a:picLocks noChangeAspect="1"/>
          </p:cNvPicPr>
          <p:nvPr/>
        </p:nvPicPr>
        <p:blipFill>
          <a:blip r:embed="rId12"/>
          <a:stretch>
            <a:fillRect/>
          </a:stretch>
        </p:blipFill>
        <p:spPr>
          <a:xfrm>
            <a:off x="4975416" y="2818949"/>
            <a:ext cx="2073600" cy="2620707"/>
          </a:xfrm>
          <a:prstGeom prst="rect">
            <a:avLst/>
          </a:prstGeom>
        </p:spPr>
      </p:pic>
      <p:pic>
        <p:nvPicPr>
          <p:cNvPr id="7" name="Bildobjekt 6">
            <a:extLst>
              <a:ext uri="{FF2B5EF4-FFF2-40B4-BE49-F238E27FC236}">
                <a16:creationId xmlns:a16="http://schemas.microsoft.com/office/drawing/2014/main" id="{61E1F83A-AD09-497A-BD24-77380F10E070}"/>
              </a:ext>
            </a:extLst>
          </p:cNvPr>
          <p:cNvPicPr>
            <a:picLocks noChangeAspect="1"/>
          </p:cNvPicPr>
          <p:nvPr/>
        </p:nvPicPr>
        <p:blipFill>
          <a:blip r:embed="rId13"/>
          <a:stretch>
            <a:fillRect/>
          </a:stretch>
        </p:blipFill>
        <p:spPr>
          <a:xfrm>
            <a:off x="7049016" y="2751503"/>
            <a:ext cx="2116800" cy="2682199"/>
          </a:xfrm>
          <a:prstGeom prst="rect">
            <a:avLst/>
          </a:prstGeom>
        </p:spPr>
      </p:pic>
    </p:spTree>
    <p:extLst>
      <p:ext uri="{BB962C8B-B14F-4D97-AF65-F5344CB8AC3E}">
        <p14:creationId xmlns:p14="http://schemas.microsoft.com/office/powerpoint/2010/main" val="344011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B23246A1C7FF14787219AAFD2410B36" ma:contentTypeVersion="10" ma:contentTypeDescription="Skapa ett nytt dokument." ma:contentTypeScope="" ma:versionID="01b105520a87071271372f995bf425f5">
  <xsd:schema xmlns:xsd="http://www.w3.org/2001/XMLSchema" xmlns:xs="http://www.w3.org/2001/XMLSchema" xmlns:p="http://schemas.microsoft.com/office/2006/metadata/properties" xmlns:ns2="ce5f9d1e-9afc-4be7-82aa-a8d4f9c7588c" xmlns:ns3="6fbf51d8-df55-440f-beeb-ed3d92b80777" targetNamespace="http://schemas.microsoft.com/office/2006/metadata/properties" ma:root="true" ma:fieldsID="be7bc676475388d65b7ca836f900b691" ns2:_="" ns3:_="">
    <xsd:import namespace="ce5f9d1e-9afc-4be7-82aa-a8d4f9c7588c"/>
    <xsd:import namespace="6fbf51d8-df55-440f-beeb-ed3d92b8077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5f9d1e-9afc-4be7-82aa-a8d4f9c7588c"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bf51d8-df55-440f-beeb-ed3d92b8077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F0F099-3645-4730-8EEF-589A471788D4}">
  <ds:schemaRefs>
    <ds:schemaRef ds:uri="http://schemas.microsoft.com/sharepoint/v3/contenttype/forms"/>
  </ds:schemaRefs>
</ds:datastoreItem>
</file>

<file path=customXml/itemProps2.xml><?xml version="1.0" encoding="utf-8"?>
<ds:datastoreItem xmlns:ds="http://schemas.openxmlformats.org/officeDocument/2006/customXml" ds:itemID="{C3B9421B-A0FC-4095-A4EA-376B088A32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5f9d1e-9afc-4be7-82aa-a8d4f9c7588c"/>
    <ds:schemaRef ds:uri="6fbf51d8-df55-440f-beeb-ed3d92b807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BA6D46-E838-43D2-A57B-53E0BCADBC0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9336</TotalTime>
  <Words>352</Words>
  <Application>Microsoft Office PowerPoint</Application>
  <PresentationFormat>Bildspel på skärmen (4:3)</PresentationFormat>
  <Paragraphs>113</Paragraphs>
  <Slides>12</Slides>
  <Notes>9</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12</vt:i4>
      </vt:variant>
    </vt:vector>
  </HeadingPairs>
  <TitlesOfParts>
    <vt:vector size="19" baseType="lpstr">
      <vt:lpstr>Arial</vt:lpstr>
      <vt:lpstr>Calibri</vt:lpstr>
      <vt:lpstr>Gill Sans</vt:lpstr>
      <vt:lpstr>Gill Sans MT</vt:lpstr>
      <vt:lpstr>Lato</vt:lpstr>
      <vt:lpstr>Lato Light</vt:lpstr>
      <vt:lpstr>Office-tema</vt:lpstr>
      <vt:lpstr>Louise Robertsson Svinesundskommittén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Annika</dc:creator>
  <cp:lastModifiedBy>Louise Robertsson</cp:lastModifiedBy>
  <cp:revision>136</cp:revision>
  <dcterms:created xsi:type="dcterms:W3CDTF">2015-04-08T10:33:05Z</dcterms:created>
  <dcterms:modified xsi:type="dcterms:W3CDTF">2019-11-20T16:12:48Z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0x010100AB23246A1C7FF14787219AAFD2410B36</vt:lpwstr>
  </property>
</Properties>
</file>