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6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4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9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2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28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8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7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5"/>
          <p:cNvSpPr txBox="1">
            <a:spLocks/>
          </p:cNvSpPr>
          <p:nvPr/>
        </p:nvSpPr>
        <p:spPr>
          <a:xfrm>
            <a:off x="539552" y="22048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EEBAK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Alaotsikko 7"/>
          <p:cNvSpPr txBox="1">
            <a:spLocks/>
          </p:cNvSpPr>
          <p:nvPr/>
        </p:nvSpPr>
        <p:spPr>
          <a:xfrm>
            <a:off x="457200" y="1366664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EnergiEffektivisering av Byggnader i Arktiska Kommuner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Hankkeen tavoitteet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Lisätä rajat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ylittävää tiedonvälitystä vihreän yhteisön kehityksessä</a:t>
            </a:r>
            <a:r>
              <a:rPr lang="fi-FI" dirty="0">
                <a:solidFill>
                  <a:srgbClr val="262626"/>
                </a:solidFill>
              </a:rPr>
              <a:t>.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Eri </a:t>
            </a:r>
            <a:r>
              <a:rPr lang="fi-FI" dirty="0" err="1">
                <a:solidFill>
                  <a:srgbClr val="262626"/>
                </a:solidFill>
              </a:rPr>
              <a:t>demostraatioista</a:t>
            </a:r>
            <a:r>
              <a:rPr lang="fi-FI" dirty="0">
                <a:solidFill>
                  <a:srgbClr val="262626"/>
                </a:solidFill>
              </a:rPr>
              <a:t> kerätyn tiedon jakaminen.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Koota informatiivinen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kokoelma tietoa liittyen matalaenergiataloihin arktisilla ja </a:t>
            </a:r>
            <a:r>
              <a:rPr kumimoji="0" lang="fi-FI" sz="3200" b="0" i="0" u="none" strike="noStrike" kern="1200" cap="none" spc="0" normalizeH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-arktisilla alueilla.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Focusing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municipality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point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view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fi-FI" dirty="0" err="1">
                <a:solidFill>
                  <a:srgbClr val="262626"/>
                </a:solidFill>
              </a:rPr>
              <a:t>about</a:t>
            </a:r>
            <a:r>
              <a:rPr lang="fi-FI" dirty="0">
                <a:solidFill>
                  <a:srgbClr val="262626"/>
                </a:solidFill>
              </a:rPr>
              <a:t> </a:t>
            </a:r>
            <a:r>
              <a:rPr lang="fi-FI" dirty="0" err="1">
                <a:solidFill>
                  <a:srgbClr val="262626"/>
                </a:solidFill>
              </a:rPr>
              <a:t>building</a:t>
            </a:r>
            <a:r>
              <a:rPr lang="fi-FI" dirty="0">
                <a:solidFill>
                  <a:srgbClr val="262626"/>
                </a:solidFill>
              </a:rPr>
              <a:t> </a:t>
            </a:r>
            <a:r>
              <a:rPr lang="fi-FI" dirty="0" err="1">
                <a:solidFill>
                  <a:srgbClr val="262626"/>
                </a:solidFill>
              </a:rPr>
              <a:t>energy</a:t>
            </a:r>
            <a:r>
              <a:rPr lang="fi-FI" dirty="0">
                <a:solidFill>
                  <a:srgbClr val="262626"/>
                </a:solidFill>
              </a:rPr>
              <a:t> </a:t>
            </a:r>
            <a:r>
              <a:rPr lang="fi-FI" dirty="0" err="1">
                <a:solidFill>
                  <a:srgbClr val="262626"/>
                </a:solidFill>
              </a:rPr>
              <a:t>efficiency</a:t>
            </a:r>
            <a:r>
              <a:rPr lang="fi-FI" dirty="0">
                <a:solidFill>
                  <a:srgbClr val="262626"/>
                </a:solidFill>
              </a:rPr>
              <a:t> is </a:t>
            </a:r>
            <a:r>
              <a:rPr lang="fi-FI" dirty="0" err="1">
                <a:solidFill>
                  <a:srgbClr val="262626"/>
                </a:solidFill>
              </a:rPr>
              <a:t>studied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Parhaat käytänteet Norjasta, Suomesta ja Ruotsista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Ehdotukset teknisiin ratkaisuihin</a:t>
            </a:r>
            <a:r>
              <a:rPr kumimoji="0" lang="fi-FI" sz="24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ja rajoituksiin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7345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Toteutus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558800" y="2057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>
                <a:solidFill>
                  <a:srgbClr val="262626"/>
                </a:solidFill>
              </a:rPr>
              <a:t>Tietojen kerääminen ja mittaaminen tähän hankkeeseen valituissa sekä a</a:t>
            </a:r>
            <a:r>
              <a:rPr kumimoji="0" lang="fi-FI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ikaisemmissa</a:t>
            </a:r>
            <a:r>
              <a:rPr kumimoji="0" lang="fi-FI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hankkeissa tutkituissa pilottikohteissa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Mittaustulosten analysointi ja </a:t>
            </a:r>
            <a:r>
              <a:rPr lang="fi-FI" dirty="0" err="1">
                <a:solidFill>
                  <a:srgbClr val="262626"/>
                </a:solidFill>
              </a:rPr>
              <a:t>keskenäinen</a:t>
            </a:r>
            <a:r>
              <a:rPr lang="fi-FI" dirty="0">
                <a:solidFill>
                  <a:srgbClr val="262626"/>
                </a:solidFill>
              </a:rPr>
              <a:t> vertailu parhaisiin käytänteisiin sekä kansallisiin säännöksiin ja suosituksiin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>
                <a:solidFill>
                  <a:srgbClr val="262626"/>
                </a:solidFill>
              </a:rPr>
              <a:t>Tulokset todennetaan simuloimalla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9109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Kohderyhmät </a:t>
            </a:r>
            <a:r>
              <a:rPr kumimoji="0" lang="fi-FI" sz="4400" b="1" i="0" u="none" strike="noStrike" kern="1200" cap="none" spc="0" normalizeH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&amp; odotetut tulokset 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Hankkeen tuloksien</a:t>
            </a:r>
            <a:r>
              <a:rPr kumimoji="0" lang="fi-FI" sz="28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tärkein kohderyhmä ovat arktisella alueella sijaitsevat kunnat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Hankkeessa toteutetaan kaikissa kolmessa maassa rajat ylittäviä työpajoja, joissa hankkeen tuloksista tiedotetaan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sz="2800" dirty="0">
                <a:solidFill>
                  <a:srgbClr val="262626"/>
                </a:solidFill>
              </a:rPr>
              <a:t>Tärkein hankkeen odotetuista tuloksista on energiatehokkuuteen liittyvän tiedon siirto asiantuntijoilta kunnille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8480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srgbClr val="262626">
                    <a:lumMod val="65000"/>
                    <a:lumOff val="35000"/>
                  </a:srgbClr>
                </a:solidFill>
              </a:rPr>
              <a:t>Hanke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sp>
        <p:nvSpPr>
          <p:cNvPr id="20" name="Sisällön paikkamerkki 6"/>
          <p:cNvSpPr txBox="1">
            <a:spLocks/>
          </p:cNvSpPr>
          <p:nvPr/>
        </p:nvSpPr>
        <p:spPr>
          <a:xfrm>
            <a:off x="609600" y="2438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Hankkeen toteutus: 1.1.2017 – 31.12.2019</a:t>
            </a:r>
          </a:p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Kokonaisbudjetti: 1 417 529€</a:t>
            </a:r>
          </a:p>
          <a:p>
            <a:pPr lvl="0">
              <a:defRPr/>
            </a:pPr>
            <a:r>
              <a:rPr lang="fi-FI" sz="2800" dirty="0">
                <a:solidFill>
                  <a:srgbClr val="262626"/>
                </a:solidFill>
              </a:rPr>
              <a:t>Hankekumppanit:</a:t>
            </a:r>
          </a:p>
          <a:p>
            <a:pPr lvl="1">
              <a:defRPr/>
            </a:pPr>
            <a:r>
              <a:rPr lang="fi-FI" sz="2400" dirty="0">
                <a:solidFill>
                  <a:srgbClr val="262626"/>
                </a:solidFill>
              </a:rPr>
              <a:t>Lapin Ammattikorkeakoulu</a:t>
            </a:r>
          </a:p>
          <a:p>
            <a:pPr lvl="1">
              <a:defRPr/>
            </a:pPr>
            <a:r>
              <a:rPr lang="fi-FI" sz="2400" dirty="0" err="1">
                <a:solidFill>
                  <a:srgbClr val="262626"/>
                </a:solidFill>
              </a:rPr>
              <a:t>Luleå</a:t>
            </a:r>
            <a:r>
              <a:rPr lang="fi-FI" sz="2400" dirty="0">
                <a:solidFill>
                  <a:srgbClr val="262626"/>
                </a:solidFill>
              </a:rPr>
              <a:t> </a:t>
            </a:r>
            <a:r>
              <a:rPr lang="fi-FI" sz="2400" dirty="0" err="1">
                <a:solidFill>
                  <a:srgbClr val="262626"/>
                </a:solidFill>
              </a:rPr>
              <a:t>University</a:t>
            </a:r>
            <a:r>
              <a:rPr lang="fi-FI" sz="2400" dirty="0">
                <a:solidFill>
                  <a:srgbClr val="262626"/>
                </a:solidFill>
              </a:rPr>
              <a:t> of Technology</a:t>
            </a:r>
          </a:p>
          <a:p>
            <a:pPr lvl="1">
              <a:defRPr/>
            </a:pPr>
            <a:r>
              <a:rPr lang="fi-FI" sz="2400" dirty="0">
                <a:solidFill>
                  <a:srgbClr val="262626"/>
                </a:solidFill>
              </a:rPr>
              <a:t>Norut </a:t>
            </a:r>
            <a:r>
              <a:rPr lang="fi-FI" sz="2400" dirty="0" err="1">
                <a:solidFill>
                  <a:srgbClr val="262626"/>
                </a:solidFill>
              </a:rPr>
              <a:t>Northern</a:t>
            </a:r>
            <a:r>
              <a:rPr lang="fi-FI" sz="2400" dirty="0">
                <a:solidFill>
                  <a:srgbClr val="262626"/>
                </a:solidFill>
              </a:rPr>
              <a:t> </a:t>
            </a:r>
            <a:r>
              <a:rPr lang="fi-FI" sz="2400" dirty="0" err="1">
                <a:solidFill>
                  <a:srgbClr val="262626"/>
                </a:solidFill>
              </a:rPr>
              <a:t>Research</a:t>
            </a:r>
            <a:r>
              <a:rPr lang="fi-FI" sz="2400" dirty="0">
                <a:solidFill>
                  <a:srgbClr val="262626"/>
                </a:solidFill>
              </a:rPr>
              <a:t> Institute Narvik</a:t>
            </a:r>
          </a:p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61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Rintala Mikko</dc:creator>
  <cp:lastModifiedBy>jf</cp:lastModifiedBy>
  <cp:revision>9</cp:revision>
  <dcterms:created xsi:type="dcterms:W3CDTF">2017-04-20T05:39:52Z</dcterms:created>
  <dcterms:modified xsi:type="dcterms:W3CDTF">2021-12-03T09:34:52Z</dcterms:modified>
</cp:coreProperties>
</file>