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8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69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41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93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3953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421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11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928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583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16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971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6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89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5"/>
          <p:cNvSpPr txBox="1">
            <a:spLocks/>
          </p:cNvSpPr>
          <p:nvPr/>
        </p:nvSpPr>
        <p:spPr>
          <a:xfrm>
            <a:off x="539552" y="2204864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EEBAK</a:t>
            </a:r>
            <a:endParaRPr kumimoji="0" lang="fi-FI" sz="4400" b="1" i="0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" name="Alaotsikko 7"/>
          <p:cNvSpPr txBox="1">
            <a:spLocks/>
          </p:cNvSpPr>
          <p:nvPr/>
        </p:nvSpPr>
        <p:spPr>
          <a:xfrm>
            <a:off x="457200" y="1366664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EnergiEffektivisering av Byggnader i Arktiska Kommuner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813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Projektmål</a:t>
            </a:r>
            <a:endParaRPr kumimoji="0" lang="fi-FI" sz="4400" b="1" i="0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457200" y="2286000"/>
            <a:ext cx="8577386" cy="3581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Höja kunskapsutbyte bland gränsregionerna </a:t>
            </a:r>
            <a:r>
              <a:rPr kumimoji="0" lang="sv-SE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för grön samhällsutveckling.</a:t>
            </a:r>
            <a: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sv-SE" dirty="0">
                <a:solidFill>
                  <a:srgbClr val="262626"/>
                </a:solidFill>
              </a:rPr>
              <a:t>Sprida information insamlad från olika demonstrationsobjekt.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Sammanställa en</a:t>
            </a:r>
            <a:r>
              <a:rPr kumimoji="0" lang="sv-SE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kunskapsbank för lågenergibyggnader i de arktiska och </a:t>
            </a:r>
            <a:r>
              <a:rPr kumimoji="0" lang="sv-SE" sz="3200" b="0" i="0" u="none" strike="noStrike" kern="1200" cap="none" spc="0" normalizeH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sub</a:t>
            </a:r>
            <a:r>
              <a:rPr kumimoji="0" lang="sv-SE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-arktiska regionerna.</a:t>
            </a:r>
            <a: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Fokus på kommunernas uppfattning kring informationen hur </a:t>
            </a:r>
            <a:r>
              <a:rPr lang="sv-SE" dirty="0">
                <a:solidFill>
                  <a:srgbClr val="262626"/>
                </a:solidFill>
              </a:rPr>
              <a:t>byggnaders energieffektivisering studeras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dirty="0">
                <a:solidFill>
                  <a:srgbClr val="262626"/>
                </a:solidFill>
              </a:rPr>
              <a:t>Best </a:t>
            </a:r>
            <a:r>
              <a:rPr lang="sv-SE" dirty="0" err="1">
                <a:solidFill>
                  <a:srgbClr val="262626"/>
                </a:solidFill>
              </a:rPr>
              <a:t>practices</a:t>
            </a:r>
            <a:r>
              <a:rPr lang="sv-SE" dirty="0">
                <a:solidFill>
                  <a:srgbClr val="262626"/>
                </a:solidFill>
              </a:rPr>
              <a:t>-teknik från Norge, Sverige och Finland.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Förslag på tekniska lösningar och begränsningar.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sv-SE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61890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1" i="0" u="none" strike="noStrike" kern="1200" cap="none" spc="0" normalizeH="0" baseline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Implementering</a:t>
            </a: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558800" y="2057400"/>
            <a:ext cx="8538308" cy="3581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sv-SE" dirty="0">
                <a:solidFill>
                  <a:srgbClr val="262626"/>
                </a:solidFill>
              </a:rPr>
              <a:t>Samla information och genomföra mätningar i pilotprojekt från tidigare energieffektiva byggnader, såväl som aktuella pilotprojekt för denna studie.</a:t>
            </a:r>
          </a:p>
          <a:p>
            <a:pPr lvl="0">
              <a:defRPr/>
            </a:pPr>
            <a:r>
              <a:rPr lang="sv-SE" dirty="0">
                <a:solidFill>
                  <a:srgbClr val="262626"/>
                </a:solidFill>
              </a:rPr>
              <a:t>Analys av mätningar och koppla detta till best </a:t>
            </a:r>
            <a:r>
              <a:rPr lang="sv-SE" dirty="0" err="1">
                <a:solidFill>
                  <a:srgbClr val="262626"/>
                </a:solidFill>
              </a:rPr>
              <a:t>practise</a:t>
            </a:r>
            <a:r>
              <a:rPr lang="sv-SE" dirty="0">
                <a:solidFill>
                  <a:srgbClr val="262626"/>
                </a:solidFill>
              </a:rPr>
              <a:t>-tekniker samt nationella bestämmelser och rekommendationer.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dirty="0">
                <a:solidFill>
                  <a:srgbClr val="262626"/>
                </a:solidFill>
              </a:rPr>
              <a:t>Resultat bevisas med hjälp av simuleringar.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sv-SE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sv-SE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410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Målgrupp</a:t>
            </a: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fi-FI" sz="4400" b="1" i="0" u="none" strike="noStrike" kern="1200" cap="none" spc="0" normalizeH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&amp; </a:t>
            </a:r>
            <a:r>
              <a:rPr kumimoji="0" lang="fi-FI" sz="4400" b="1" i="0" u="none" strike="noStrike" kern="1200" cap="none" spc="0" normalizeH="0" noProof="0" dirty="0" err="1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förväntade</a:t>
            </a:r>
            <a:r>
              <a:rPr kumimoji="0" lang="fi-FI" sz="4400" b="1" i="0" u="none" strike="noStrike" kern="1200" cap="none" spc="0" normalizeH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fi-FI" sz="4400" b="1" i="0" u="none" strike="noStrike" kern="1200" cap="none" spc="0" normalizeH="0" noProof="0" dirty="0" err="1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resultat</a:t>
            </a:r>
            <a:endParaRPr kumimoji="0" lang="fi-FI" sz="4400" b="1" i="0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457200" y="22860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Den huvudsakliga målgruppen</a:t>
            </a:r>
            <a:r>
              <a:rPr lang="sv-SE" sz="2800" dirty="0">
                <a:solidFill>
                  <a:srgbClr val="262626"/>
                </a:solidFill>
              </a:rPr>
              <a:t> </a:t>
            </a: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för resultaten från detta projekt är kommunerna i den arktiska</a:t>
            </a:r>
            <a:r>
              <a:rPr kumimoji="0" lang="sv-SE" sz="28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regionen.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Gränsöverskridande </a:t>
            </a:r>
            <a:r>
              <a:rPr kumimoji="0" lang="sv-SE" sz="28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workshops i alla tre länder hålls för att sprida projektets resultat.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sz="2800" baseline="0" dirty="0">
                <a:solidFill>
                  <a:srgbClr val="262626"/>
                </a:solidFill>
              </a:rPr>
              <a:t>Huvudsakliga förväntade resultatet är kunskap och erfarenhet om energieffektivisering från experter till kommuner.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57150" indent="0">
              <a:buNone/>
            </a:pPr>
            <a:endParaRPr lang="sv-SE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sv-SE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sv-SE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884805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solidFill>
                  <a:srgbClr val="262626">
                    <a:lumMod val="65000"/>
                    <a:lumOff val="35000"/>
                  </a:srgbClr>
                </a:solidFill>
              </a:rPr>
              <a:t>Projektet</a:t>
            </a:r>
            <a:endParaRPr kumimoji="0" lang="sv-SE" sz="4400" b="1" i="0" u="none" strike="noStrike" kern="1200" cap="none" spc="0" normalizeH="0" baseline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457200" y="22860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None/>
            </a:pPr>
            <a:endParaRPr lang="fi-FI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  <p:sp>
        <p:nvSpPr>
          <p:cNvPr id="20" name="Sisällön paikkamerkki 6"/>
          <p:cNvSpPr txBox="1">
            <a:spLocks/>
          </p:cNvSpPr>
          <p:nvPr/>
        </p:nvSpPr>
        <p:spPr>
          <a:xfrm>
            <a:off x="609600" y="24384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sv-SE" sz="2800" dirty="0">
                <a:solidFill>
                  <a:srgbClr val="262626"/>
                </a:solidFill>
              </a:rPr>
              <a:t>Projektets tidsram: 2017-01-01 –2019-12-31</a:t>
            </a:r>
          </a:p>
          <a:p>
            <a:pPr lvl="0">
              <a:defRPr/>
            </a:pPr>
            <a:r>
              <a:rPr lang="sv-SE" sz="2800" dirty="0">
                <a:solidFill>
                  <a:srgbClr val="262626"/>
                </a:solidFill>
              </a:rPr>
              <a:t>Total budget: 1 417 529 €</a:t>
            </a:r>
          </a:p>
          <a:p>
            <a:pPr lvl="0">
              <a:defRPr/>
            </a:pPr>
            <a:r>
              <a:rPr lang="sv-SE" sz="2800" dirty="0">
                <a:solidFill>
                  <a:srgbClr val="262626"/>
                </a:solidFill>
              </a:rPr>
              <a:t>Projektets deltagare:</a:t>
            </a:r>
          </a:p>
          <a:p>
            <a:pPr lvl="1">
              <a:defRPr/>
            </a:pPr>
            <a:r>
              <a:rPr lang="sv-SE" sz="2400" dirty="0" err="1">
                <a:solidFill>
                  <a:srgbClr val="262626"/>
                </a:solidFill>
              </a:rPr>
              <a:t>Lapland</a:t>
            </a:r>
            <a:r>
              <a:rPr lang="sv-SE" sz="2400" dirty="0">
                <a:solidFill>
                  <a:srgbClr val="262626"/>
                </a:solidFill>
              </a:rPr>
              <a:t> University </a:t>
            </a:r>
            <a:r>
              <a:rPr lang="sv-SE" sz="2400" dirty="0" err="1">
                <a:solidFill>
                  <a:srgbClr val="262626"/>
                </a:solidFill>
              </a:rPr>
              <a:t>of</a:t>
            </a:r>
            <a:r>
              <a:rPr lang="sv-SE" sz="2400" dirty="0">
                <a:solidFill>
                  <a:srgbClr val="262626"/>
                </a:solidFill>
              </a:rPr>
              <a:t> </a:t>
            </a:r>
            <a:r>
              <a:rPr lang="sv-SE" sz="2400" dirty="0" err="1">
                <a:solidFill>
                  <a:srgbClr val="262626"/>
                </a:solidFill>
              </a:rPr>
              <a:t>Applied</a:t>
            </a:r>
            <a:r>
              <a:rPr lang="sv-SE" sz="2400" dirty="0">
                <a:solidFill>
                  <a:srgbClr val="262626"/>
                </a:solidFill>
              </a:rPr>
              <a:t> Sciences</a:t>
            </a:r>
          </a:p>
          <a:p>
            <a:pPr lvl="1">
              <a:defRPr/>
            </a:pPr>
            <a:r>
              <a:rPr lang="sv-SE" sz="2400" dirty="0">
                <a:solidFill>
                  <a:srgbClr val="262626"/>
                </a:solidFill>
              </a:rPr>
              <a:t>Luleå Tekniska Universitet</a:t>
            </a:r>
          </a:p>
          <a:p>
            <a:pPr lvl="1">
              <a:defRPr/>
            </a:pPr>
            <a:r>
              <a:rPr lang="sv-SE" sz="2400" dirty="0" err="1">
                <a:solidFill>
                  <a:srgbClr val="262626"/>
                </a:solidFill>
              </a:rPr>
              <a:t>Norut</a:t>
            </a:r>
            <a:r>
              <a:rPr lang="sv-SE" sz="2400" dirty="0">
                <a:solidFill>
                  <a:srgbClr val="262626"/>
                </a:solidFill>
              </a:rPr>
              <a:t> </a:t>
            </a:r>
            <a:r>
              <a:rPr lang="sv-SE" sz="2400" dirty="0" err="1">
                <a:solidFill>
                  <a:srgbClr val="262626"/>
                </a:solidFill>
              </a:rPr>
              <a:t>Northern</a:t>
            </a:r>
            <a:r>
              <a:rPr lang="sv-SE" sz="2400" dirty="0">
                <a:solidFill>
                  <a:srgbClr val="262626"/>
                </a:solidFill>
              </a:rPr>
              <a:t> Research </a:t>
            </a:r>
            <a:r>
              <a:rPr lang="sv-SE" sz="2400" dirty="0" err="1">
                <a:solidFill>
                  <a:srgbClr val="262626"/>
                </a:solidFill>
              </a:rPr>
              <a:t>Institute</a:t>
            </a:r>
            <a:r>
              <a:rPr lang="sv-SE" sz="2400" dirty="0">
                <a:solidFill>
                  <a:srgbClr val="262626"/>
                </a:solidFill>
              </a:rPr>
              <a:t> Narvik</a:t>
            </a:r>
          </a:p>
          <a:p>
            <a:pPr marL="57150" indent="0">
              <a:buNone/>
            </a:pPr>
            <a:endParaRPr lang="sv-SE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sv-SE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sv-SE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1611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Breitbild</PresentationFormat>
  <Paragraphs>31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Rintala Mikko</dc:creator>
  <cp:lastModifiedBy>jf</cp:lastModifiedBy>
  <cp:revision>8</cp:revision>
  <dcterms:created xsi:type="dcterms:W3CDTF">2017-04-20T05:39:52Z</dcterms:created>
  <dcterms:modified xsi:type="dcterms:W3CDTF">2021-12-03T10:11:28Z</dcterms:modified>
</cp:coreProperties>
</file>