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8" r:id="rId2"/>
    <p:sldMasterId id="2147483784" r:id="rId3"/>
  </p:sldMasterIdLst>
  <p:sldIdLst>
    <p:sldId id="256" r:id="rId4"/>
    <p:sldId id="260" r:id="rId5"/>
    <p:sldId id="265" r:id="rId6"/>
    <p:sldId id="267" r:id="rId7"/>
    <p:sldId id="258" r:id="rId8"/>
    <p:sldId id="264" r:id="rId9"/>
    <p:sldId id="263" r:id="rId10"/>
    <p:sldId id="262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431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056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1391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6838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2364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237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0596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05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27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3748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29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9107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1985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7167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9073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945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9686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83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8335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468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6106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872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4481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96468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80750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6189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112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775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465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527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418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756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10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22B1FE1-3DE0-43BB-83AB-C92BFE853083}" type="datetimeFigureOut">
              <a:rPr lang="fi-FI" smtClean="0"/>
              <a:t>3.12.2021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CF744A8-E462-4490-AC78-32FF2EB06C9C}" type="slidenum">
              <a:rPr lang="fi-FI" smtClean="0"/>
              <a:t>‹Nr.›</a:t>
            </a:fld>
            <a:endParaRPr lang="fi-F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77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Finska</a:t>
            </a:r>
            <a:r>
              <a:rPr lang="fi-FI" dirty="0"/>
              <a:t> </a:t>
            </a:r>
            <a:r>
              <a:rPr lang="fi-FI" dirty="0" err="1"/>
              <a:t>pilotbyggnader</a:t>
            </a:r>
            <a:r>
              <a:rPr lang="fi-FI" dirty="0"/>
              <a:t> </a:t>
            </a:r>
            <a:r>
              <a:rPr lang="fi-FI" dirty="0" err="1"/>
              <a:t>inom</a:t>
            </a:r>
            <a:r>
              <a:rPr lang="fi-FI" dirty="0"/>
              <a:t> EEBAK-</a:t>
            </a:r>
            <a:r>
              <a:rPr lang="fi-FI" dirty="0" err="1"/>
              <a:t>projektet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Niko Pernu</a:t>
            </a:r>
          </a:p>
          <a:p>
            <a:r>
              <a:rPr lang="fi-FI" dirty="0" err="1"/>
              <a:t>Lapland</a:t>
            </a:r>
            <a:r>
              <a:rPr lang="fi-FI" dirty="0"/>
              <a:t> </a:t>
            </a:r>
            <a:r>
              <a:rPr lang="fi-FI" dirty="0" err="1"/>
              <a:t>University</a:t>
            </a:r>
            <a:r>
              <a:rPr lang="fi-FI" dirty="0"/>
              <a:t> of </a:t>
            </a:r>
            <a:r>
              <a:rPr lang="fi-FI" dirty="0" err="1"/>
              <a:t>Applied</a:t>
            </a:r>
            <a:r>
              <a:rPr lang="fi-FI" dirty="0"/>
              <a:t> Sciences</a:t>
            </a:r>
          </a:p>
        </p:txBody>
      </p:sp>
    </p:spTree>
    <p:extLst>
      <p:ext uri="{BB962C8B-B14F-4D97-AF65-F5344CB8AC3E}">
        <p14:creationId xmlns:p14="http://schemas.microsoft.com/office/powerpoint/2010/main" val="2502441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Lågenergi</a:t>
            </a:r>
            <a:r>
              <a:rPr lang="fi-FI" dirty="0"/>
              <a:t>-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passivhus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92967"/>
            <a:ext cx="10515600" cy="4283995"/>
          </a:xfrm>
        </p:spPr>
        <p:txBody>
          <a:bodyPr>
            <a:normAutofit/>
          </a:bodyPr>
          <a:lstStyle/>
          <a:p>
            <a:r>
              <a:rPr lang="sv-SE" dirty="0"/>
              <a:t>Relativt nya hus i den arktiska regionen</a:t>
            </a:r>
          </a:p>
          <a:p>
            <a:r>
              <a:rPr lang="sv-SE" dirty="0"/>
              <a:t>Jämförelse mellan länderna</a:t>
            </a:r>
          </a:p>
          <a:p>
            <a:pPr lvl="1"/>
            <a:r>
              <a:rPr lang="sv-SE" dirty="0"/>
              <a:t>Luftkvalité inomhus</a:t>
            </a:r>
          </a:p>
          <a:p>
            <a:pPr lvl="1"/>
            <a:r>
              <a:rPr lang="sv-SE" dirty="0"/>
              <a:t>Energieffektivisering</a:t>
            </a:r>
          </a:p>
          <a:p>
            <a:pPr lvl="1"/>
            <a:r>
              <a:rPr lang="sv-SE" dirty="0"/>
              <a:t>Konstruktioner och material</a:t>
            </a:r>
          </a:p>
          <a:p>
            <a:pPr lvl="1"/>
            <a:r>
              <a:rPr lang="sv-SE" dirty="0"/>
              <a:t>Uppvärmning, ventilation och byggnaders automationssystem</a:t>
            </a:r>
          </a:p>
          <a:p>
            <a:pPr lvl="1"/>
            <a:r>
              <a:rPr lang="sv-SE" dirty="0"/>
              <a:t>Livscykelanalyser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365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Pilotbyggnader</a:t>
            </a:r>
            <a:r>
              <a:rPr lang="fi-FI" dirty="0"/>
              <a:t> för </a:t>
            </a:r>
            <a:r>
              <a:rPr lang="fi-FI" dirty="0" err="1"/>
              <a:t>renovering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Dessa äldre byggnader kommer att undersökas och revideras utifrån energiperspektiv</a:t>
            </a:r>
          </a:p>
          <a:p>
            <a:r>
              <a:rPr lang="sv-SE" dirty="0"/>
              <a:t>Olika metoder för energieffektivisering jämförs, och simuleras för att hitta den bästa och mest lämpliga alternativet för varje pilotbyggnad</a:t>
            </a:r>
          </a:p>
          <a:p>
            <a:r>
              <a:rPr lang="sv-SE" dirty="0"/>
              <a:t>Rekommendationer för energieffektiviserings kommer att genomföras för varje byggnad</a:t>
            </a:r>
          </a:p>
          <a:p>
            <a:r>
              <a:rPr lang="sv-SE" dirty="0"/>
              <a:t>Rekommendationer används i byggnadernas renovering för att uppnå bättre energieffektivitet</a:t>
            </a:r>
          </a:p>
        </p:txBody>
      </p:sp>
    </p:spTree>
    <p:extLst>
      <p:ext uri="{BB962C8B-B14F-4D97-AF65-F5344CB8AC3E}">
        <p14:creationId xmlns:p14="http://schemas.microsoft.com/office/powerpoint/2010/main" val="249931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Mål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dirty="0"/>
              <a:t>Dessa åtgärder genomförs för att:</a:t>
            </a:r>
          </a:p>
          <a:p>
            <a:endParaRPr lang="sv-SE" dirty="0"/>
          </a:p>
          <a:p>
            <a:r>
              <a:rPr lang="sv-SE" dirty="0"/>
              <a:t>Hitta metoder till förbättrad energieffektivitet av äldre pilotbyggnader</a:t>
            </a:r>
          </a:p>
          <a:p>
            <a:r>
              <a:rPr lang="sv-SE" dirty="0"/>
              <a:t>Undersöka best </a:t>
            </a:r>
            <a:r>
              <a:rPr lang="sv-SE" dirty="0" err="1"/>
              <a:t>practices</a:t>
            </a:r>
            <a:r>
              <a:rPr lang="sv-SE" dirty="0"/>
              <a:t> gällande energieffektivisering av nya byggnader</a:t>
            </a:r>
          </a:p>
          <a:p>
            <a:r>
              <a:rPr lang="sv-SE" dirty="0"/>
              <a:t>Definiera möjliga skillnader i nationella metoder och riktlinjer</a:t>
            </a:r>
          </a:p>
          <a:p>
            <a:r>
              <a:rPr lang="sv-SE" dirty="0"/>
              <a:t>Höja kunskapen inom kommuner kring byggnaders energieffektivisering</a:t>
            </a:r>
          </a:p>
        </p:txBody>
      </p:sp>
    </p:spTree>
    <p:extLst>
      <p:ext uri="{BB962C8B-B14F-4D97-AF65-F5344CB8AC3E}">
        <p14:creationId xmlns:p14="http://schemas.microsoft.com/office/powerpoint/2010/main" val="991175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fi-FI" sz="4400" dirty="0">
                <a:latin typeface="+mj-lt"/>
              </a:rPr>
              <a:t>Wellevi, Levi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Utbildningscentrum för Rovaniemi Municipal Federation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Education</a:t>
            </a:r>
            <a:endParaRPr lang="sv-SE" dirty="0"/>
          </a:p>
          <a:p>
            <a:r>
              <a:rPr lang="sv-SE" dirty="0"/>
              <a:t>Färdigställd 2014, byggd av studenter vid </a:t>
            </a:r>
            <a:r>
              <a:rPr lang="sv-SE" dirty="0" err="1"/>
              <a:t>Lapland</a:t>
            </a:r>
            <a:r>
              <a:rPr lang="sv-SE" dirty="0"/>
              <a:t> </a:t>
            </a:r>
            <a:r>
              <a:rPr lang="sv-SE" dirty="0" err="1"/>
              <a:t>Vocational</a:t>
            </a:r>
            <a:r>
              <a:rPr lang="sv-SE" dirty="0"/>
              <a:t> </a:t>
            </a:r>
            <a:r>
              <a:rPr lang="sv-SE" dirty="0" err="1"/>
              <a:t>School</a:t>
            </a:r>
            <a:endParaRPr lang="sv-SE" dirty="0"/>
          </a:p>
          <a:p>
            <a:r>
              <a:rPr lang="sv-SE" dirty="0"/>
              <a:t>Olika typer av väggkonstruktioner har använts för jämförelser </a:t>
            </a:r>
          </a:p>
          <a:p>
            <a:r>
              <a:rPr lang="sv-SE" dirty="0"/>
              <a:t>Utförda mätningar</a:t>
            </a:r>
          </a:p>
          <a:p>
            <a:pPr lvl="1"/>
            <a:r>
              <a:rPr lang="sv-SE" dirty="0"/>
              <a:t>U-värde</a:t>
            </a:r>
          </a:p>
          <a:p>
            <a:pPr lvl="1"/>
            <a:r>
              <a:rPr lang="sv-SE" dirty="0"/>
              <a:t>Värme- och fuktighetsbeteende i väggarna</a:t>
            </a:r>
          </a:p>
          <a:p>
            <a:pPr lvl="1"/>
            <a:r>
              <a:rPr lang="sv-SE" dirty="0"/>
              <a:t>Simulering</a:t>
            </a:r>
          </a:p>
          <a:p>
            <a:pPr lvl="1"/>
            <a:endParaRPr lang="sv-SE" b="1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759" y="3095146"/>
            <a:ext cx="4160921" cy="277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9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848" y="1845734"/>
            <a:ext cx="5251832" cy="371250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CLT </a:t>
            </a:r>
            <a:r>
              <a:rPr lang="fi-FI" dirty="0" err="1"/>
              <a:t>testhus</a:t>
            </a:r>
            <a:r>
              <a:rPr lang="fi-FI" dirty="0"/>
              <a:t>, Kemi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Byggdes initialt till </a:t>
            </a:r>
            <a:r>
              <a:rPr lang="sv-SE" dirty="0" err="1"/>
              <a:t>Digipolis</a:t>
            </a:r>
            <a:r>
              <a:rPr lang="sv-SE" dirty="0"/>
              <a:t> campus-område</a:t>
            </a:r>
          </a:p>
          <a:p>
            <a:r>
              <a:rPr lang="sv-SE" dirty="0"/>
              <a:t>Flyttades till </a:t>
            </a:r>
            <a:r>
              <a:rPr lang="sv-SE" dirty="0" err="1"/>
              <a:t>Ajos</a:t>
            </a:r>
            <a:r>
              <a:rPr lang="sv-SE" dirty="0"/>
              <a:t>, Kemi</a:t>
            </a:r>
          </a:p>
          <a:p>
            <a:r>
              <a:rPr lang="sv-SE" dirty="0"/>
              <a:t>Modern CLT-konstruktion</a:t>
            </a:r>
          </a:p>
          <a:p>
            <a:r>
              <a:rPr lang="sv-SE" dirty="0"/>
              <a:t>Flertal analyser utfärdade</a:t>
            </a:r>
          </a:p>
          <a:p>
            <a:pPr lvl="1"/>
            <a:r>
              <a:rPr lang="sv-SE" dirty="0"/>
              <a:t>Värme- och fuktighetsbeteende i konstruktion</a:t>
            </a:r>
          </a:p>
          <a:p>
            <a:pPr lvl="1"/>
            <a:r>
              <a:rPr lang="sv-SE" dirty="0"/>
              <a:t>Lufthastighet läckage n50</a:t>
            </a:r>
          </a:p>
          <a:p>
            <a:pPr lvl="1"/>
            <a:r>
              <a:rPr lang="sv-SE" dirty="0"/>
              <a:t>Termisk simulering</a:t>
            </a:r>
          </a:p>
          <a:p>
            <a:pPr lvl="1"/>
            <a:r>
              <a:rPr lang="sv-SE" dirty="0"/>
              <a:t>Avvikande mätningar</a:t>
            </a:r>
          </a:p>
          <a:p>
            <a:pPr lvl="1"/>
            <a:r>
              <a:rPr lang="sv-SE" dirty="0"/>
              <a:t>Simulering</a:t>
            </a:r>
          </a:p>
          <a:p>
            <a:pPr lvl="1"/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998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Timmerhus</a:t>
            </a:r>
            <a:r>
              <a:rPr lang="fi-FI" dirty="0"/>
              <a:t>, Pello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Enfamiljshus </a:t>
            </a:r>
          </a:p>
          <a:p>
            <a:r>
              <a:rPr lang="sv-SE" dirty="0"/>
              <a:t>Byggt 2013</a:t>
            </a:r>
          </a:p>
          <a:p>
            <a:r>
              <a:rPr lang="sv-SE" dirty="0"/>
              <a:t>Byggt med laminerat timmer</a:t>
            </a:r>
          </a:p>
          <a:p>
            <a:r>
              <a:rPr lang="sv-SE" dirty="0"/>
              <a:t>Har undersökt:</a:t>
            </a:r>
          </a:p>
          <a:p>
            <a:pPr lvl="1"/>
            <a:r>
              <a:rPr lang="sv-SE" dirty="0"/>
              <a:t>Värme- och fuktighetsbeteende i konstruktion</a:t>
            </a:r>
          </a:p>
          <a:p>
            <a:pPr lvl="1"/>
            <a:r>
              <a:rPr lang="sv-SE" dirty="0"/>
              <a:t>Luftkvalité inomhus</a:t>
            </a:r>
          </a:p>
          <a:p>
            <a:pPr lvl="1"/>
            <a:r>
              <a:rPr lang="sv-SE" dirty="0"/>
              <a:t>Lufthastighet läckage n50</a:t>
            </a:r>
          </a:p>
          <a:p>
            <a:pPr marL="201168" lvl="1" indent="0">
              <a:buNone/>
            </a:pPr>
            <a:endParaRPr lang="fi-F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9" b="12114"/>
          <a:stretch>
            <a:fillRect/>
          </a:stretch>
        </p:blipFill>
        <p:spPr bwMode="auto">
          <a:xfrm>
            <a:off x="7017586" y="1977357"/>
            <a:ext cx="4015372" cy="416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826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Vuotso</a:t>
            </a:r>
            <a:r>
              <a:rPr lang="fi-FI" dirty="0"/>
              <a:t> </a:t>
            </a:r>
            <a:r>
              <a:rPr lang="fi-FI" dirty="0" err="1"/>
              <a:t>Skola</a:t>
            </a:r>
            <a:r>
              <a:rPr lang="fi-FI" dirty="0"/>
              <a:t>, Sodankylä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1 155 m²</a:t>
            </a:r>
          </a:p>
          <a:p>
            <a:r>
              <a:rPr lang="fi-FI" dirty="0" err="1"/>
              <a:t>Grundskola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förskola</a:t>
            </a:r>
            <a:endParaRPr lang="fi-FI" dirty="0"/>
          </a:p>
          <a:p>
            <a:r>
              <a:rPr lang="fi-FI" dirty="0" err="1"/>
              <a:t>Hög</a:t>
            </a:r>
            <a:r>
              <a:rPr lang="fi-FI" dirty="0"/>
              <a:t> </a:t>
            </a:r>
            <a:r>
              <a:rPr lang="fi-FI" dirty="0" err="1"/>
              <a:t>energianvädning</a:t>
            </a:r>
            <a:endParaRPr lang="fi-FI" dirty="0"/>
          </a:p>
          <a:p>
            <a:pPr lvl="1"/>
            <a:r>
              <a:rPr lang="fi-FI" dirty="0"/>
              <a:t>380 MWh/</a:t>
            </a:r>
            <a:r>
              <a:rPr lang="fi-FI" dirty="0" err="1"/>
              <a:t>år</a:t>
            </a:r>
            <a:endParaRPr lang="fi-FI" dirty="0"/>
          </a:p>
          <a:p>
            <a:pPr lvl="1"/>
            <a:r>
              <a:rPr lang="fi-FI" dirty="0" err="1"/>
              <a:t>Uppvärmd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</a:t>
            </a:r>
            <a:r>
              <a:rPr lang="fi-FI" dirty="0" err="1"/>
              <a:t>olja</a:t>
            </a:r>
            <a:endParaRPr lang="fi-FI" dirty="0"/>
          </a:p>
          <a:p>
            <a:pPr lvl="1"/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915" y="3510008"/>
            <a:ext cx="6992353" cy="261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57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4347" y="365125"/>
            <a:ext cx="10515600" cy="1325563"/>
          </a:xfrm>
        </p:spPr>
        <p:txBody>
          <a:bodyPr/>
          <a:lstStyle/>
          <a:p>
            <a:r>
              <a:rPr lang="sv-SE"/>
              <a:t>LSHP Administrationsbygnad, Rovaniemi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Administrationsbyggnad för </a:t>
            </a:r>
            <a:r>
              <a:rPr lang="sv-SE" dirty="0" err="1"/>
              <a:t>Laplans</a:t>
            </a:r>
            <a:r>
              <a:rPr lang="sv-SE" dirty="0"/>
              <a:t> sjukhusdistrikt</a:t>
            </a:r>
          </a:p>
          <a:p>
            <a:r>
              <a:rPr lang="sv-SE" dirty="0"/>
              <a:t>3 346 m²</a:t>
            </a:r>
          </a:p>
          <a:p>
            <a:r>
              <a:rPr lang="sv-SE" dirty="0"/>
              <a:t>Byggd 1975</a:t>
            </a:r>
          </a:p>
          <a:p>
            <a:r>
              <a:rPr lang="sv-SE" dirty="0"/>
              <a:t>Huvudsakligen kontor</a:t>
            </a:r>
          </a:p>
          <a:p>
            <a:r>
              <a:rPr lang="sv-SE" dirty="0"/>
              <a:t>Renovering och tillägg 1989</a:t>
            </a:r>
          </a:p>
          <a:p>
            <a:endParaRPr lang="sv-SE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137" y="2748092"/>
            <a:ext cx="4858000" cy="33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15924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tro">
  <a:themeElements>
    <a:clrScheme name="Retr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TM02900720[[fn=Integraali]]</Template>
  <TotalTime>0</TotalTime>
  <Words>257</Words>
  <Application>Microsoft Office PowerPoint</Application>
  <PresentationFormat>Breitbild</PresentationFormat>
  <Paragraphs>61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Calibri</vt:lpstr>
      <vt:lpstr>Calibri Light</vt:lpstr>
      <vt:lpstr>Wingdings 2</vt:lpstr>
      <vt:lpstr>HDOfficeLightV0</vt:lpstr>
      <vt:lpstr>1_HDOfficeLightV0</vt:lpstr>
      <vt:lpstr>Retro</vt:lpstr>
      <vt:lpstr>Finska pilotbyggnader inom EEBAK-projektet</vt:lpstr>
      <vt:lpstr>Lågenergi- och passivhus</vt:lpstr>
      <vt:lpstr>Pilotbyggnader för renovering</vt:lpstr>
      <vt:lpstr>Mål</vt:lpstr>
      <vt:lpstr>Wellevi, Levi</vt:lpstr>
      <vt:lpstr>CLT testhus, Kemi</vt:lpstr>
      <vt:lpstr>Timmerhus, Pello</vt:lpstr>
      <vt:lpstr>Vuotso Skola, Sodankylä</vt:lpstr>
      <vt:lpstr>LSHP Administrationsbygnad, Rovaniemi</vt:lpstr>
    </vt:vector>
  </TitlesOfParts>
  <Company>EDU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EEBAK</dc:title>
  <dc:creator>Pernu Niko</dc:creator>
  <cp:lastModifiedBy>jf</cp:lastModifiedBy>
  <cp:revision>46</cp:revision>
  <dcterms:created xsi:type="dcterms:W3CDTF">2017-05-19T06:10:39Z</dcterms:created>
  <dcterms:modified xsi:type="dcterms:W3CDTF">2021-12-03T10:16:55Z</dcterms:modified>
</cp:coreProperties>
</file>