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69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541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093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95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421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11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28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583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16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71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6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689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5"/>
          <p:cNvSpPr txBox="1">
            <a:spLocks/>
          </p:cNvSpPr>
          <p:nvPr/>
        </p:nvSpPr>
        <p:spPr>
          <a:xfrm>
            <a:off x="539552" y="220486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EEBAK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Alaotsikko 7"/>
          <p:cNvSpPr txBox="1">
            <a:spLocks/>
          </p:cNvSpPr>
          <p:nvPr/>
        </p:nvSpPr>
        <p:spPr>
          <a:xfrm>
            <a:off x="457200" y="1366664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EnergiEffektivisering av Byggnader i Arktiska Kommuner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1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Prosjektmål</a:t>
            </a: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Øke kunnskapsutveksling</a:t>
            </a:r>
            <a:r>
              <a:rPr kumimoji="0" lang="fi-FI" sz="32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over landegrensene innen grønn samfunnsutvikling</a:t>
            </a:r>
            <a:r>
              <a:rPr lang="fi-FI" dirty="0">
                <a:solidFill>
                  <a:srgbClr val="262626"/>
                </a:solidFill>
              </a:rPr>
              <a:t>.</a:t>
            </a: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fi-FI" dirty="0">
                <a:solidFill>
                  <a:srgbClr val="262626"/>
                </a:solidFill>
              </a:rPr>
              <a:t>Disseminere samlet informasjon fra de ulike.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Samle</a:t>
            </a:r>
            <a:r>
              <a:rPr kumimoji="0" lang="fi-FI" sz="32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informativ</a:t>
            </a:r>
            <a:r>
              <a:rPr kumimoji="0" lang="fi-FI" sz="32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kunnskapssamling for lavenergibygg i arktiske og subarktiske reginoner</a:t>
            </a: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Analysere samlet</a:t>
            </a:r>
            <a:r>
              <a:rPr kumimoji="0" lang="fi-FI" sz="28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informasjon om energieffektivitet i bygg fra et kommunalt synspunkt.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dirty="0">
                <a:solidFill>
                  <a:srgbClr val="262626"/>
                </a:solidFill>
              </a:rPr>
              <a:t>Beste praksis fra Norge, Sverige og Finland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Forslag til tekniske løsninger og begrensninger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47345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Implementering</a:t>
            </a: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558800" y="20574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Samle informasjon</a:t>
            </a:r>
            <a:r>
              <a:rPr kumimoji="0" lang="fi-FI" sz="32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og målinger fra tidligere og nye pilotprosjekter innen energieffektivisering.</a:t>
            </a:r>
            <a:endParaRPr lang="fi-FI" dirty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dirty="0">
                <a:solidFill>
                  <a:srgbClr val="262626"/>
                </a:solidFill>
              </a:rPr>
              <a:t>Analyse og kryssreferering av målinger for å danne beste praksis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dirty="0">
                <a:solidFill>
                  <a:srgbClr val="262626"/>
                </a:solidFill>
              </a:rPr>
              <a:t>Resultatene er bevist med simuleringsverktøy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9109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Målgrupper og forventet resultat</a:t>
            </a: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Hoved</a:t>
            </a:r>
            <a:r>
              <a:rPr lang="fi-FI" sz="2800" dirty="0">
                <a:solidFill>
                  <a:srgbClr val="262626"/>
                </a:solidFill>
              </a:rPr>
              <a:t>målgruppe for genererte resultater er kommuner i den arktiske regionen.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Workshops i all</a:t>
            </a:r>
            <a:r>
              <a:rPr lang="fi-FI" sz="2800" dirty="0">
                <a:solidFill>
                  <a:srgbClr val="262626"/>
                </a:solidFill>
              </a:rPr>
              <a:t>e tre landene for å disseminere prosjektresultatene.Grenseoverskridende workshops i alle tre land for å disseminere resultatene fra prosjektet.</a:t>
            </a:r>
            <a:endParaRPr kumimoji="0" lang="fi-FI" sz="2800" b="0" i="0" u="none" strike="noStrike" kern="1200" cap="none" spc="0" normalizeH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sz="2800" dirty="0">
                <a:solidFill>
                  <a:srgbClr val="262626"/>
                </a:solidFill>
              </a:rPr>
              <a:t>Forventet hovedresultat er utveksling av energieffektiviseringkunnskap og –erfaringer fra eksperter til kommuner.</a:t>
            </a:r>
            <a:endParaRPr lang="fi-FI" dirty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8480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>
                <a:solidFill>
                  <a:srgbClr val="262626">
                    <a:lumMod val="65000"/>
                    <a:lumOff val="35000"/>
                  </a:srgbClr>
                </a:solidFill>
              </a:rPr>
              <a:t>Prosjektet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endParaRPr lang="fi-FI" dirty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  <p:sp>
        <p:nvSpPr>
          <p:cNvPr id="20" name="Sisällön paikkamerkki 6"/>
          <p:cNvSpPr txBox="1">
            <a:spLocks/>
          </p:cNvSpPr>
          <p:nvPr/>
        </p:nvSpPr>
        <p:spPr>
          <a:xfrm>
            <a:off x="609600" y="24384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fi-FI" sz="2800" dirty="0">
                <a:solidFill>
                  <a:srgbClr val="262626"/>
                </a:solidFill>
              </a:rPr>
              <a:t>Tidsramme: 1.1.2017 – 31.12.2019</a:t>
            </a:r>
          </a:p>
          <a:p>
            <a:pPr lvl="0">
              <a:defRPr/>
            </a:pPr>
            <a:r>
              <a:rPr lang="fi-FI" sz="2800" dirty="0">
                <a:solidFill>
                  <a:srgbClr val="262626"/>
                </a:solidFill>
              </a:rPr>
              <a:t>Budsjett: 1 417 529€</a:t>
            </a:r>
          </a:p>
          <a:p>
            <a:pPr lvl="0">
              <a:defRPr/>
            </a:pPr>
            <a:r>
              <a:rPr lang="fi-FI" sz="2800" dirty="0">
                <a:solidFill>
                  <a:srgbClr val="262626"/>
                </a:solidFill>
              </a:rPr>
              <a:t>Prosjektpartnere:</a:t>
            </a:r>
          </a:p>
          <a:p>
            <a:pPr lvl="1">
              <a:defRPr/>
            </a:pPr>
            <a:r>
              <a:rPr lang="fi-FI" sz="2400" dirty="0" err="1">
                <a:solidFill>
                  <a:srgbClr val="262626"/>
                </a:solidFill>
              </a:rPr>
              <a:t>Lapland</a:t>
            </a:r>
            <a:r>
              <a:rPr lang="fi-FI" sz="2400" dirty="0">
                <a:solidFill>
                  <a:srgbClr val="262626"/>
                </a:solidFill>
              </a:rPr>
              <a:t> </a:t>
            </a:r>
            <a:r>
              <a:rPr lang="fi-FI" sz="2400" dirty="0" err="1">
                <a:solidFill>
                  <a:srgbClr val="262626"/>
                </a:solidFill>
              </a:rPr>
              <a:t>University</a:t>
            </a:r>
            <a:r>
              <a:rPr lang="fi-FI" sz="2400" dirty="0">
                <a:solidFill>
                  <a:srgbClr val="262626"/>
                </a:solidFill>
              </a:rPr>
              <a:t> of </a:t>
            </a:r>
            <a:r>
              <a:rPr lang="fi-FI" sz="2400" dirty="0" err="1">
                <a:solidFill>
                  <a:srgbClr val="262626"/>
                </a:solidFill>
              </a:rPr>
              <a:t>Applied</a:t>
            </a:r>
            <a:r>
              <a:rPr lang="fi-FI" sz="2400" dirty="0">
                <a:solidFill>
                  <a:srgbClr val="262626"/>
                </a:solidFill>
              </a:rPr>
              <a:t> Sciences</a:t>
            </a:r>
          </a:p>
          <a:p>
            <a:pPr lvl="1">
              <a:defRPr/>
            </a:pPr>
            <a:r>
              <a:rPr lang="fi-FI" sz="2400" dirty="0" err="1">
                <a:solidFill>
                  <a:srgbClr val="262626"/>
                </a:solidFill>
              </a:rPr>
              <a:t>Luleå</a:t>
            </a:r>
            <a:r>
              <a:rPr lang="fi-FI" sz="2400" dirty="0">
                <a:solidFill>
                  <a:srgbClr val="262626"/>
                </a:solidFill>
              </a:rPr>
              <a:t> </a:t>
            </a:r>
            <a:r>
              <a:rPr lang="fi-FI" sz="2400" dirty="0" err="1">
                <a:solidFill>
                  <a:srgbClr val="262626"/>
                </a:solidFill>
              </a:rPr>
              <a:t>University</a:t>
            </a:r>
            <a:r>
              <a:rPr lang="fi-FI" sz="2400" dirty="0">
                <a:solidFill>
                  <a:srgbClr val="262626"/>
                </a:solidFill>
              </a:rPr>
              <a:t> of Technology</a:t>
            </a:r>
          </a:p>
          <a:p>
            <a:pPr lvl="1">
              <a:defRPr/>
            </a:pPr>
            <a:r>
              <a:rPr lang="fi-FI" sz="2400" dirty="0">
                <a:solidFill>
                  <a:srgbClr val="262626"/>
                </a:solidFill>
              </a:rPr>
              <a:t>Norut </a:t>
            </a:r>
            <a:r>
              <a:rPr lang="fi-FI" sz="2400" dirty="0" err="1">
                <a:solidFill>
                  <a:srgbClr val="262626"/>
                </a:solidFill>
              </a:rPr>
              <a:t>Northern</a:t>
            </a:r>
            <a:r>
              <a:rPr lang="fi-FI" sz="2400" dirty="0">
                <a:solidFill>
                  <a:srgbClr val="262626"/>
                </a:solidFill>
              </a:rPr>
              <a:t> </a:t>
            </a:r>
            <a:r>
              <a:rPr lang="fi-FI" sz="2400" dirty="0" err="1">
                <a:solidFill>
                  <a:srgbClr val="262626"/>
                </a:solidFill>
              </a:rPr>
              <a:t>Research</a:t>
            </a:r>
            <a:r>
              <a:rPr lang="fi-FI" sz="2400" dirty="0">
                <a:solidFill>
                  <a:srgbClr val="262626"/>
                </a:solidFill>
              </a:rPr>
              <a:t> Institute Narvik</a:t>
            </a:r>
          </a:p>
          <a:p>
            <a:pPr marL="57150" indent="0">
              <a:buNone/>
            </a:pPr>
            <a:endParaRPr lang="fi-FI" dirty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161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Rintala Mikko</dc:creator>
  <cp:lastModifiedBy>jf</cp:lastModifiedBy>
  <cp:revision>8</cp:revision>
  <dcterms:created xsi:type="dcterms:W3CDTF">2017-04-20T05:39:52Z</dcterms:created>
  <dcterms:modified xsi:type="dcterms:W3CDTF">2021-12-03T10:19:08Z</dcterms:modified>
</cp:coreProperties>
</file>