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69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541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093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3953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421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11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928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583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16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971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76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C5B27-0000-41FB-BE20-2209768120A5}" type="datetimeFigureOut">
              <a:rPr lang="fi-FI" smtClean="0"/>
              <a:t>3.12.2021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5DE2A-3F2D-456F-A3AC-E7A1761DC301}" type="slidenum">
              <a:rPr lang="fi-FI" smtClean="0"/>
              <a:t>‹Nr.›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689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5"/>
          <p:cNvSpPr txBox="1">
            <a:spLocks/>
          </p:cNvSpPr>
          <p:nvPr/>
        </p:nvSpPr>
        <p:spPr>
          <a:xfrm>
            <a:off x="539552" y="2204864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EEBAK</a:t>
            </a:r>
            <a:endParaRPr kumimoji="0" lang="fi-FI" sz="4400" b="1" i="0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" name="Alaotsikko 7"/>
          <p:cNvSpPr txBox="1">
            <a:spLocks/>
          </p:cNvSpPr>
          <p:nvPr/>
        </p:nvSpPr>
        <p:spPr>
          <a:xfrm>
            <a:off x="457200" y="1366664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EnergiEffektivisering av Byggnader i Arktiska Kommuner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813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Prosjektmål</a:t>
            </a: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457200" y="22860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Øke kunnskapsutveksling</a:t>
            </a:r>
            <a:r>
              <a:rPr kumimoji="0" lang="fi-FI" sz="32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over landegrensene innen grønn samfunnsutvikling</a:t>
            </a:r>
            <a:r>
              <a:rPr lang="fi-FI" dirty="0">
                <a:solidFill>
                  <a:srgbClr val="262626"/>
                </a:solidFill>
              </a:rPr>
              <a:t>.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fi-FI" dirty="0">
                <a:solidFill>
                  <a:srgbClr val="262626"/>
                </a:solidFill>
              </a:rPr>
              <a:t>Disseminere samlet informasjon fra de ulike.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Samle</a:t>
            </a:r>
            <a:r>
              <a:rPr kumimoji="0" lang="fi-FI" sz="32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 informativ</a:t>
            </a:r>
            <a:r>
              <a:rPr kumimoji="0" lang="fi-FI" sz="32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kunnskapssamling for lavenergibygg i arktiske og subarktiske reginoner</a:t>
            </a: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Analysere samlet</a:t>
            </a:r>
            <a:r>
              <a:rPr kumimoji="0" lang="fi-FI" sz="28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informasjon om energieffektivitet i bygg fra et kommunalt synspunkt.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i-FI" dirty="0">
                <a:solidFill>
                  <a:srgbClr val="262626"/>
                </a:solidFill>
              </a:rPr>
              <a:t>Beste praksis fra Norge, Sverige og Finland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Forslag til tekniske løsninger og begrensninger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2473458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Implementering</a:t>
            </a: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558800" y="20574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Samle informasjon</a:t>
            </a:r>
            <a:r>
              <a:rPr kumimoji="0" lang="fi-FI" sz="3200" b="0" i="0" u="none" strike="noStrike" kern="1200" cap="none" spc="0" normalizeH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og målinger fra tidligere og nye pilotprosjekter innen energieffektivisering.</a:t>
            </a:r>
            <a:endParaRPr lang="fi-FI" dirty="0">
              <a:solidFill>
                <a:srgbClr val="262626"/>
              </a:solidFill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i-FI" dirty="0">
                <a:solidFill>
                  <a:srgbClr val="262626"/>
                </a:solidFill>
              </a:rPr>
              <a:t>Analyse og kryssreferering av målinger for å danne beste praksis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i-FI" dirty="0">
                <a:solidFill>
                  <a:srgbClr val="262626"/>
                </a:solidFill>
              </a:rPr>
              <a:t>Resultatene er bevist med simuleringsverktøy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091096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4400" b="1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Målgrupper og forventet resultat</a:t>
            </a: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457200" y="22860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Hoved</a:t>
            </a:r>
            <a:r>
              <a:rPr lang="fi-FI" sz="2800" dirty="0">
                <a:solidFill>
                  <a:srgbClr val="262626"/>
                </a:solidFill>
              </a:rPr>
              <a:t>målgruppe for genererte resultater er kommuner i den arktiske regionen.</a:t>
            </a:r>
            <a:endParaRPr kumimoji="0" lang="fi-FI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fi-FI" sz="2800" b="0" i="0" u="none" strike="noStrike" kern="1200" cap="none" spc="0" normalizeH="0" baseline="0" noProof="0" dirty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Workshops i all</a:t>
            </a:r>
            <a:r>
              <a:rPr lang="fi-FI" sz="2800" dirty="0">
                <a:solidFill>
                  <a:srgbClr val="262626"/>
                </a:solidFill>
              </a:rPr>
              <a:t>e tre landene for å disseminere prosjektresultatene.Grenseoverskridende workshops i alle tre land for å disseminere resultatene fra prosjektet.</a:t>
            </a:r>
            <a:endParaRPr kumimoji="0" lang="fi-FI" sz="2800" b="0" i="0" u="none" strike="noStrike" kern="1200" cap="none" spc="0" normalizeH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fi-FI" sz="2800" dirty="0">
                <a:solidFill>
                  <a:srgbClr val="262626"/>
                </a:solidFill>
              </a:rPr>
              <a:t>Forventet hovedresultat er utveksling av energieffektiviseringkunnskap og –erfaringer fra eksperter til kommuner.</a:t>
            </a:r>
            <a:endParaRPr lang="fi-FI" dirty="0">
              <a:solidFill>
                <a:srgbClr val="262626"/>
              </a:solidFill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884805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244492"/>
            <a:ext cx="1839528" cy="53346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567" y="6245876"/>
            <a:ext cx="1195780" cy="4557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815" y="6272961"/>
            <a:ext cx="1435543" cy="4331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7032" y="6121108"/>
            <a:ext cx="1473783" cy="73689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433" y="6119886"/>
            <a:ext cx="1039446" cy="51972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691" y="6164748"/>
            <a:ext cx="1549109" cy="46928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6122279"/>
            <a:ext cx="1465775" cy="556570"/>
          </a:xfrm>
          <a:prstGeom prst="rect">
            <a:avLst/>
          </a:prstGeom>
        </p:spPr>
      </p:pic>
      <p:sp>
        <p:nvSpPr>
          <p:cNvPr id="16" name="Otsikko 5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>
                <a:solidFill>
                  <a:srgbClr val="262626">
                    <a:lumMod val="65000"/>
                    <a:lumOff val="35000"/>
                  </a:srgbClr>
                </a:solidFill>
              </a:rPr>
              <a:t>Prosjektet</a:t>
            </a:r>
            <a:endParaRPr kumimoji="0" lang="fi-FI" sz="4400" b="1" i="0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17" name="Sisällön paikkamerkki 6"/>
          <p:cNvSpPr txBox="1">
            <a:spLocks/>
          </p:cNvSpPr>
          <p:nvPr/>
        </p:nvSpPr>
        <p:spPr>
          <a:xfrm>
            <a:off x="457200" y="22860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indent="0">
              <a:buNone/>
            </a:pPr>
            <a:endParaRPr lang="fi-FI" dirty="0">
              <a:solidFill>
                <a:srgbClr val="262626"/>
              </a:solidFill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Alaotsikko 7"/>
          <p:cNvSpPr txBox="1">
            <a:spLocks/>
          </p:cNvSpPr>
          <p:nvPr/>
        </p:nvSpPr>
        <p:spPr>
          <a:xfrm>
            <a:off x="457200" y="3810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0" i="1" kern="1200">
                <a:solidFill>
                  <a:schemeClr val="tx1">
                    <a:lumMod val="65000"/>
                    <a:lumOff val="35000"/>
                  </a:schemeClr>
                </a:solidFill>
                <a:latin typeface="Times"/>
                <a:ea typeface="+mn-ea"/>
                <a:cs typeface="Time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i-FI" sz="3200" b="1" i="1" u="none" strike="noStrike" kern="1200" cap="none" spc="0" normalizeH="0" baseline="0" noProof="0">
                <a:ln>
                  <a:noFill/>
                </a:ln>
                <a:solidFill>
                  <a:srgbClr val="262626">
                    <a:lumMod val="65000"/>
                    <a:lumOff val="35000"/>
                  </a:srgbClr>
                </a:solidFill>
                <a:effectLst/>
                <a:uLnTx/>
                <a:uFillTx/>
                <a:latin typeface="Times"/>
                <a:ea typeface="+mn-ea"/>
                <a:cs typeface="Times"/>
              </a:rPr>
              <a:t>EEBAK</a:t>
            </a:r>
            <a:endParaRPr kumimoji="0" lang="fi-FI" sz="3200" b="0" i="1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65000"/>
                  <a:lumOff val="35000"/>
                </a:srgbClr>
              </a:solidFill>
              <a:effectLst/>
              <a:uLnTx/>
              <a:uFillTx/>
              <a:latin typeface="Times"/>
              <a:ea typeface="+mn-ea"/>
              <a:cs typeface="Times"/>
            </a:endParaRPr>
          </a:p>
        </p:txBody>
      </p:sp>
      <p:sp>
        <p:nvSpPr>
          <p:cNvPr id="20" name="Sisällön paikkamerkki 6"/>
          <p:cNvSpPr txBox="1">
            <a:spLocks/>
          </p:cNvSpPr>
          <p:nvPr/>
        </p:nvSpPr>
        <p:spPr>
          <a:xfrm>
            <a:off x="609600" y="2438400"/>
            <a:ext cx="82296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fi-FI" sz="2800" dirty="0">
                <a:solidFill>
                  <a:srgbClr val="262626"/>
                </a:solidFill>
              </a:rPr>
              <a:t>Tidsramme: 1.1.2017 – 31.12.2019</a:t>
            </a:r>
          </a:p>
          <a:p>
            <a:pPr lvl="0">
              <a:defRPr/>
            </a:pPr>
            <a:r>
              <a:rPr lang="fi-FI" sz="2800" dirty="0">
                <a:solidFill>
                  <a:srgbClr val="262626"/>
                </a:solidFill>
              </a:rPr>
              <a:t>Budsjett: 1 417 529€</a:t>
            </a:r>
          </a:p>
          <a:p>
            <a:pPr lvl="0">
              <a:defRPr/>
            </a:pPr>
            <a:r>
              <a:rPr lang="fi-FI" sz="2800" dirty="0">
                <a:solidFill>
                  <a:srgbClr val="262626"/>
                </a:solidFill>
              </a:rPr>
              <a:t>Prosjektpartnere:</a:t>
            </a:r>
          </a:p>
          <a:p>
            <a:pPr lvl="1">
              <a:defRPr/>
            </a:pPr>
            <a:r>
              <a:rPr lang="fi-FI" sz="2400" dirty="0" err="1">
                <a:solidFill>
                  <a:srgbClr val="262626"/>
                </a:solidFill>
              </a:rPr>
              <a:t>Lapland</a:t>
            </a:r>
            <a:r>
              <a:rPr lang="fi-FI" sz="2400" dirty="0">
                <a:solidFill>
                  <a:srgbClr val="262626"/>
                </a:solidFill>
              </a:rPr>
              <a:t> </a:t>
            </a:r>
            <a:r>
              <a:rPr lang="fi-FI" sz="2400" dirty="0" err="1">
                <a:solidFill>
                  <a:srgbClr val="262626"/>
                </a:solidFill>
              </a:rPr>
              <a:t>University</a:t>
            </a:r>
            <a:r>
              <a:rPr lang="fi-FI" sz="2400" dirty="0">
                <a:solidFill>
                  <a:srgbClr val="262626"/>
                </a:solidFill>
              </a:rPr>
              <a:t> of </a:t>
            </a:r>
            <a:r>
              <a:rPr lang="fi-FI" sz="2400" dirty="0" err="1">
                <a:solidFill>
                  <a:srgbClr val="262626"/>
                </a:solidFill>
              </a:rPr>
              <a:t>Applied</a:t>
            </a:r>
            <a:r>
              <a:rPr lang="fi-FI" sz="2400" dirty="0">
                <a:solidFill>
                  <a:srgbClr val="262626"/>
                </a:solidFill>
              </a:rPr>
              <a:t> Sciences</a:t>
            </a:r>
          </a:p>
          <a:p>
            <a:pPr lvl="1">
              <a:defRPr/>
            </a:pPr>
            <a:r>
              <a:rPr lang="fi-FI" sz="2400" dirty="0" err="1">
                <a:solidFill>
                  <a:srgbClr val="262626"/>
                </a:solidFill>
              </a:rPr>
              <a:t>Luleå</a:t>
            </a:r>
            <a:r>
              <a:rPr lang="fi-FI" sz="2400" dirty="0">
                <a:solidFill>
                  <a:srgbClr val="262626"/>
                </a:solidFill>
              </a:rPr>
              <a:t> </a:t>
            </a:r>
            <a:r>
              <a:rPr lang="fi-FI" sz="2400" dirty="0" err="1">
                <a:solidFill>
                  <a:srgbClr val="262626"/>
                </a:solidFill>
              </a:rPr>
              <a:t>University</a:t>
            </a:r>
            <a:r>
              <a:rPr lang="fi-FI" sz="2400" dirty="0">
                <a:solidFill>
                  <a:srgbClr val="262626"/>
                </a:solidFill>
              </a:rPr>
              <a:t> of Technology</a:t>
            </a:r>
          </a:p>
          <a:p>
            <a:pPr lvl="1">
              <a:defRPr/>
            </a:pPr>
            <a:r>
              <a:rPr lang="fi-FI" sz="2400" dirty="0">
                <a:solidFill>
                  <a:srgbClr val="262626"/>
                </a:solidFill>
              </a:rPr>
              <a:t>Norut </a:t>
            </a:r>
            <a:r>
              <a:rPr lang="fi-FI" sz="2400" dirty="0" err="1">
                <a:solidFill>
                  <a:srgbClr val="262626"/>
                </a:solidFill>
              </a:rPr>
              <a:t>Northern</a:t>
            </a:r>
            <a:r>
              <a:rPr lang="fi-FI" sz="2400" dirty="0">
                <a:solidFill>
                  <a:srgbClr val="262626"/>
                </a:solidFill>
              </a:rPr>
              <a:t> </a:t>
            </a:r>
            <a:r>
              <a:rPr lang="fi-FI" sz="2400" dirty="0" err="1">
                <a:solidFill>
                  <a:srgbClr val="262626"/>
                </a:solidFill>
              </a:rPr>
              <a:t>Research</a:t>
            </a:r>
            <a:r>
              <a:rPr lang="fi-FI" sz="2400" dirty="0">
                <a:solidFill>
                  <a:srgbClr val="262626"/>
                </a:solidFill>
              </a:rPr>
              <a:t> Institute Narvik</a:t>
            </a:r>
          </a:p>
          <a:p>
            <a:pPr marL="57150" indent="0">
              <a:buNone/>
            </a:pPr>
            <a:endParaRPr lang="fi-FI" dirty="0">
              <a:solidFill>
                <a:srgbClr val="262626"/>
              </a:solidFill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1611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Breitbild</PresentationFormat>
  <Paragraphs>30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EDU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Rintala Mikko</dc:creator>
  <cp:lastModifiedBy>jf</cp:lastModifiedBy>
  <cp:revision>8</cp:revision>
  <dcterms:created xsi:type="dcterms:W3CDTF">2017-04-20T05:39:52Z</dcterms:created>
  <dcterms:modified xsi:type="dcterms:W3CDTF">2021-12-03T10:19:08Z</dcterms:modified>
</cp:coreProperties>
</file>