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82" r:id="rId2"/>
    <p:sldId id="376" r:id="rId3"/>
    <p:sldId id="377" r:id="rId4"/>
    <p:sldId id="378" r:id="rId5"/>
    <p:sldId id="379" r:id="rId6"/>
    <p:sldId id="380" r:id="rId7"/>
  </p:sldIdLst>
  <p:sldSz cx="9144000" cy="6858000" type="screen4x3"/>
  <p:notesSz cx="6797675" cy="9926638"/>
  <p:defaultTextStyle>
    <a:defPPr>
      <a:defRPr lang="nb-NO"/>
    </a:defPPr>
    <a:lvl1pPr algn="l" rtl="0" eaLnBrk="0" fontAlgn="base" hangingPunct="0">
      <a:spcBef>
        <a:spcPct val="0"/>
      </a:spcBef>
      <a:spcAft>
        <a:spcPct val="0"/>
      </a:spcAft>
      <a:defRPr sz="3300" kern="1200">
        <a:solidFill>
          <a:schemeClr val="tx1"/>
        </a:solidFill>
        <a:latin typeface="Arial" charset="0"/>
        <a:ea typeface="ヒラギノ角ゴ Pro W3" charset="-128"/>
        <a:cs typeface="ヒラギノ角ゴ Pro W3" charset="-128"/>
      </a:defRPr>
    </a:lvl1pPr>
    <a:lvl2pPr marL="457200" algn="l" rtl="0" eaLnBrk="0" fontAlgn="base" hangingPunct="0">
      <a:spcBef>
        <a:spcPct val="0"/>
      </a:spcBef>
      <a:spcAft>
        <a:spcPct val="0"/>
      </a:spcAft>
      <a:defRPr sz="3300" kern="1200">
        <a:solidFill>
          <a:schemeClr val="tx1"/>
        </a:solidFill>
        <a:latin typeface="Arial" charset="0"/>
        <a:ea typeface="ヒラギノ角ゴ Pro W3" charset="-128"/>
        <a:cs typeface="ヒラギノ角ゴ Pro W3" charset="-128"/>
      </a:defRPr>
    </a:lvl2pPr>
    <a:lvl3pPr marL="914400" algn="l" rtl="0" eaLnBrk="0" fontAlgn="base" hangingPunct="0">
      <a:spcBef>
        <a:spcPct val="0"/>
      </a:spcBef>
      <a:spcAft>
        <a:spcPct val="0"/>
      </a:spcAft>
      <a:defRPr sz="3300" kern="1200">
        <a:solidFill>
          <a:schemeClr val="tx1"/>
        </a:solidFill>
        <a:latin typeface="Arial" charset="0"/>
        <a:ea typeface="ヒラギノ角ゴ Pro W3" charset="-128"/>
        <a:cs typeface="ヒラギノ角ゴ Pro W3" charset="-128"/>
      </a:defRPr>
    </a:lvl3pPr>
    <a:lvl4pPr marL="1371600" algn="l" rtl="0" eaLnBrk="0" fontAlgn="base" hangingPunct="0">
      <a:spcBef>
        <a:spcPct val="0"/>
      </a:spcBef>
      <a:spcAft>
        <a:spcPct val="0"/>
      </a:spcAft>
      <a:defRPr sz="3300" kern="1200">
        <a:solidFill>
          <a:schemeClr val="tx1"/>
        </a:solidFill>
        <a:latin typeface="Arial" charset="0"/>
        <a:ea typeface="ヒラギノ角ゴ Pro W3" charset="-128"/>
        <a:cs typeface="ヒラギノ角ゴ Pro W3" charset="-128"/>
      </a:defRPr>
    </a:lvl4pPr>
    <a:lvl5pPr marL="1828800" algn="l" rtl="0" eaLnBrk="0" fontAlgn="base" hangingPunct="0">
      <a:spcBef>
        <a:spcPct val="0"/>
      </a:spcBef>
      <a:spcAft>
        <a:spcPct val="0"/>
      </a:spcAft>
      <a:defRPr sz="3300" kern="1200">
        <a:solidFill>
          <a:schemeClr val="tx1"/>
        </a:solidFill>
        <a:latin typeface="Arial" charset="0"/>
        <a:ea typeface="ヒラギノ角ゴ Pro W3" charset="-128"/>
        <a:cs typeface="ヒラギノ角ゴ Pro W3" charset="-128"/>
      </a:defRPr>
    </a:lvl5pPr>
    <a:lvl6pPr marL="2286000" algn="l" defTabSz="914400" rtl="0" eaLnBrk="1" latinLnBrk="0" hangingPunct="1">
      <a:defRPr sz="3300" kern="1200">
        <a:solidFill>
          <a:schemeClr val="tx1"/>
        </a:solidFill>
        <a:latin typeface="Arial" charset="0"/>
        <a:ea typeface="ヒラギノ角ゴ Pro W3" charset="-128"/>
        <a:cs typeface="ヒラギノ角ゴ Pro W3" charset="-128"/>
      </a:defRPr>
    </a:lvl6pPr>
    <a:lvl7pPr marL="2743200" algn="l" defTabSz="914400" rtl="0" eaLnBrk="1" latinLnBrk="0" hangingPunct="1">
      <a:defRPr sz="3300" kern="1200">
        <a:solidFill>
          <a:schemeClr val="tx1"/>
        </a:solidFill>
        <a:latin typeface="Arial" charset="0"/>
        <a:ea typeface="ヒラギノ角ゴ Pro W3" charset="-128"/>
        <a:cs typeface="ヒラギノ角ゴ Pro W3" charset="-128"/>
      </a:defRPr>
    </a:lvl7pPr>
    <a:lvl8pPr marL="3200400" algn="l" defTabSz="914400" rtl="0" eaLnBrk="1" latinLnBrk="0" hangingPunct="1">
      <a:defRPr sz="3300" kern="1200">
        <a:solidFill>
          <a:schemeClr val="tx1"/>
        </a:solidFill>
        <a:latin typeface="Arial" charset="0"/>
        <a:ea typeface="ヒラギノ角ゴ Pro W3" charset="-128"/>
        <a:cs typeface="ヒラギノ角ゴ Pro W3" charset="-128"/>
      </a:defRPr>
    </a:lvl8pPr>
    <a:lvl9pPr marL="3657600" algn="l" defTabSz="914400" rtl="0" eaLnBrk="1" latinLnBrk="0" hangingPunct="1">
      <a:defRPr sz="3300" kern="1200">
        <a:solidFill>
          <a:schemeClr val="tx1"/>
        </a:solidFill>
        <a:latin typeface="Arial" charset="0"/>
        <a:ea typeface="ヒラギノ角ゴ Pro W3" charset="-128"/>
        <a:cs typeface="ヒラギノ角ゴ Pro W3" charset="-128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00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  <a:srgbClr val="CCFFFF"/>
    <a:srgbClr val="00216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959" autoAdjust="0"/>
    <p:restoredTop sz="91071" autoAdjust="0"/>
  </p:normalViewPr>
  <p:slideViewPr>
    <p:cSldViewPr>
      <p:cViewPr varScale="1">
        <p:scale>
          <a:sx n="98" d="100"/>
          <a:sy n="98" d="100"/>
        </p:scale>
        <p:origin x="1758" y="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Arial" charset="0"/>
                <a:ea typeface="ヒラギノ角ゴ Pro W3" pitchFamily="-16" charset="-128"/>
                <a:cs typeface="+mn-cs"/>
              </a:defRPr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Arial" charset="0"/>
                <a:ea typeface="ヒラギノ角ゴ Pro W3" pitchFamily="-16" charset="-128"/>
                <a:cs typeface="+mn-cs"/>
              </a:defRPr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2253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975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Arial" charset="0"/>
                <a:ea typeface="ヒラギノ角ゴ Pro W3" pitchFamily="-16" charset="-128"/>
                <a:cs typeface="+mn-cs"/>
              </a:defRPr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2253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2975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Arial" panose="020B0604020202020204" pitchFamily="34" charset="0"/>
                <a:ea typeface="ヒラギノ角ゴ Pro W3"/>
                <a:cs typeface="ヒラギノ角ゴ Pro W3"/>
              </a:defRPr>
            </a:lvl1pPr>
          </a:lstStyle>
          <a:p>
            <a:pPr>
              <a:defRPr/>
            </a:pPr>
            <a:fld id="{787DAD47-B281-9A43-9FCE-2331D600BBA1}" type="slidenum">
              <a:rPr lang="nb-NO" altLang="nb-NO"/>
              <a:pPr>
                <a:defRPr/>
              </a:pPr>
              <a:t>‹Nr.›</a:t>
            </a:fld>
            <a:endParaRPr lang="nb-NO" altLang="nb-NO"/>
          </a:p>
        </p:txBody>
      </p:sp>
      <p:pic>
        <p:nvPicPr>
          <p:cNvPr id="4102" name="Picture 6" descr="NORUT_blå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55963" y="9429750"/>
            <a:ext cx="284162" cy="414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133475" y="0"/>
            <a:ext cx="226536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Arial" charset="0"/>
                <a:ea typeface="ヒラギノ角ゴ Pro W3" pitchFamily="-16" charset="-128"/>
                <a:cs typeface="+mn-cs"/>
              </a:defRPr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398838" y="0"/>
            <a:ext cx="2265362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Arial" charset="0"/>
                <a:ea typeface="ヒラギノ角ゴ Pro W3" pitchFamily="-16" charset="-128"/>
                <a:cs typeface="+mn-cs"/>
              </a:defRPr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4538"/>
            <a:ext cx="4962525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229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4875"/>
            <a:ext cx="4984750" cy="446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b-NO" noProof="0"/>
              <a:t>Click to edit Master text styles</a:t>
            </a:r>
          </a:p>
          <a:p>
            <a:pPr lvl="1"/>
            <a:r>
              <a:rPr lang="nb-NO" noProof="0"/>
              <a:t>Second level</a:t>
            </a:r>
          </a:p>
          <a:p>
            <a:pPr lvl="2"/>
            <a:r>
              <a:rPr lang="nb-NO" noProof="0"/>
              <a:t>Third level</a:t>
            </a:r>
          </a:p>
          <a:p>
            <a:pPr lvl="3"/>
            <a:r>
              <a:rPr lang="nb-NO" noProof="0"/>
              <a:t>Fourth level</a:t>
            </a:r>
          </a:p>
          <a:p>
            <a:pPr lvl="4"/>
            <a:r>
              <a:rPr lang="nb-NO" noProof="0"/>
              <a:t>Fifth level</a:t>
            </a:r>
          </a:p>
        </p:txBody>
      </p:sp>
      <p:sp>
        <p:nvSpPr>
          <p:cNvPr id="1229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906463" y="9429750"/>
            <a:ext cx="2492375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Arial" charset="0"/>
                <a:ea typeface="ヒラギノ角ゴ Pro W3" pitchFamily="-16" charset="-128"/>
                <a:cs typeface="+mn-cs"/>
              </a:defRPr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1229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398838" y="9429750"/>
            <a:ext cx="211455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Arial" panose="020B0604020202020204" pitchFamily="34" charset="0"/>
                <a:ea typeface="ヒラギノ角ゴ Pro W3"/>
                <a:cs typeface="ヒラギノ角ゴ Pro W3"/>
              </a:defRPr>
            </a:lvl1pPr>
          </a:lstStyle>
          <a:p>
            <a:pPr>
              <a:defRPr/>
            </a:pPr>
            <a:fld id="{BBC50878-4FA9-7141-B262-B50C067C78A0}" type="slidenum">
              <a:rPr lang="nb-NO" altLang="nb-NO"/>
              <a:pPr>
                <a:defRPr/>
              </a:pPr>
              <a:t>‹Nr.›</a:t>
            </a:fld>
            <a:endParaRPr lang="nb-NO" altLang="nb-NO"/>
          </a:p>
        </p:txBody>
      </p:sp>
      <p:pic>
        <p:nvPicPr>
          <p:cNvPr id="3080" name="Picture 9" descr="NORUT_blå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89588" y="9429750"/>
            <a:ext cx="284162" cy="414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ヒラギノ角ゴ Pro W3" pitchFamily="-16" charset="-128"/>
        <a:cs typeface="ヒラギノ角ゴ Pro W3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ヒラギノ角ゴ Pro W3" pitchFamily="-16" charset="-128"/>
        <a:cs typeface="ヒラギノ角ゴ Pro W3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ヒラギノ角ゴ Pro W3" pitchFamily="-16" charset="-128"/>
        <a:cs typeface="ヒラギノ角ゴ Pro W3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ヒラギノ角ゴ Pro W3" pitchFamily="-16" charset="-128"/>
        <a:cs typeface="ヒラギノ角ゴ Pro W3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ヒラギノ角ゴ Pro W3" pitchFamily="-16" charset="-128"/>
        <a:cs typeface="ヒラギノ角ゴ Pro W3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ヒラギノ角ゴ Pro W3" charset="-128"/>
                <a:cs typeface="ヒラギノ角ゴ Pro W3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ヒラギノ角ゴ Pro W3" charset="-128"/>
                <a:cs typeface="ヒラギノ角ゴ Pro W3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ヒラギノ角ゴ Pro W3" charset="-128"/>
                <a:cs typeface="ヒラギノ角ゴ Pro W3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ヒラギノ角ゴ Pro W3" charset="-128"/>
                <a:cs typeface="ヒラギノ角ゴ Pro W3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ヒラギノ角ゴ Pro W3" charset="-128"/>
                <a:cs typeface="ヒラギノ角ゴ Pro W3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ヒラギノ角ゴ Pro W3" charset="-128"/>
                <a:cs typeface="ヒラギノ角ゴ Pro W3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ヒラギノ角ゴ Pro W3" charset="-128"/>
                <a:cs typeface="ヒラギノ角ゴ Pro W3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ヒラギノ角ゴ Pro W3" charset="-128"/>
                <a:cs typeface="ヒラギノ角ゴ Pro W3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ヒラギノ角ゴ Pro W3" charset="-128"/>
                <a:cs typeface="ヒラギノ角ゴ Pro W3" charset="-128"/>
              </a:defRPr>
            </a:lvl9pPr>
          </a:lstStyle>
          <a:p>
            <a:pPr>
              <a:spcBef>
                <a:spcPct val="0"/>
              </a:spcBef>
            </a:pPr>
            <a:fld id="{D0AF74FE-11EA-5343-AE18-E63DF6B3B433}" type="slidenum">
              <a:rPr lang="nb-NO" altLang="nb-NO"/>
              <a:pPr>
                <a:spcBef>
                  <a:spcPct val="0"/>
                </a:spcBef>
              </a:pPr>
              <a:t>1</a:t>
            </a:fld>
            <a:endParaRPr lang="nb-NO" altLang="nb-NO"/>
          </a:p>
        </p:txBody>
      </p:sp>
      <p:sp>
        <p:nvSpPr>
          <p:cNvPr id="61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 eaLnBrk="1" hangingPunct="1"/>
            <a:endParaRPr lang="en-US" altLang="nb-NO">
              <a:ea typeface="ヒラギノ角ゴ Pro W3" charset="-128"/>
              <a:cs typeface="ヒラギノ角ゴ Pro W3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11"/>
          <p:cNvSpPr>
            <a:spLocks noChangeShapeType="1"/>
          </p:cNvSpPr>
          <p:nvPr/>
        </p:nvSpPr>
        <p:spPr bwMode="auto">
          <a:xfrm flipH="1">
            <a:off x="419100" y="6248400"/>
            <a:ext cx="8305800" cy="0"/>
          </a:xfrm>
          <a:prstGeom prst="line">
            <a:avLst/>
          </a:prstGeom>
          <a:noFill/>
          <a:ln w="25400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fi-FI"/>
          </a:p>
        </p:txBody>
      </p:sp>
      <p:pic>
        <p:nvPicPr>
          <p:cNvPr id="5" name="Picture 14" descr="NORUTnorthern_blå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0" y="6370638"/>
            <a:ext cx="1104900" cy="334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48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14338" y="1524000"/>
            <a:ext cx="8310562" cy="762000"/>
          </a:xfrm>
        </p:spPr>
        <p:txBody>
          <a:bodyPr/>
          <a:lstStyle>
            <a:lvl1pPr algn="ctr">
              <a:defRPr sz="44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429000"/>
            <a:ext cx="6400800" cy="609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nb-NO"/>
              <a:t>Klikk for å redigere undertittelstil i malen</a:t>
            </a:r>
          </a:p>
        </p:txBody>
      </p:sp>
    </p:spTree>
    <p:extLst>
      <p:ext uri="{BB962C8B-B14F-4D97-AF65-F5344CB8AC3E}">
        <p14:creationId xmlns:p14="http://schemas.microsoft.com/office/powerpoint/2010/main" val="685402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61F86B-2E13-EB48-A8B8-F764F9FD369C}" type="slidenum">
              <a:rPr lang="nb-NO" altLang="nb-NO"/>
              <a:pPr>
                <a:defRPr/>
              </a:pPr>
              <a:t>‹Nr.›</a:t>
            </a:fld>
            <a:endParaRPr lang="nb-NO" altLang="nb-NO"/>
          </a:p>
        </p:txBody>
      </p:sp>
    </p:spTree>
    <p:extLst>
      <p:ext uri="{BB962C8B-B14F-4D97-AF65-F5344CB8AC3E}">
        <p14:creationId xmlns:p14="http://schemas.microsoft.com/office/powerpoint/2010/main" val="5885917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/>
          <p:cNvSpPr>
            <a:spLocks noGrp="1"/>
          </p:cNvSpPr>
          <p:nvPr>
            <p:ph type="title" orient="vert"/>
          </p:nvPr>
        </p:nvSpPr>
        <p:spPr>
          <a:xfrm>
            <a:off x="6702425" y="152400"/>
            <a:ext cx="2132013" cy="6019800"/>
          </a:xfrm>
        </p:spPr>
        <p:txBody>
          <a:bodyPr vert="eaVert"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>
          <a:xfrm>
            <a:off x="304800" y="152400"/>
            <a:ext cx="6245225" cy="6019800"/>
          </a:xfrm>
        </p:spPr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8F0323-FFD8-9E4A-BF64-40F671494514}" type="slidenum">
              <a:rPr lang="nb-NO" altLang="nb-NO"/>
              <a:pPr>
                <a:defRPr/>
              </a:pPr>
              <a:t>‹Nr.›</a:t>
            </a:fld>
            <a:endParaRPr lang="nb-NO" altLang="nb-NO"/>
          </a:p>
        </p:txBody>
      </p:sp>
    </p:spTree>
    <p:extLst>
      <p:ext uri="{BB962C8B-B14F-4D97-AF65-F5344CB8AC3E}">
        <p14:creationId xmlns:p14="http://schemas.microsoft.com/office/powerpoint/2010/main" val="115166248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tel, tekst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304800" y="152400"/>
            <a:ext cx="8529638" cy="1143000"/>
          </a:xfrm>
        </p:spPr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/>
          <p:cNvSpPr>
            <a:spLocks noGrp="1"/>
          </p:cNvSpPr>
          <p:nvPr>
            <p:ph type="body" sz="half" idx="1"/>
          </p:nvPr>
        </p:nvSpPr>
        <p:spPr>
          <a:xfrm>
            <a:off x="414338" y="1752600"/>
            <a:ext cx="4078287" cy="4419600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645025" y="1752600"/>
            <a:ext cx="4079875" cy="4419600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0AA743-ECA4-CD4F-AF24-D4DA2AC86D63}" type="slidenum">
              <a:rPr lang="nb-NO" altLang="nb-NO"/>
              <a:pPr>
                <a:defRPr/>
              </a:pPr>
              <a:t>‹Nr.›</a:t>
            </a:fld>
            <a:endParaRPr lang="nb-NO" altLang="nb-NO"/>
          </a:p>
        </p:txBody>
      </p:sp>
    </p:spTree>
    <p:extLst>
      <p:ext uri="{BB962C8B-B14F-4D97-AF65-F5344CB8AC3E}">
        <p14:creationId xmlns:p14="http://schemas.microsoft.com/office/powerpoint/2010/main" val="72125817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 preserve="1">
  <p:cSld name="Tittel, innhold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304800" y="152400"/>
            <a:ext cx="8529638" cy="1143000"/>
          </a:xfrm>
        </p:spPr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414338" y="1752600"/>
            <a:ext cx="4078287" cy="4419600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4645025" y="1752600"/>
            <a:ext cx="4079875" cy="4419600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2CC0D8-259A-AC46-BA57-C9103940E4B4}" type="slidenum">
              <a:rPr lang="nb-NO" altLang="nb-NO"/>
              <a:pPr>
                <a:defRPr/>
              </a:pPr>
              <a:t>‹Nr.›</a:t>
            </a:fld>
            <a:endParaRPr lang="nb-NO" altLang="nb-NO"/>
          </a:p>
        </p:txBody>
      </p:sp>
    </p:spTree>
    <p:extLst>
      <p:ext uri="{BB962C8B-B14F-4D97-AF65-F5344CB8AC3E}">
        <p14:creationId xmlns:p14="http://schemas.microsoft.com/office/powerpoint/2010/main" val="178847717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innhold 1"/>
          <p:cNvSpPr>
            <a:spLocks noGrp="1"/>
          </p:cNvSpPr>
          <p:nvPr>
            <p:ph/>
          </p:nvPr>
        </p:nvSpPr>
        <p:spPr>
          <a:xfrm>
            <a:off x="304800" y="152400"/>
            <a:ext cx="8529638" cy="6019800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F8E454-8C87-DE4C-A982-BB044155CD65}" type="slidenum">
              <a:rPr lang="nb-NO" altLang="nb-NO"/>
              <a:pPr>
                <a:defRPr/>
              </a:pPr>
              <a:t>‹Nr.›</a:t>
            </a:fld>
            <a:endParaRPr lang="nb-NO" altLang="nb-NO"/>
          </a:p>
        </p:txBody>
      </p:sp>
    </p:spTree>
    <p:extLst>
      <p:ext uri="{BB962C8B-B14F-4D97-AF65-F5344CB8AC3E}">
        <p14:creationId xmlns:p14="http://schemas.microsoft.com/office/powerpoint/2010/main" val="60720593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tel og tabe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304800" y="152400"/>
            <a:ext cx="8529638" cy="1143000"/>
          </a:xfrm>
        </p:spPr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abell 2"/>
          <p:cNvSpPr>
            <a:spLocks noGrp="1"/>
          </p:cNvSpPr>
          <p:nvPr>
            <p:ph type="tbl" idx="1"/>
          </p:nvPr>
        </p:nvSpPr>
        <p:spPr>
          <a:xfrm>
            <a:off x="414338" y="1752600"/>
            <a:ext cx="8310562" cy="4419600"/>
          </a:xfrm>
        </p:spPr>
        <p:txBody>
          <a:bodyPr/>
          <a:lstStyle/>
          <a:p>
            <a:pPr lvl="0"/>
            <a:endParaRPr lang="nb-NO" noProof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5CBD3C6-30ED-0940-B342-2F8FBF09A6AB}" type="slidenum">
              <a:rPr lang="nb-NO" altLang="nb-NO"/>
              <a:pPr>
                <a:defRPr/>
              </a:pPr>
              <a:t>‹Nr.›</a:t>
            </a:fld>
            <a:endParaRPr lang="nb-NO" altLang="nb-NO"/>
          </a:p>
        </p:txBody>
      </p:sp>
    </p:spTree>
    <p:extLst>
      <p:ext uri="{BB962C8B-B14F-4D97-AF65-F5344CB8AC3E}">
        <p14:creationId xmlns:p14="http://schemas.microsoft.com/office/powerpoint/2010/main" val="4679094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C91B2E-00E5-DB41-9B5C-5D9B7F164B99}" type="slidenum">
              <a:rPr lang="nb-NO" altLang="nb-NO"/>
              <a:pPr>
                <a:defRPr/>
              </a:pPr>
              <a:t>‹Nr.›</a:t>
            </a:fld>
            <a:endParaRPr lang="nb-NO" altLang="nb-NO"/>
          </a:p>
        </p:txBody>
      </p:sp>
    </p:spTree>
    <p:extLst>
      <p:ext uri="{BB962C8B-B14F-4D97-AF65-F5344CB8AC3E}">
        <p14:creationId xmlns:p14="http://schemas.microsoft.com/office/powerpoint/2010/main" val="8552158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ndeling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597FF2-CBED-D748-ADD3-D3F8E0D9B67C}" type="slidenum">
              <a:rPr lang="nb-NO" altLang="nb-NO"/>
              <a:pPr>
                <a:defRPr/>
              </a:pPr>
              <a:t>‹Nr.›</a:t>
            </a:fld>
            <a:endParaRPr lang="nb-NO" altLang="nb-NO"/>
          </a:p>
        </p:txBody>
      </p:sp>
    </p:spTree>
    <p:extLst>
      <p:ext uri="{BB962C8B-B14F-4D97-AF65-F5344CB8AC3E}">
        <p14:creationId xmlns:p14="http://schemas.microsoft.com/office/powerpoint/2010/main" val="5052962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414338" y="1752600"/>
            <a:ext cx="4078287" cy="4419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645025" y="1752600"/>
            <a:ext cx="4079875" cy="4419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B2A960-16AD-5349-B2C2-445C13A94FA1}" type="slidenum">
              <a:rPr lang="nb-NO" altLang="nb-NO"/>
              <a:pPr>
                <a:defRPr/>
              </a:pPr>
              <a:t>‹Nr.›</a:t>
            </a:fld>
            <a:endParaRPr lang="nb-NO" altLang="nb-NO"/>
          </a:p>
        </p:txBody>
      </p:sp>
    </p:spTree>
    <p:extLst>
      <p:ext uri="{BB962C8B-B14F-4D97-AF65-F5344CB8AC3E}">
        <p14:creationId xmlns:p14="http://schemas.microsoft.com/office/powerpoint/2010/main" val="13630612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6" name="Plassholder for innhol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938061-4FDB-0649-81E3-43BDDF9A6E62}" type="slidenum">
              <a:rPr lang="nb-NO" altLang="nb-NO"/>
              <a:pPr>
                <a:defRPr/>
              </a:pPr>
              <a:t>‹Nr.›</a:t>
            </a:fld>
            <a:endParaRPr lang="nb-NO" altLang="nb-NO"/>
          </a:p>
        </p:txBody>
      </p:sp>
    </p:spTree>
    <p:extLst>
      <p:ext uri="{BB962C8B-B14F-4D97-AF65-F5344CB8AC3E}">
        <p14:creationId xmlns:p14="http://schemas.microsoft.com/office/powerpoint/2010/main" val="17620636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D2FAF1-7B1B-2F45-B767-1748EC90EFA8}" type="slidenum">
              <a:rPr lang="nb-NO" altLang="nb-NO"/>
              <a:pPr>
                <a:defRPr/>
              </a:pPr>
              <a:t>‹Nr.›</a:t>
            </a:fld>
            <a:endParaRPr lang="nb-NO" altLang="nb-NO"/>
          </a:p>
        </p:txBody>
      </p:sp>
    </p:spTree>
    <p:extLst>
      <p:ext uri="{BB962C8B-B14F-4D97-AF65-F5344CB8AC3E}">
        <p14:creationId xmlns:p14="http://schemas.microsoft.com/office/powerpoint/2010/main" val="12046935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22BD72-EDA1-D143-9019-C0D916E3E3EE}" type="slidenum">
              <a:rPr lang="nb-NO" altLang="nb-NO"/>
              <a:pPr>
                <a:defRPr/>
              </a:pPr>
              <a:t>‹Nr.›</a:t>
            </a:fld>
            <a:endParaRPr lang="nb-NO" altLang="nb-NO"/>
          </a:p>
        </p:txBody>
      </p:sp>
    </p:spTree>
    <p:extLst>
      <p:ext uri="{BB962C8B-B14F-4D97-AF65-F5344CB8AC3E}">
        <p14:creationId xmlns:p14="http://schemas.microsoft.com/office/powerpoint/2010/main" val="8094272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2EACEA-EAC2-1047-B52E-0800C9191E0F}" type="slidenum">
              <a:rPr lang="nb-NO" altLang="nb-NO"/>
              <a:pPr>
                <a:defRPr/>
              </a:pPr>
              <a:t>‹Nr.›</a:t>
            </a:fld>
            <a:endParaRPr lang="nb-NO" altLang="nb-NO"/>
          </a:p>
        </p:txBody>
      </p:sp>
    </p:spTree>
    <p:extLst>
      <p:ext uri="{BB962C8B-B14F-4D97-AF65-F5344CB8AC3E}">
        <p14:creationId xmlns:p14="http://schemas.microsoft.com/office/powerpoint/2010/main" val="18823538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bild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nb-NO" noProof="0"/>
              <a:t>Klikk ikonet for å legge til et bilde</a:t>
            </a:r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5C3E2F-C956-8D42-937C-AB2753C2D1C9}" type="slidenum">
              <a:rPr lang="nb-NO" altLang="nb-NO"/>
              <a:pPr>
                <a:defRPr/>
              </a:pPr>
              <a:t>‹Nr.›</a:t>
            </a:fld>
            <a:endParaRPr lang="nb-NO" altLang="nb-NO"/>
          </a:p>
        </p:txBody>
      </p:sp>
    </p:spTree>
    <p:extLst>
      <p:ext uri="{BB962C8B-B14F-4D97-AF65-F5344CB8AC3E}">
        <p14:creationId xmlns:p14="http://schemas.microsoft.com/office/powerpoint/2010/main" val="21394689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152400"/>
            <a:ext cx="8529638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b-NO" altLang="nb-NO"/>
              <a:t>Klikk for å redigere tittelstil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14338" y="1752600"/>
            <a:ext cx="8310562" cy="441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b-NO" altLang="nb-NO"/>
              <a:t>Klikk for å redigere tekststiler i malen</a:t>
            </a:r>
          </a:p>
          <a:p>
            <a:pPr lvl="1"/>
            <a:r>
              <a:rPr lang="nb-NO" altLang="nb-NO"/>
              <a:t>Andre nivå</a:t>
            </a:r>
          </a:p>
          <a:p>
            <a:pPr lvl="2"/>
            <a:r>
              <a:rPr lang="nb-NO" altLang="nb-NO"/>
              <a:t>Tredje nivå</a:t>
            </a:r>
          </a:p>
          <a:p>
            <a:pPr lvl="3"/>
            <a:r>
              <a:rPr lang="nb-NO" altLang="nb-NO"/>
              <a:t>Fjerde nivå</a:t>
            </a:r>
          </a:p>
          <a:p>
            <a:pPr lvl="4"/>
            <a:r>
              <a:rPr lang="nb-NO" altLang="nb-NO"/>
              <a:t>Femte nivå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19100" y="6400800"/>
            <a:ext cx="19050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solidFill>
                  <a:schemeClr val="tx2"/>
                </a:solidFill>
                <a:latin typeface="Arial" charset="0"/>
                <a:ea typeface="ヒラギノ角ゴ Pro W3" pitchFamily="-16" charset="-128"/>
                <a:cs typeface="+mn-cs"/>
              </a:defRPr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324100" y="6400800"/>
            <a:ext cx="24384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0" hangingPunct="0">
              <a:defRPr sz="1400">
                <a:solidFill>
                  <a:schemeClr val="tx2"/>
                </a:solidFill>
                <a:latin typeface="Arial" charset="0"/>
                <a:ea typeface="ヒラギノ角ゴ Pro W3" pitchFamily="-16" charset="-128"/>
                <a:cs typeface="+mn-cs"/>
              </a:defRPr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762500" y="6400800"/>
            <a:ext cx="1828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solidFill>
                  <a:schemeClr val="tx2"/>
                </a:solidFill>
                <a:latin typeface="Arial" panose="020B0604020202020204" pitchFamily="34" charset="0"/>
                <a:ea typeface="ヒラギノ角ゴ Pro W3"/>
                <a:cs typeface="ヒラギノ角ゴ Pro W3"/>
              </a:defRPr>
            </a:lvl1pPr>
          </a:lstStyle>
          <a:p>
            <a:pPr>
              <a:defRPr/>
            </a:pPr>
            <a:fld id="{81E49ED2-DAD0-F74F-B1B5-C6D8EE2F1503}" type="slidenum">
              <a:rPr lang="nb-NO" altLang="nb-NO"/>
              <a:pPr>
                <a:defRPr/>
              </a:pPr>
              <a:t>‹Nr.›</a:t>
            </a:fld>
            <a:endParaRPr lang="nb-NO" altLang="nb-NO"/>
          </a:p>
        </p:txBody>
      </p:sp>
      <p:sp>
        <p:nvSpPr>
          <p:cNvPr id="1031" name="Line 9"/>
          <p:cNvSpPr>
            <a:spLocks noChangeShapeType="1"/>
          </p:cNvSpPr>
          <p:nvPr/>
        </p:nvSpPr>
        <p:spPr bwMode="auto">
          <a:xfrm flipH="1">
            <a:off x="419100" y="6248400"/>
            <a:ext cx="8305800" cy="0"/>
          </a:xfrm>
          <a:prstGeom prst="line">
            <a:avLst/>
          </a:prstGeom>
          <a:noFill/>
          <a:ln w="25400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fi-FI"/>
          </a:p>
        </p:txBody>
      </p:sp>
      <p:pic>
        <p:nvPicPr>
          <p:cNvPr id="1032" name="Picture 16" descr="NORUTnorthern_blå"/>
          <p:cNvPicPr>
            <a:picLocks noChangeAspect="1" noChangeArrowheads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0" y="6370638"/>
            <a:ext cx="1104900" cy="334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822" r:id="rId1"/>
    <p:sldLayoutId id="2147483808" r:id="rId2"/>
    <p:sldLayoutId id="2147483809" r:id="rId3"/>
    <p:sldLayoutId id="2147483810" r:id="rId4"/>
    <p:sldLayoutId id="2147483811" r:id="rId5"/>
    <p:sldLayoutId id="2147483812" r:id="rId6"/>
    <p:sldLayoutId id="2147483813" r:id="rId7"/>
    <p:sldLayoutId id="2147483814" r:id="rId8"/>
    <p:sldLayoutId id="2147483815" r:id="rId9"/>
    <p:sldLayoutId id="2147483816" r:id="rId10"/>
    <p:sldLayoutId id="2147483817" r:id="rId11"/>
    <p:sldLayoutId id="2147483818" r:id="rId12"/>
    <p:sldLayoutId id="2147483819" r:id="rId13"/>
    <p:sldLayoutId id="2147483820" r:id="rId14"/>
    <p:sldLayoutId id="2147483821" r:id="rId15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+mj-lt"/>
          <a:ea typeface="+mj-ea"/>
          <a:cs typeface="ヒラギノ角ゴ Pro W3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" charset="0"/>
          <a:ea typeface="ヒラギノ角ゴ Pro W3" pitchFamily="-16" charset="-128"/>
          <a:cs typeface="ヒラギノ角ゴ Pro W3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" charset="0"/>
          <a:ea typeface="ヒラギノ角ゴ Pro W3" pitchFamily="-16" charset="-128"/>
          <a:cs typeface="ヒラギノ角ゴ Pro W3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" charset="0"/>
          <a:ea typeface="ヒラギノ角ゴ Pro W3" pitchFamily="-16" charset="-128"/>
          <a:cs typeface="ヒラギノ角ゴ Pro W3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" charset="0"/>
          <a:ea typeface="ヒラギノ角ゴ Pro W3" pitchFamily="-16" charset="-128"/>
          <a:cs typeface="ヒラギノ角ゴ Pro W3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" charset="0"/>
          <a:ea typeface="ヒラギノ角ゴ Pro W3" pitchFamily="-16" charset="-12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" charset="0"/>
          <a:ea typeface="ヒラギノ角ゴ Pro W3" pitchFamily="-16" charset="-12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" charset="0"/>
          <a:ea typeface="ヒラギノ角ゴ Pro W3" pitchFamily="-16" charset="-12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" charset="0"/>
          <a:ea typeface="ヒラギノ角ゴ Pro W3" pitchFamily="-16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ea typeface="+mn-ea"/>
          <a:cs typeface="ヒラギノ角ゴ Pro W3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  <a:ea typeface="+mn-ea"/>
          <a:cs typeface="ヒラギノ角ゴ Pro W3"/>
        </a:defRPr>
      </a:lvl2pPr>
      <a:lvl3pPr marL="1085850" indent="-228600" algn="l" rtl="0" eaLnBrk="0" fontAlgn="base" hangingPunct="0">
        <a:spcBef>
          <a:spcPct val="2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  <a:ea typeface="+mn-ea"/>
          <a:cs typeface="ヒラギノ角ゴ Pro W3"/>
        </a:defRPr>
      </a:lvl3pPr>
      <a:lvl4pPr marL="1428750" indent="-228600" algn="l" rtl="0" eaLnBrk="0" fontAlgn="base" hangingPunct="0">
        <a:spcBef>
          <a:spcPct val="20000"/>
        </a:spcBef>
        <a:spcAft>
          <a:spcPct val="0"/>
        </a:spcAft>
        <a:buChar char="–"/>
        <a:defRPr sz="1400">
          <a:solidFill>
            <a:schemeClr val="tx1"/>
          </a:solidFill>
          <a:latin typeface="+mn-lt"/>
          <a:ea typeface="+mn-ea"/>
          <a:cs typeface="ヒラギノ角ゴ Pro W3"/>
        </a:defRPr>
      </a:lvl4pPr>
      <a:lvl5pPr marL="1771650" indent="-228600" algn="l" rtl="0" eaLnBrk="0" fontAlgn="base" hangingPunct="0"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  <a:ea typeface="+mn-ea"/>
          <a:cs typeface="ヒラギノ角ゴ Pro W3"/>
        </a:defRPr>
      </a:lvl5pPr>
      <a:lvl6pPr marL="2228850" indent="-228600" algn="l" rtl="0" eaLnBrk="1" fontAlgn="base" hangingPunct="1"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  <a:ea typeface="+mn-ea"/>
        </a:defRPr>
      </a:lvl6pPr>
      <a:lvl7pPr marL="2686050" indent="-228600" algn="l" rtl="0" eaLnBrk="1" fontAlgn="base" hangingPunct="1"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  <a:ea typeface="+mn-ea"/>
        </a:defRPr>
      </a:lvl7pPr>
      <a:lvl8pPr marL="3143250" indent="-228600" algn="l" rtl="0" eaLnBrk="1" fontAlgn="base" hangingPunct="1"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  <a:ea typeface="+mn-ea"/>
        </a:defRPr>
      </a:lvl8pPr>
      <a:lvl9pPr marL="3600450" indent="-228600" algn="l" rtl="0" eaLnBrk="1" fontAlgn="base" hangingPunct="1"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emf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14338" y="620713"/>
            <a:ext cx="8310562" cy="5184775"/>
          </a:xfrm>
        </p:spPr>
        <p:txBody>
          <a:bodyPr/>
          <a:lstStyle/>
          <a:p>
            <a:pPr eaLnBrk="1" hangingPunct="1"/>
            <a:br>
              <a:rPr lang="en-US" altLang="nb-NO">
                <a:cs typeface="ヒラギノ角ゴ Pro W3" charset="-128"/>
              </a:rPr>
            </a:br>
            <a:r>
              <a:rPr lang="en-US" altLang="nb-NO">
                <a:cs typeface="ヒラギノ角ゴ Pro W3" charset="-128"/>
              </a:rPr>
              <a:t>Norut Narvik</a:t>
            </a:r>
            <a:br>
              <a:rPr lang="en-US" altLang="nb-NO">
                <a:cs typeface="ヒラギノ角ゴ Pro W3" charset="-128"/>
              </a:rPr>
            </a:br>
            <a:r>
              <a:rPr lang="en-US" altLang="nb-NO">
                <a:cs typeface="ヒラギノ角ゴ Pro W3" charset="-128"/>
              </a:rPr>
              <a:t>“Energieffektivisering av bygg i arktiske kommuner”</a:t>
            </a:r>
            <a:br>
              <a:rPr lang="en-US" altLang="nb-NO">
                <a:cs typeface="ヒラギノ角ゴ Pro W3" charset="-128"/>
              </a:rPr>
            </a:br>
            <a:br>
              <a:rPr lang="en-US" altLang="nb-NO">
                <a:cs typeface="ヒラギノ角ゴ Pro W3" charset="-128"/>
              </a:rPr>
            </a:br>
            <a:r>
              <a:rPr lang="en-US" altLang="nb-NO" sz="2800">
                <a:cs typeface="ヒラギノ角ゴ Pro W3" charset="-128"/>
              </a:rPr>
              <a:t>Narvik</a:t>
            </a:r>
            <a:br>
              <a:rPr lang="en-US" altLang="nb-NO" sz="2800">
                <a:cs typeface="ヒラギノ角ゴ Pro W3" charset="-128"/>
              </a:rPr>
            </a:br>
            <a:r>
              <a:rPr lang="en-US" altLang="nb-NO" sz="2800">
                <a:cs typeface="ヒラギノ角ゴ Pro W3" charset="-128"/>
              </a:rPr>
              <a:t>15.06.17</a:t>
            </a:r>
            <a:br>
              <a:rPr lang="en-US" altLang="nb-NO">
                <a:cs typeface="ヒラギノ角ゴ Pro W3" charset="-128"/>
              </a:rPr>
            </a:br>
            <a:br>
              <a:rPr lang="en-US" altLang="nb-NO">
                <a:cs typeface="ヒラギノ角ゴ Pro W3" charset="-128"/>
              </a:rPr>
            </a:br>
            <a:r>
              <a:rPr lang="en-US" altLang="nb-NO" sz="3200">
                <a:cs typeface="ヒラギノ角ゴ Pro W3" charset="-128"/>
              </a:rPr>
              <a:t>Martin J. Megård</a:t>
            </a:r>
            <a:br>
              <a:rPr lang="nb-NO" altLang="nb-NO" sz="3200">
                <a:cs typeface="ヒラギノ角ゴ Pro W3" charset="-128"/>
              </a:rPr>
            </a:br>
            <a:endParaRPr lang="en-US" altLang="nb-NO" sz="3200">
              <a:cs typeface="ヒラギノ角ゴ Pro W3" charset="-128"/>
            </a:endParaRPr>
          </a:p>
        </p:txBody>
      </p:sp>
      <p:pic>
        <p:nvPicPr>
          <p:cNvPr id="5123" name="Bild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96188" y="6308725"/>
            <a:ext cx="1298575" cy="433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nb-NO" altLang="nb-NO">
                <a:cs typeface="ヒラギノ角ゴ Pro W3" charset="-128"/>
              </a:rPr>
              <a:t>Case studier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nb-NO" dirty="0"/>
              <a:t>Eksisterende bygg</a:t>
            </a:r>
          </a:p>
          <a:p>
            <a:pPr lvl="1">
              <a:defRPr/>
            </a:pPr>
            <a:r>
              <a:rPr lang="nb-NO" dirty="0"/>
              <a:t>Energisparekontrakt</a:t>
            </a:r>
          </a:p>
          <a:p>
            <a:pPr lvl="1">
              <a:defRPr/>
            </a:pPr>
            <a:r>
              <a:rPr lang="nb-NO" dirty="0"/>
              <a:t>38 renoverte kommunale bygg</a:t>
            </a:r>
          </a:p>
          <a:p>
            <a:pPr lvl="1">
              <a:defRPr/>
            </a:pPr>
            <a:r>
              <a:rPr lang="nb-NO" dirty="0"/>
              <a:t>Narvik</a:t>
            </a:r>
          </a:p>
          <a:p>
            <a:pPr lvl="1">
              <a:defRPr/>
            </a:pPr>
            <a:endParaRPr lang="nb-NO" dirty="0"/>
          </a:p>
          <a:p>
            <a:pPr>
              <a:defRPr/>
            </a:pPr>
            <a:r>
              <a:rPr lang="nb-NO" dirty="0"/>
              <a:t>Lavenergi/</a:t>
            </a:r>
            <a:r>
              <a:rPr lang="nb-NO" dirty="0" err="1"/>
              <a:t>passivhusboliger</a:t>
            </a:r>
            <a:endParaRPr lang="nb-NO" dirty="0"/>
          </a:p>
          <a:p>
            <a:pPr lvl="1">
              <a:defRPr/>
            </a:pPr>
            <a:r>
              <a:rPr lang="nb-NO" dirty="0"/>
              <a:t>Enebolig av betong i </a:t>
            </a:r>
          </a:p>
          <a:p>
            <a:pPr marL="457200" lvl="1" indent="0">
              <a:buFontTx/>
              <a:buNone/>
              <a:defRPr/>
            </a:pPr>
            <a:r>
              <a:rPr lang="nb-NO" dirty="0"/>
              <a:t>     Svolvær</a:t>
            </a:r>
          </a:p>
          <a:p>
            <a:pPr lvl="1">
              <a:defRPr/>
            </a:pPr>
            <a:r>
              <a:rPr lang="nb-NO" dirty="0"/>
              <a:t>90 bindingsverkseneboliger</a:t>
            </a:r>
          </a:p>
          <a:p>
            <a:pPr marL="457200" lvl="1" indent="0">
              <a:buFontTx/>
              <a:buNone/>
              <a:defRPr/>
            </a:pPr>
            <a:r>
              <a:rPr lang="nb-NO" dirty="0"/>
              <a:t>     i  Harstad</a:t>
            </a:r>
          </a:p>
          <a:p>
            <a:pPr lvl="1">
              <a:defRPr/>
            </a:pPr>
            <a:endParaRPr lang="nb-NO" dirty="0"/>
          </a:p>
          <a:p>
            <a:pPr lvl="1">
              <a:defRPr/>
            </a:pPr>
            <a:endParaRPr lang="nb-NO" dirty="0"/>
          </a:p>
        </p:txBody>
      </p:sp>
      <p:pic>
        <p:nvPicPr>
          <p:cNvPr id="7172" name="Bild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65688" y="2060575"/>
            <a:ext cx="3865562" cy="2924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3" name="Bild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35863" y="6332538"/>
            <a:ext cx="1298575" cy="433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nb-NO" altLang="nb-NO">
                <a:cs typeface="ヒラギノ角ゴ Pro W3" charset="-128"/>
              </a:rPr>
              <a:t>Fokusområder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nb-NO" dirty="0"/>
              <a:t>Påvirkning erstatning av oljekjeler med luft-til-vann varmepumper har på termisk komfort.</a:t>
            </a:r>
          </a:p>
          <a:p>
            <a:pPr>
              <a:defRPr/>
            </a:pPr>
            <a:r>
              <a:rPr lang="nb-NO" dirty="0"/>
              <a:t>Nattsenking</a:t>
            </a:r>
          </a:p>
          <a:p>
            <a:pPr>
              <a:defRPr/>
            </a:pPr>
            <a:r>
              <a:rPr lang="nb-NO" dirty="0"/>
              <a:t>Lønnsomhet av energisparingstiltak</a:t>
            </a:r>
          </a:p>
          <a:p>
            <a:pPr>
              <a:defRPr/>
            </a:pPr>
            <a:r>
              <a:rPr lang="nb-NO" dirty="0"/>
              <a:t>Brukerpåvirkning på energiforbruk</a:t>
            </a:r>
          </a:p>
          <a:p>
            <a:pPr>
              <a:defRPr/>
            </a:pPr>
            <a:endParaRPr lang="nb-NO" dirty="0"/>
          </a:p>
          <a:p>
            <a:pPr marL="0" indent="0">
              <a:buFontTx/>
              <a:buNone/>
              <a:defRPr/>
            </a:pPr>
            <a:endParaRPr lang="nb-NO" dirty="0"/>
          </a:p>
        </p:txBody>
      </p:sp>
      <p:pic>
        <p:nvPicPr>
          <p:cNvPr id="8196" name="Bild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35863" y="6308725"/>
            <a:ext cx="1298575" cy="433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nb-NO" altLang="nb-NO">
                <a:cs typeface="ヒラギノ角ゴ Pro W3" charset="-128"/>
              </a:rPr>
              <a:t>Metodikk</a:t>
            </a:r>
          </a:p>
        </p:txBody>
      </p:sp>
      <p:sp>
        <p:nvSpPr>
          <p:cNvPr id="9219" name="Plassholder for innhold 2"/>
          <p:cNvSpPr>
            <a:spLocks noGrp="1"/>
          </p:cNvSpPr>
          <p:nvPr>
            <p:ph idx="1"/>
          </p:nvPr>
        </p:nvSpPr>
        <p:spPr>
          <a:xfrm>
            <a:off x="414338" y="1773238"/>
            <a:ext cx="8310562" cy="4419600"/>
          </a:xfrm>
        </p:spPr>
        <p:txBody>
          <a:bodyPr/>
          <a:lstStyle/>
          <a:p>
            <a:r>
              <a:rPr lang="nb-NO" altLang="nb-NO">
                <a:cs typeface="ヒラギノ角ゴ Pro W3" charset="-128"/>
              </a:rPr>
              <a:t>Case studiet måling</a:t>
            </a:r>
          </a:p>
          <a:p>
            <a:r>
              <a:rPr lang="nb-NO" altLang="nb-NO">
                <a:cs typeface="ヒラギノ角ゴ Pro W3" charset="-128"/>
              </a:rPr>
              <a:t>Intervju</a:t>
            </a:r>
          </a:p>
          <a:p>
            <a:r>
              <a:rPr lang="nb-NO" altLang="nb-NO">
                <a:cs typeface="ヒラギノ角ゴ Pro W3" charset="-128"/>
              </a:rPr>
              <a:t>Computational fluid dynamics</a:t>
            </a:r>
          </a:p>
          <a:p>
            <a:pPr lvl="1"/>
            <a:r>
              <a:rPr lang="nb-NO" altLang="nb-NO">
                <a:cs typeface="ヒラギノ角ゴ Pro W3" charset="-128"/>
              </a:rPr>
              <a:t>COMSOL</a:t>
            </a:r>
          </a:p>
          <a:p>
            <a:r>
              <a:rPr lang="nb-NO" altLang="nb-NO">
                <a:cs typeface="ヒラギノ角ゴ Pro W3" charset="-128"/>
              </a:rPr>
              <a:t>Energisimulering av bygg</a:t>
            </a:r>
          </a:p>
          <a:p>
            <a:pPr lvl="1"/>
            <a:r>
              <a:rPr lang="nb-NO" altLang="nb-NO">
                <a:cs typeface="ヒラギノ角ゴ Pro W3" charset="-128"/>
              </a:rPr>
              <a:t>IDA ICE</a:t>
            </a:r>
          </a:p>
          <a:p>
            <a:endParaRPr lang="nb-NO" altLang="nb-NO">
              <a:cs typeface="ヒラギノ角ゴ Pro W3" charset="-128"/>
            </a:endParaRPr>
          </a:p>
          <a:p>
            <a:endParaRPr lang="nb-NO" altLang="nb-NO">
              <a:cs typeface="ヒラギノ角ゴ Pro W3" charset="-128"/>
            </a:endParaRPr>
          </a:p>
          <a:p>
            <a:endParaRPr lang="nb-NO" altLang="nb-NO">
              <a:cs typeface="ヒラギノ角ゴ Pro W3" charset="-128"/>
            </a:endParaRPr>
          </a:p>
          <a:p>
            <a:endParaRPr lang="nb-NO" altLang="nb-NO">
              <a:cs typeface="ヒラギノ角ゴ Pro W3" charset="-128"/>
            </a:endParaRPr>
          </a:p>
          <a:p>
            <a:endParaRPr lang="nb-NO" altLang="nb-NO">
              <a:cs typeface="ヒラギノ角ゴ Pro W3" charset="-128"/>
            </a:endParaRPr>
          </a:p>
          <a:p>
            <a:endParaRPr lang="nb-NO" altLang="nb-NO">
              <a:cs typeface="ヒラギノ角ゴ Pro W3" charset="-128"/>
            </a:endParaRPr>
          </a:p>
          <a:p>
            <a:pPr marL="1543050" lvl="4" indent="0">
              <a:buFontTx/>
              <a:buNone/>
            </a:pPr>
            <a:r>
              <a:rPr lang="nb-NO" altLang="nb-NO">
                <a:cs typeface="ヒラギノ角ゴ Pro W3" charset="-128"/>
              </a:rPr>
              <a:t>				</a:t>
            </a:r>
          </a:p>
        </p:txBody>
      </p:sp>
      <p:pic>
        <p:nvPicPr>
          <p:cNvPr id="9220" name="Bild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35863" y="6308725"/>
            <a:ext cx="1298575" cy="433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21" name="Bild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97475" y="2205038"/>
            <a:ext cx="2987675" cy="1951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22" name="Bild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4338" y="6381750"/>
            <a:ext cx="4886325" cy="242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nb-NO" altLang="nb-NO">
                <a:cs typeface="ヒラギノ角ゴ Pro W3" charset="-128"/>
              </a:rPr>
              <a:t>Forventet resultat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nb-NO" dirty="0"/>
              <a:t>Samle kunnskap og erfaring fra kommuner</a:t>
            </a:r>
          </a:p>
          <a:p>
            <a:pPr>
              <a:defRPr/>
            </a:pPr>
            <a:r>
              <a:rPr lang="nb-NO" dirty="0"/>
              <a:t>Prestasjoner til varmepumper i høytempererte vannbårne varmesystem</a:t>
            </a:r>
          </a:p>
          <a:p>
            <a:pPr>
              <a:defRPr/>
            </a:pPr>
            <a:r>
              <a:rPr lang="nb-NO" dirty="0"/>
              <a:t>Strategi for nattsenking av temperatur</a:t>
            </a:r>
          </a:p>
          <a:p>
            <a:pPr>
              <a:defRPr/>
            </a:pPr>
            <a:r>
              <a:rPr lang="nb-NO" dirty="0"/>
              <a:t>Identifisere beste og «neste» praksis for renovering av bygg</a:t>
            </a:r>
          </a:p>
          <a:p>
            <a:pPr>
              <a:defRPr/>
            </a:pPr>
            <a:r>
              <a:rPr lang="nb-NO" dirty="0"/>
              <a:t>Rapport om innbyggeres påvirkning på energiforbruk i bygg</a:t>
            </a:r>
          </a:p>
          <a:p>
            <a:pPr marL="0" indent="0">
              <a:buFontTx/>
              <a:buNone/>
              <a:defRPr/>
            </a:pPr>
            <a:endParaRPr lang="nb-NO" dirty="0"/>
          </a:p>
          <a:p>
            <a:pPr>
              <a:defRPr/>
            </a:pPr>
            <a:endParaRPr lang="nb-NO" dirty="0"/>
          </a:p>
        </p:txBody>
      </p:sp>
      <p:pic>
        <p:nvPicPr>
          <p:cNvPr id="10244" name="Bild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34275" y="6308725"/>
            <a:ext cx="1298575" cy="433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tel 1"/>
          <p:cNvSpPr>
            <a:spLocks noGrp="1"/>
          </p:cNvSpPr>
          <p:nvPr>
            <p:ph type="title"/>
          </p:nvPr>
        </p:nvSpPr>
        <p:spPr>
          <a:xfrm>
            <a:off x="304800" y="152400"/>
            <a:ext cx="8529638" cy="6705600"/>
          </a:xfrm>
        </p:spPr>
        <p:txBody>
          <a:bodyPr/>
          <a:lstStyle/>
          <a:p>
            <a:pPr algn="ctr"/>
            <a:r>
              <a:rPr lang="nb-NO" altLang="nb-NO">
                <a:cs typeface="ヒラギノ角ゴ Pro W3" charset="-128"/>
              </a:rPr>
              <a:t>Thank you!</a:t>
            </a:r>
            <a:br>
              <a:rPr lang="nb-NO" altLang="nb-NO">
                <a:cs typeface="ヒラギノ角ゴ Pro W3" charset="-128"/>
              </a:rPr>
            </a:br>
            <a:br>
              <a:rPr lang="nb-NO" altLang="nb-NO">
                <a:cs typeface="ヒラギノ角ゴ Pro W3" charset="-128"/>
              </a:rPr>
            </a:br>
            <a:br>
              <a:rPr lang="nb-NO" altLang="nb-NO">
                <a:cs typeface="ヒラギノ角ゴ Pro W3" charset="-128"/>
              </a:rPr>
            </a:br>
            <a:endParaRPr lang="nb-NO" altLang="nb-NO">
              <a:cs typeface="ヒラギノ角ゴ Pro W3" charset="-128"/>
            </a:endParaRPr>
          </a:p>
        </p:txBody>
      </p:sp>
      <p:pic>
        <p:nvPicPr>
          <p:cNvPr id="11267" name="Bild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6500" y="6308725"/>
            <a:ext cx="1298575" cy="433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Norut">
  <a:themeElements>
    <a:clrScheme name="">
      <a:dk1>
        <a:srgbClr val="002168"/>
      </a:dk1>
      <a:lt1>
        <a:srgbClr val="FFFFFF"/>
      </a:lt1>
      <a:dk2>
        <a:srgbClr val="002168"/>
      </a:dk2>
      <a:lt2>
        <a:srgbClr val="002168"/>
      </a:lt2>
      <a:accent1>
        <a:srgbClr val="FFFFFF"/>
      </a:accent1>
      <a:accent2>
        <a:srgbClr val="720074"/>
      </a:accent2>
      <a:accent3>
        <a:srgbClr val="FFFFFF"/>
      </a:accent3>
      <a:accent4>
        <a:srgbClr val="001B58"/>
      </a:accent4>
      <a:accent5>
        <a:srgbClr val="FFFFFF"/>
      </a:accent5>
      <a:accent6>
        <a:srgbClr val="670068"/>
      </a:accent6>
      <a:hlink>
        <a:srgbClr val="118722"/>
      </a:hlink>
      <a:folHlink>
        <a:srgbClr val="655304"/>
      </a:folHlink>
    </a:clrScheme>
    <a:fontScheme name="Office-tema">
      <a:majorFont>
        <a:latin typeface="Arial"/>
        <a:ea typeface="ヒラギノ角ゴ Pro W3"/>
        <a:cs typeface=""/>
      </a:majorFont>
      <a:minorFont>
        <a:latin typeface="Arial"/>
        <a:ea typeface="ヒラギノ角ゴ Pro W3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nb-NO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ヒラギノ角ゴ Pro W3" pitchFamily="-16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nb-NO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ヒラギノ角ゴ Pro W3" pitchFamily="-16" charset="-128"/>
          </a:defRPr>
        </a:defPPr>
      </a:lstStyle>
    </a:lnDef>
  </a:objectDefaults>
  <a:extraClrSchemeLst>
    <a:extraClrScheme>
      <a:clrScheme name="Office-tema 1">
        <a:dk1>
          <a:srgbClr val="000000"/>
        </a:dk1>
        <a:lt1>
          <a:srgbClr val="FFFFFF"/>
        </a:lt1>
        <a:dk2>
          <a:srgbClr val="002395"/>
        </a:dk2>
        <a:lt2>
          <a:srgbClr val="808080"/>
        </a:lt2>
        <a:accent1>
          <a:srgbClr val="002395"/>
        </a:accent1>
        <a:accent2>
          <a:srgbClr val="720074"/>
        </a:accent2>
        <a:accent3>
          <a:srgbClr val="FFFFFF"/>
        </a:accent3>
        <a:accent4>
          <a:srgbClr val="000000"/>
        </a:accent4>
        <a:accent5>
          <a:srgbClr val="AAACC8"/>
        </a:accent5>
        <a:accent6>
          <a:srgbClr val="670068"/>
        </a:accent6>
        <a:hlink>
          <a:srgbClr val="118722"/>
        </a:hlink>
        <a:folHlink>
          <a:srgbClr val="C9A90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-tema 2">
        <a:dk1>
          <a:srgbClr val="002395"/>
        </a:dk1>
        <a:lt1>
          <a:srgbClr val="FFFFFF"/>
        </a:lt1>
        <a:dk2>
          <a:srgbClr val="002395"/>
        </a:dk2>
        <a:lt2>
          <a:srgbClr val="000A83"/>
        </a:lt2>
        <a:accent1>
          <a:srgbClr val="FFFFFF"/>
        </a:accent1>
        <a:accent2>
          <a:srgbClr val="720074"/>
        </a:accent2>
        <a:accent3>
          <a:srgbClr val="FFFFFF"/>
        </a:accent3>
        <a:accent4>
          <a:srgbClr val="001C7E"/>
        </a:accent4>
        <a:accent5>
          <a:srgbClr val="FFFFFF"/>
        </a:accent5>
        <a:accent6>
          <a:srgbClr val="670068"/>
        </a:accent6>
        <a:hlink>
          <a:srgbClr val="118722"/>
        </a:hlink>
        <a:folHlink>
          <a:srgbClr val="655304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t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Norut</Template>
  <TotalTime>0</TotalTime>
  <Words>132</Words>
  <Application>Microsoft Office PowerPoint</Application>
  <PresentationFormat>Bildschirmpräsentation (4:3)</PresentationFormat>
  <Paragraphs>39</Paragraphs>
  <Slides>6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1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6</vt:i4>
      </vt:variant>
    </vt:vector>
  </HeadingPairs>
  <TitlesOfParts>
    <vt:vector size="8" baseType="lpstr">
      <vt:lpstr>Arial</vt:lpstr>
      <vt:lpstr>Norut</vt:lpstr>
      <vt:lpstr> Norut Narvik “Energieffektivisering av bygg i arktiske kommuner”  Narvik 15.06.17  Martin J. Megård </vt:lpstr>
      <vt:lpstr>Case studier</vt:lpstr>
      <vt:lpstr>Fokusområder</vt:lpstr>
      <vt:lpstr>Metodikk</vt:lpstr>
      <vt:lpstr>Forventet resultat</vt:lpstr>
      <vt:lpstr>Thank you!   </vt:lpstr>
    </vt:vector>
  </TitlesOfParts>
  <Company>Reibo A/S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Klikk her for å legge inn tittel</dc:title>
  <dc:creator>Ross Wakelin</dc:creator>
  <cp:lastModifiedBy>jf</cp:lastModifiedBy>
  <cp:revision>134</cp:revision>
  <cp:lastPrinted>2011-03-04T14:09:23Z</cp:lastPrinted>
  <dcterms:created xsi:type="dcterms:W3CDTF">2008-04-08T08:07:35Z</dcterms:created>
  <dcterms:modified xsi:type="dcterms:W3CDTF">2021-12-03T10:20:29Z</dcterms:modified>
</cp:coreProperties>
</file>