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4" r:id="rId3"/>
    <p:sldId id="265" r:id="rId4"/>
    <p:sldId id="266" r:id="rId5"/>
    <p:sldId id="270" r:id="rId6"/>
    <p:sldId id="268" r:id="rId7"/>
    <p:sldId id="269" r:id="rId8"/>
    <p:sldId id="263" r:id="rId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25">
          <p15:clr>
            <a:srgbClr val="A4A3A4"/>
          </p15:clr>
        </p15:guide>
        <p15:guide id="2" orient="horz" pos="3113">
          <p15:clr>
            <a:srgbClr val="A4A3A4"/>
          </p15:clr>
        </p15:guide>
        <p15:guide id="3" orient="horz" pos="483">
          <p15:clr>
            <a:srgbClr val="A4A3A4"/>
          </p15:clr>
        </p15:guide>
        <p15:guide id="4" orient="horz" pos="1064">
          <p15:clr>
            <a:srgbClr val="A4A3A4"/>
          </p15:clr>
        </p15:guide>
        <p15:guide id="5" orient="horz" pos="165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8F8F"/>
    <a:srgbClr val="000000"/>
    <a:srgbClr val="FF1D1D"/>
    <a:srgbClr val="FF0000"/>
    <a:srgbClr val="162852"/>
    <a:srgbClr val="2A79AA"/>
    <a:srgbClr val="2A79B3"/>
    <a:srgbClr val="2B81BC"/>
    <a:srgbClr val="2B81B3"/>
    <a:srgbClr val="298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Objects="1">
      <p:cViewPr varScale="1">
        <p:scale>
          <a:sx n="108" d="100"/>
          <a:sy n="108" d="100"/>
        </p:scale>
        <p:origin x="1602" y="78"/>
      </p:cViewPr>
      <p:guideLst>
        <p:guide orient="horz" pos="1525"/>
        <p:guide orient="horz" pos="3113"/>
        <p:guide orient="horz" pos="483"/>
        <p:guide orient="horz" pos="1064"/>
        <p:guide orient="horz" pos="165"/>
        <p:guide orient="horz" pos="34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6DA9F-3B2D-4079-BE58-4EA3D65C6F4D}" type="datetimeFigureOut">
              <a:rPr lang="sv-SE" smtClean="0"/>
              <a:t>2021-12-03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86A72-52CF-4D3C-9356-C3D45BA8131D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4536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1588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219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62543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6A18EE-161E-4630-A45F-C3068D8C929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461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5871"/>
            <a:ext cx="7772400" cy="706969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4049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om du vill redigera mall för underrubrikformat</a:t>
            </a:r>
            <a:endParaRPr lang="en-US"/>
          </a:p>
        </p:txBody>
      </p:sp>
      <p:pic>
        <p:nvPicPr>
          <p:cNvPr id="4" name="Bildobjekt 3" descr="isblock frilagda med skugga cmyk blänkare.psd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8224" y="3154218"/>
            <a:ext cx="2622361" cy="4306546"/>
          </a:xfrm>
          <a:prstGeom prst="rect">
            <a:avLst/>
          </a:prstGeom>
        </p:spPr>
      </p:pic>
      <p:pic>
        <p:nvPicPr>
          <p:cNvPr id="5" name="Bildobjekt 4" descr="LTU eng - vit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916" y="5842503"/>
            <a:ext cx="1509657" cy="7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97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96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024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0242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9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3134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64904"/>
            <a:ext cx="4040188" cy="24534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53134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64904"/>
            <a:ext cx="4041775" cy="24534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3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4704"/>
            <a:ext cx="8229600" cy="76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89100"/>
            <a:ext cx="8229600" cy="47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pic>
        <p:nvPicPr>
          <p:cNvPr id="10" name="Bildobjekt 9" descr="11-3184 LTU_claim_left_vit.eps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348" y="284826"/>
            <a:ext cx="2689563" cy="359698"/>
          </a:xfrm>
          <a:prstGeom prst="rect">
            <a:avLst/>
          </a:prstGeom>
        </p:spPr>
      </p:pic>
      <p:pic>
        <p:nvPicPr>
          <p:cNvPr id="11" name="Bildobjekt 10" descr="LTU eng - vit.eps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1916" y="5842503"/>
            <a:ext cx="1509657" cy="7438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rgbClr val="162852"/>
          </a:solidFill>
          <a:latin typeface="Arial"/>
          <a:ea typeface="ＭＳ Ｐゴシック" charset="0"/>
          <a:cs typeface="Arial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162852"/>
          </a:solidFill>
          <a:latin typeface="Arial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3366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162852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162852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162852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162852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162852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Sverige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Luleå University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Technology</a:t>
            </a:r>
            <a:endParaRPr lang="sv-SE" dirty="0"/>
          </a:p>
        </p:txBody>
      </p:sp>
      <p:sp>
        <p:nvSpPr>
          <p:cNvPr id="4" name="Rectangle 14"/>
          <p:cNvSpPr/>
          <p:nvPr/>
        </p:nvSpPr>
        <p:spPr>
          <a:xfrm>
            <a:off x="127183" y="5020451"/>
            <a:ext cx="7140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u="sng" dirty="0"/>
              <a:t>WEBINAR PRESENTASJON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Group: 	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Timber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Energy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Engineering</a:t>
            </a:r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Division: 			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Industrialized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Sustainable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Construction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Energy Science</a:t>
            </a: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Date: 			2017-06-15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74" y="125516"/>
            <a:ext cx="3229054" cy="9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80861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latin typeface="+mj-lt"/>
              </a:rPr>
              <a:t>Lavenergibygg i Sverige</a:t>
            </a:r>
          </a:p>
        </p:txBody>
      </p:sp>
      <p:sp>
        <p:nvSpPr>
          <p:cNvPr id="12" name="Platshållare för innehåll 2"/>
          <p:cNvSpPr txBox="1">
            <a:spLocks/>
          </p:cNvSpPr>
          <p:nvPr/>
        </p:nvSpPr>
        <p:spPr>
          <a:xfrm>
            <a:off x="377687" y="1137970"/>
            <a:ext cx="5782417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Prosjektet er rettet mot lavenergibygg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lvl="1"/>
            <a:endParaRPr lang="sv-SE" dirty="0"/>
          </a:p>
        </p:txBody>
      </p:sp>
      <p:grpSp>
        <p:nvGrpSpPr>
          <p:cNvPr id="4" name="Grupp 3"/>
          <p:cNvGrpSpPr/>
          <p:nvPr/>
        </p:nvGrpSpPr>
        <p:grpSpPr>
          <a:xfrm>
            <a:off x="5310545" y="982444"/>
            <a:ext cx="4045278" cy="5708639"/>
            <a:chOff x="5210811" y="504675"/>
            <a:chExt cx="4045278" cy="5708639"/>
          </a:xfrm>
        </p:grpSpPr>
        <p:grpSp>
          <p:nvGrpSpPr>
            <p:cNvPr id="3" name="Grupp 2"/>
            <p:cNvGrpSpPr/>
            <p:nvPr/>
          </p:nvGrpSpPr>
          <p:grpSpPr>
            <a:xfrm>
              <a:off x="5210811" y="504675"/>
              <a:ext cx="4045278" cy="5708639"/>
              <a:chOff x="5210811" y="504675"/>
              <a:chExt cx="4045278" cy="5708639"/>
            </a:xfrm>
          </p:grpSpPr>
          <p:grpSp>
            <p:nvGrpSpPr>
              <p:cNvPr id="8" name="Grupp 7"/>
              <p:cNvGrpSpPr/>
              <p:nvPr/>
            </p:nvGrpSpPr>
            <p:grpSpPr>
              <a:xfrm>
                <a:off x="5629523" y="1137970"/>
                <a:ext cx="2283464" cy="5075344"/>
                <a:chOff x="5868144" y="1705204"/>
                <a:chExt cx="2107682" cy="4684642"/>
              </a:xfrm>
            </p:grpSpPr>
            <p:pic>
              <p:nvPicPr>
                <p:cNvPr id="10" name="Bildobjekt 9" descr="C:\Users\PETTER\OneDrive\Documents\PhD\Dokument\Bilder\karta-lagenergihus.png"/>
                <p:cNvPicPr/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68144" y="1705204"/>
                  <a:ext cx="2107682" cy="446009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1" name="textruta 10"/>
                <p:cNvSpPr txBox="1"/>
                <p:nvPr/>
              </p:nvSpPr>
              <p:spPr>
                <a:xfrm>
                  <a:off x="6059409" y="6148375"/>
                  <a:ext cx="1488777" cy="24147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1100" dirty="0">
                      <a:solidFill>
                        <a:srgbClr val="8F8F8F"/>
                      </a:solidFill>
                    </a:rPr>
                    <a:t>Information from LÅGAN</a:t>
                  </a:r>
                </a:p>
              </p:txBody>
            </p:sp>
          </p:grpSp>
          <p:sp>
            <p:nvSpPr>
              <p:cNvPr id="9" name="Båge 8"/>
              <p:cNvSpPr/>
              <p:nvPr/>
            </p:nvSpPr>
            <p:spPr>
              <a:xfrm>
                <a:off x="5210811" y="504675"/>
                <a:ext cx="4045278" cy="1878867"/>
              </a:xfrm>
              <a:prstGeom prst="arc">
                <a:avLst>
                  <a:gd name="adj1" fmla="val 2819807"/>
                  <a:gd name="adj2" fmla="val 9716157"/>
                </a:avLst>
              </a:prstGeom>
              <a:ln w="28575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2" name="Ellips 1"/>
            <p:cNvSpPr/>
            <p:nvPr/>
          </p:nvSpPr>
          <p:spPr>
            <a:xfrm>
              <a:off x="7403472" y="2756785"/>
              <a:ext cx="92419" cy="92419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  <p:sp>
          <p:nvSpPr>
            <p:cNvPr id="13" name="Ellips 12"/>
            <p:cNvSpPr/>
            <p:nvPr/>
          </p:nvSpPr>
          <p:spPr>
            <a:xfrm>
              <a:off x="7187240" y="1746656"/>
              <a:ext cx="92419" cy="92419"/>
            </a:xfrm>
            <a:prstGeom prst="ellipse">
              <a:avLst/>
            </a:prstGeom>
            <a:solidFill>
              <a:srgbClr val="FF0000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</p:grpSp>
      <p:sp>
        <p:nvSpPr>
          <p:cNvPr id="14" name="Platshållare för innehåll 2"/>
          <p:cNvSpPr txBox="1">
            <a:spLocks/>
          </p:cNvSpPr>
          <p:nvPr/>
        </p:nvSpPr>
        <p:spPr>
          <a:xfrm>
            <a:off x="371621" y="1666803"/>
            <a:ext cx="5064476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buFont typeface="Arial" panose="020B0604020202020204" pitchFamily="34" charset="0"/>
              <a:buChar char="•"/>
            </a:pPr>
            <a:endParaRPr lang="sv-SE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Mangel på kunnskap og erfaring i nord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Fokusområde - Norrbotten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Piteå i sør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Kiruna i nord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dirty="0">
              <a:solidFill>
                <a:srgbClr val="8F8F8F"/>
              </a:solidFill>
            </a:endParaRPr>
          </a:p>
          <a:p>
            <a:endParaRPr lang="sv-SE" dirty="0"/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030162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latin typeface="+mj-lt"/>
              </a:rPr>
              <a:t>CASE STUDY ENERGIEFFEKTIVE BYGG I EEBAK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12" y="733425"/>
            <a:ext cx="7356986" cy="57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5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502228" y="982444"/>
            <a:ext cx="2375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/>
          </a:p>
          <a:p>
            <a:endParaRPr lang="sv-SE" dirty="0"/>
          </a:p>
          <a:p>
            <a:r>
              <a:rPr lang="sv-SE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8522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b="1" dirty="0">
                <a:latin typeface="+mj-lt"/>
              </a:rPr>
              <a:t>CASE STUDY EKSISTERENDE BYGG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7866" y="673555"/>
            <a:ext cx="5851072" cy="611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74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-33164" y="8848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METODIKK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70295"/>
            <a:ext cx="8136904" cy="608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229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g447958" descr="54f101d0-25dc-43d9-91d1-2083fae278c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25" r="672" b="4651"/>
          <a:stretch/>
        </p:blipFill>
        <p:spPr bwMode="auto">
          <a:xfrm>
            <a:off x="3952038" y="3105338"/>
            <a:ext cx="4699914" cy="325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8637" y="1628775"/>
            <a:ext cx="63293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35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4"/>
          <p:cNvSpPr txBox="1"/>
          <p:nvPr/>
        </p:nvSpPr>
        <p:spPr>
          <a:xfrm>
            <a:off x="0" y="85222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METODIKK</a:t>
            </a:r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422352" y="1148080"/>
            <a:ext cx="8229600" cy="4729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Energisimulering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av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bygg</a:t>
            </a: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Inneklima</a:t>
            </a:r>
            <a:r>
              <a:rPr lang="en-US" sz="24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oversikt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Oppvarmingskrav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Computational fluid dynamics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Temperaturer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Fukt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Luftstrømninger</a:t>
            </a:r>
            <a:endParaRPr lang="en-US" sz="24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8F8F8F"/>
              </a:solidFill>
              <a:latin typeface="+mj-lt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66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0" y="606757"/>
            <a:ext cx="9144000" cy="6928"/>
          </a:xfrm>
          <a:prstGeom prst="line">
            <a:avLst/>
          </a:prstGeom>
          <a:ln w="3810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187624" y="145092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400" dirty="0">
                <a:latin typeface="Calibri" panose="020F0502020204030204" pitchFamily="34" charset="0"/>
                <a:cs typeface="Calibri" panose="020F0502020204030204" pitchFamily="34" charset="0"/>
              </a:rPr>
              <a:t>Forventede resultater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8637" y="1628775"/>
            <a:ext cx="63293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350" dirty="0"/>
          </a:p>
        </p:txBody>
      </p:sp>
      <p:sp>
        <p:nvSpPr>
          <p:cNvPr id="3" name="TextBox 2"/>
          <p:cNvSpPr txBox="1"/>
          <p:nvPr/>
        </p:nvSpPr>
        <p:spPr>
          <a:xfrm>
            <a:off x="273649" y="1059783"/>
            <a:ext cx="87407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Undersøkelse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og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evaluering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av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beste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praksis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teknologi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i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lavenergibygg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i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Nord-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Sverige</a:t>
            </a: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Tiltaksforslag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for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redusering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av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energibruk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og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økt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kvalitet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på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inneklimakvalitet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i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eldre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boliger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i</a:t>
            </a:r>
            <a:r>
              <a:rPr lang="en-US" sz="2800" dirty="0">
                <a:solidFill>
                  <a:srgbClr val="8F8F8F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>
                <a:solidFill>
                  <a:srgbClr val="8F8F8F"/>
                </a:solidFill>
                <a:latin typeface="Calibri Light" panose="020F0302020204030204" pitchFamily="34" charset="0"/>
              </a:rPr>
              <a:t>regionen</a:t>
            </a:r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  <a:p>
            <a:endParaRPr lang="en-US" sz="2800" dirty="0">
              <a:solidFill>
                <a:srgbClr val="8F8F8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385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Takk!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774" y="125516"/>
            <a:ext cx="3229054" cy="900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75364870"/>
      </p:ext>
    </p:extLst>
  </p:cSld>
  <p:clrMapOvr>
    <a:masterClrMapping/>
  </p:clrMapOvr>
</p:sld>
</file>

<file path=ppt/theme/theme1.xml><?xml version="1.0" encoding="utf-8"?>
<a:theme xmlns:a="http://schemas.openxmlformats.org/drawingml/2006/main" name="12-4086 LTU powerpointmall">
  <a:themeElements>
    <a:clrScheme name="LTU colour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6ACCD"/>
      </a:accent1>
      <a:accent2>
        <a:srgbClr val="4F81BD"/>
      </a:accent2>
      <a:accent3>
        <a:srgbClr val="BA001C"/>
      </a:accent3>
      <a:accent4>
        <a:srgbClr val="061731"/>
      </a:accent4>
      <a:accent5>
        <a:srgbClr val="3576D0"/>
      </a:accent5>
      <a:accent6>
        <a:srgbClr val="99CCFF"/>
      </a:accent6>
      <a:hlink>
        <a:srgbClr val="394764"/>
      </a:hlink>
      <a:folHlink>
        <a:srgbClr val="39476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128</Words>
  <Application>Microsoft Office PowerPoint</Application>
  <PresentationFormat>Bildschirmpräsentation (4:3)</PresentationFormat>
  <Paragraphs>48</Paragraphs>
  <Slides>8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Wingdings</vt:lpstr>
      <vt:lpstr>12-4086 LTU powerpointmall</vt:lpstr>
      <vt:lpstr>Sverige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Takk!</vt:lpstr>
    </vt:vector>
  </TitlesOfParts>
  <Company>LTU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Petter Lundqvist</dc:creator>
  <cp:lastModifiedBy>jf</cp:lastModifiedBy>
  <cp:revision>26</cp:revision>
  <cp:lastPrinted>2012-01-19T08:37:06Z</cp:lastPrinted>
  <dcterms:created xsi:type="dcterms:W3CDTF">2017-05-29T07:16:32Z</dcterms:created>
  <dcterms:modified xsi:type="dcterms:W3CDTF">2021-12-03T10:21:51Z</dcterms:modified>
</cp:coreProperties>
</file>