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8" r:id="rId2"/>
    <p:sldMasterId id="2147483784" r:id="rId3"/>
  </p:sldMasterIdLst>
  <p:sldIdLst>
    <p:sldId id="256" r:id="rId4"/>
    <p:sldId id="260" r:id="rId5"/>
    <p:sldId id="265" r:id="rId6"/>
    <p:sldId id="267" r:id="rId7"/>
    <p:sldId id="258" r:id="rId8"/>
    <p:sldId id="264" r:id="rId9"/>
    <p:sldId id="263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31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56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39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83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36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3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596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0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748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9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107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985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167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9073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4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686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83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33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468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10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72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481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646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075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189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1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7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65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27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18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5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10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7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Finske pilotbygg i EEBAK-prosjektet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Niko Pernu</a:t>
            </a:r>
          </a:p>
          <a:p>
            <a:r>
              <a:rPr lang="fi-FI" dirty="0" err="1"/>
              <a:t>Lapland</a:t>
            </a:r>
            <a:r>
              <a:rPr lang="fi-FI" dirty="0"/>
              <a:t>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</p:spTree>
    <p:extLst>
      <p:ext uri="{BB962C8B-B14F-4D97-AF65-F5344CB8AC3E}">
        <p14:creationId xmlns:p14="http://schemas.microsoft.com/office/powerpoint/2010/main" val="250244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Lavenergi/passivpilotbygg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92967"/>
            <a:ext cx="10515600" cy="4283995"/>
          </a:xfrm>
        </p:spPr>
        <p:txBody>
          <a:bodyPr>
            <a:normAutofit/>
          </a:bodyPr>
          <a:lstStyle/>
          <a:p>
            <a:r>
              <a:rPr lang="fi-FI" dirty="0"/>
              <a:t>Relativt nye bygg i den arktiske regionen</a:t>
            </a:r>
          </a:p>
          <a:p>
            <a:r>
              <a:rPr lang="fi-FI" dirty="0"/>
              <a:t>Sammenlignet mellom land</a:t>
            </a:r>
          </a:p>
          <a:p>
            <a:pPr lvl="1"/>
            <a:r>
              <a:rPr lang="fi-FI" dirty="0"/>
              <a:t>Innendørs luftkvalitet</a:t>
            </a:r>
          </a:p>
          <a:p>
            <a:pPr lvl="1"/>
            <a:r>
              <a:rPr lang="fi-FI" dirty="0"/>
              <a:t>Energieffektivitet</a:t>
            </a:r>
          </a:p>
          <a:p>
            <a:pPr lvl="1"/>
            <a:r>
              <a:rPr lang="fi-FI" dirty="0"/>
              <a:t>Strukturer og materialer</a:t>
            </a:r>
          </a:p>
          <a:p>
            <a:pPr lvl="1"/>
            <a:r>
              <a:rPr lang="fi-FI" dirty="0"/>
              <a:t>Varme-, ventilasjon- og automasjonssystemer.</a:t>
            </a:r>
          </a:p>
          <a:p>
            <a:pPr lvl="1"/>
            <a:r>
              <a:rPr lang="fi-FI" dirty="0"/>
              <a:t> Livssyklusanalyse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65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Rennovering av pilotbygg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Disse eldre byggene vil bli gjennomgå en ENØK-analyse</a:t>
            </a:r>
          </a:p>
          <a:p>
            <a:r>
              <a:rPr lang="fi-FI" dirty="0"/>
              <a:t>Sammenligning og simulering av ulike energieffektiviseringstiltak, for å finne beste og mest passende praksis for hvert enkelt pilotbygg.</a:t>
            </a:r>
          </a:p>
          <a:p>
            <a:r>
              <a:rPr lang="fi-FI" dirty="0"/>
              <a:t>Energieffektiviseringsanbefalinger til de ulike pilotbygg</a:t>
            </a:r>
          </a:p>
          <a:p>
            <a:r>
              <a:rPr lang="en-US" dirty="0" err="1"/>
              <a:t>Anbefalinger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</a:t>
            </a:r>
            <a:r>
              <a:rPr lang="en-US" dirty="0" err="1"/>
              <a:t>brukt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renoveringsprossesen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bygg</a:t>
            </a:r>
            <a:r>
              <a:rPr lang="en-US" dirty="0"/>
              <a:t> for </a:t>
            </a:r>
            <a:r>
              <a:rPr lang="en-US" dirty="0" err="1"/>
              <a:t>øke</a:t>
            </a:r>
            <a:r>
              <a:rPr lang="en-US" dirty="0"/>
              <a:t> </a:t>
            </a:r>
            <a:r>
              <a:rPr lang="en-US" dirty="0" err="1"/>
              <a:t>energieffektivitet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1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Mål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Disse målingene er gjennomført for å:</a:t>
            </a:r>
          </a:p>
          <a:p>
            <a:endParaRPr lang="fi-FI" dirty="0"/>
          </a:p>
          <a:p>
            <a:r>
              <a:rPr lang="fi-FI" dirty="0"/>
              <a:t>Finne måter å øke energieffektiviteten til eldre bygg</a:t>
            </a:r>
          </a:p>
          <a:p>
            <a:r>
              <a:rPr lang="fi-FI" dirty="0"/>
              <a:t>Undersøke beste praksis for energieffektivisering av nyere bygg</a:t>
            </a:r>
          </a:p>
          <a:p>
            <a:r>
              <a:rPr lang="fi-FI" dirty="0"/>
              <a:t>Definere mulige forskjeller i nasjonalpraksis og – protokoller.</a:t>
            </a:r>
          </a:p>
          <a:p>
            <a:r>
              <a:rPr lang="fi-FI" dirty="0"/>
              <a:t>Øke kunnskapsnivået i kommuner innen energieffektivisering av bygg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117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fi-FI" sz="4400" dirty="0">
                <a:latin typeface="+mj-lt"/>
              </a:rPr>
              <a:t>Wellevi, Levi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center of Rovaniemi </a:t>
            </a:r>
            <a:r>
              <a:rPr lang="fi-FI" dirty="0" err="1"/>
              <a:t>Municipal</a:t>
            </a:r>
            <a:r>
              <a:rPr lang="fi-FI" dirty="0"/>
              <a:t> Federation of </a:t>
            </a:r>
            <a:r>
              <a:rPr lang="fi-FI" dirty="0" err="1"/>
              <a:t>Education</a:t>
            </a:r>
            <a:endParaRPr lang="fi-FI" dirty="0"/>
          </a:p>
          <a:p>
            <a:r>
              <a:rPr lang="fi-FI" dirty="0"/>
              <a:t>Ferdigstilt i 2014 av studenter fra Lapland Vocational School</a:t>
            </a:r>
          </a:p>
          <a:p>
            <a:r>
              <a:rPr lang="fi-FI" dirty="0"/>
              <a:t>Ulike veggstrukturer og -sammensetninger brukt for sammenligning</a:t>
            </a:r>
          </a:p>
          <a:p>
            <a:r>
              <a:rPr lang="fi-FI" dirty="0"/>
              <a:t>Gjennomførte målinger</a:t>
            </a:r>
          </a:p>
          <a:p>
            <a:pPr lvl="1"/>
            <a:r>
              <a:rPr lang="fi-FI" dirty="0"/>
              <a:t>U-vvero</a:t>
            </a:r>
          </a:p>
          <a:p>
            <a:pPr lvl="1"/>
            <a:r>
              <a:rPr lang="fi-FI" dirty="0"/>
              <a:t>Varme- og fuktighetstransport i vegg</a:t>
            </a:r>
          </a:p>
          <a:p>
            <a:pPr lvl="1"/>
            <a:r>
              <a:rPr lang="fi-FI" dirty="0"/>
              <a:t>Simuleringer</a:t>
            </a:r>
          </a:p>
          <a:p>
            <a:pPr lvl="1"/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59" y="3095146"/>
            <a:ext cx="4160921" cy="27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CLT </a:t>
            </a:r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house</a:t>
            </a:r>
            <a:r>
              <a:rPr lang="fi-FI" dirty="0"/>
              <a:t>, Kemi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Bygg for Digipolis campus </a:t>
            </a:r>
          </a:p>
          <a:p>
            <a:r>
              <a:rPr lang="fi-FI" dirty="0"/>
              <a:t>Flyttet til havn i Ajos, Kemi</a:t>
            </a:r>
          </a:p>
          <a:p>
            <a:r>
              <a:rPr lang="fi-FI" dirty="0"/>
              <a:t>Moderne CLT-struktur</a:t>
            </a:r>
          </a:p>
          <a:p>
            <a:r>
              <a:rPr lang="fi-FI" dirty="0"/>
              <a:t>Flere gjennomførte analyser</a:t>
            </a:r>
          </a:p>
          <a:p>
            <a:pPr lvl="1"/>
            <a:r>
              <a:rPr lang="fi-FI" dirty="0"/>
              <a:t>Varme- og fuktighettransport i vegger</a:t>
            </a:r>
          </a:p>
          <a:p>
            <a:pPr lvl="1"/>
            <a:r>
              <a:rPr lang="fi-FI" dirty="0"/>
              <a:t>Luftlekkasjetall n50</a:t>
            </a:r>
          </a:p>
          <a:p>
            <a:pPr lvl="1"/>
            <a:r>
              <a:rPr lang="fi-FI" dirty="0"/>
              <a:t>Termiske simuleringer</a:t>
            </a:r>
          </a:p>
          <a:p>
            <a:pPr lvl="1"/>
            <a:r>
              <a:rPr lang="fi-FI" dirty="0"/>
              <a:t>Avbøygningsmålinger</a:t>
            </a:r>
          </a:p>
          <a:p>
            <a:pPr lvl="1"/>
            <a:r>
              <a:rPr lang="fi-FI" dirty="0"/>
              <a:t>Simuleringer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8" y="1845734"/>
            <a:ext cx="5251832" cy="37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8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Lafteverksbygg, Pello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Enebolig</a:t>
            </a:r>
          </a:p>
          <a:p>
            <a:r>
              <a:rPr lang="fi-FI" dirty="0"/>
              <a:t>Ferdigstilt 2013</a:t>
            </a:r>
          </a:p>
          <a:p>
            <a:r>
              <a:rPr lang="fi-FI" dirty="0"/>
              <a:t>Bygget med laminært tre</a:t>
            </a:r>
          </a:p>
          <a:p>
            <a:r>
              <a:rPr lang="fi-FI" dirty="0"/>
              <a:t>Studert:</a:t>
            </a:r>
          </a:p>
          <a:p>
            <a:pPr lvl="1"/>
            <a:r>
              <a:rPr lang="fi-FI" dirty="0"/>
              <a:t>Varme- og fukttransport i strukturer</a:t>
            </a:r>
          </a:p>
          <a:p>
            <a:pPr lvl="1"/>
            <a:r>
              <a:rPr lang="fi-FI" dirty="0"/>
              <a:t>Innendørs luftkvalitet</a:t>
            </a:r>
          </a:p>
          <a:p>
            <a:pPr lvl="1"/>
            <a:r>
              <a:rPr lang="fi-FI" dirty="0"/>
              <a:t>Lekkasjetall n50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9" b="12114"/>
          <a:stretch>
            <a:fillRect/>
          </a:stretch>
        </p:blipFill>
        <p:spPr bwMode="auto">
          <a:xfrm>
            <a:off x="7017586" y="1977357"/>
            <a:ext cx="4015372" cy="41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2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Vuotso</a:t>
            </a:r>
            <a:r>
              <a:rPr lang="fi-FI" dirty="0"/>
              <a:t> School, Sodankylä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1155 m2</a:t>
            </a:r>
          </a:p>
          <a:p>
            <a:r>
              <a:rPr lang="fi-FI" dirty="0"/>
              <a:t>Grunnskole og barnehage</a:t>
            </a:r>
          </a:p>
          <a:p>
            <a:r>
              <a:rPr lang="fi-FI" dirty="0"/>
              <a:t>Høyt energiforbruk</a:t>
            </a:r>
          </a:p>
          <a:p>
            <a:pPr lvl="1"/>
            <a:r>
              <a:rPr lang="fi-FI" dirty="0"/>
              <a:t>380 MWh/år</a:t>
            </a:r>
          </a:p>
          <a:p>
            <a:pPr lvl="1"/>
            <a:r>
              <a:rPr lang="fi-FI" dirty="0"/>
              <a:t>Oljebasert oppvarming</a:t>
            </a:r>
          </a:p>
          <a:p>
            <a:pPr lvl="1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15" y="3510008"/>
            <a:ext cx="6992353" cy="26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5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347" y="365125"/>
            <a:ext cx="10515600" cy="1325563"/>
          </a:xfrm>
        </p:spPr>
        <p:txBody>
          <a:bodyPr/>
          <a:lstStyle/>
          <a:p>
            <a:r>
              <a:rPr lang="fi-FI" dirty="0"/>
              <a:t>LSHP </a:t>
            </a:r>
            <a:r>
              <a:rPr lang="fi-FI" dirty="0" err="1"/>
              <a:t>Administration</a:t>
            </a:r>
            <a:r>
              <a:rPr lang="fi-FI" dirty="0"/>
              <a:t> </a:t>
            </a:r>
            <a:r>
              <a:rPr lang="fi-FI" dirty="0" err="1"/>
              <a:t>building</a:t>
            </a:r>
            <a:r>
              <a:rPr lang="fi-FI" dirty="0"/>
              <a:t>, Rovaniemi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Administrasjonsbygget til Lapland Hospital District</a:t>
            </a:r>
          </a:p>
          <a:p>
            <a:r>
              <a:rPr lang="fi-FI" dirty="0"/>
              <a:t>3346 m2</a:t>
            </a:r>
          </a:p>
          <a:p>
            <a:r>
              <a:rPr lang="fi-FI" dirty="0"/>
              <a:t>Ferdigstilt 1975</a:t>
            </a:r>
          </a:p>
          <a:p>
            <a:r>
              <a:rPr lang="fi-FI" dirty="0"/>
              <a:t>Hovedsaklig kontorlandskap</a:t>
            </a:r>
          </a:p>
          <a:p>
            <a:r>
              <a:rPr lang="fi-FI" dirty="0"/>
              <a:t>Renovert i 1989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137" y="2748092"/>
            <a:ext cx="4858000" cy="3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592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TM02900720[[fn=Integraali]]</Template>
  <TotalTime>0</TotalTime>
  <Words>253</Words>
  <Application>Microsoft Office PowerPoint</Application>
  <PresentationFormat>Breitbild</PresentationFormat>
  <Paragraphs>61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Wingdings 2</vt:lpstr>
      <vt:lpstr>HDOfficeLightV0</vt:lpstr>
      <vt:lpstr>1_HDOfficeLightV0</vt:lpstr>
      <vt:lpstr>Retro</vt:lpstr>
      <vt:lpstr>Finske pilotbygg i EEBAK-prosjektet</vt:lpstr>
      <vt:lpstr>Lavenergi/passivpilotbygg</vt:lpstr>
      <vt:lpstr>Rennovering av pilotbygg</vt:lpstr>
      <vt:lpstr>Mål</vt:lpstr>
      <vt:lpstr>Wellevi, Levi</vt:lpstr>
      <vt:lpstr>CLT test house, Kemi</vt:lpstr>
      <vt:lpstr>Lafteverksbygg, Pello</vt:lpstr>
      <vt:lpstr>Vuotso School, Sodankylä</vt:lpstr>
      <vt:lpstr>LSHP Administration building, Rovaniemi</vt:lpstr>
    </vt:vector>
  </TitlesOfParts>
  <Company>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EEBAK</dc:title>
  <dc:creator>Pernu Niko</dc:creator>
  <cp:lastModifiedBy>jf</cp:lastModifiedBy>
  <cp:revision>49</cp:revision>
  <dcterms:created xsi:type="dcterms:W3CDTF">2017-05-19T06:10:39Z</dcterms:created>
  <dcterms:modified xsi:type="dcterms:W3CDTF">2021-12-03T10:22:40Z</dcterms:modified>
</cp:coreProperties>
</file>