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10691813" cy="7559675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B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4"/>
    <p:restoredTop sz="94643"/>
  </p:normalViewPr>
  <p:slideViewPr>
    <p:cSldViewPr snapToGrid="0" snapToObjects="1">
      <p:cViewPr varScale="1">
        <p:scale>
          <a:sx n="98" d="100"/>
          <a:sy n="98" d="100"/>
        </p:scale>
        <p:origin x="14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sv-SE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98598-0A7F-9841-A800-E24405B80F72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4D8D3-C499-BC4C-A1D3-7AD0B37E26E3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706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3"/>
          <p:cNvSpPr/>
          <p:nvPr/>
        </p:nvSpPr>
        <p:spPr>
          <a:xfrm>
            <a:off x="3649924" y="2396312"/>
            <a:ext cx="3168352" cy="2088232"/>
          </a:xfrm>
          <a:prstGeom prst="ellipse">
            <a:avLst/>
          </a:prstGeom>
          <a:solidFill>
            <a:sysClr val="window" lastClr="FFFFFF"/>
          </a:solidFill>
          <a:ln w="31750" cap="flat" cmpd="sng" algn="ctr">
            <a:solidFill>
              <a:srgbClr val="88BF4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Fj</a:t>
            </a:r>
            <a:r>
              <a:rPr lang="nb-NO" sz="3200" kern="0" dirty="0">
                <a:solidFill>
                  <a:prstClr val="black"/>
                </a:solidFill>
                <a:latin typeface="Calibri"/>
              </a:rPr>
              <a:t>ä</a:t>
            </a: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llräv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72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cxnSp>
        <p:nvCxnSpPr>
          <p:cNvPr id="4" name="Rett pil 7"/>
          <p:cNvCxnSpPr/>
          <p:nvPr/>
        </p:nvCxnSpPr>
        <p:spPr>
          <a:xfrm>
            <a:off x="5421369" y="4166904"/>
            <a:ext cx="734380" cy="914399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" name="Rett pil 12"/>
          <p:cNvCxnSpPr/>
          <p:nvPr/>
        </p:nvCxnSpPr>
        <p:spPr>
          <a:xfrm flipH="1">
            <a:off x="3876312" y="4023826"/>
            <a:ext cx="788336" cy="1183673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Rett pil 25"/>
          <p:cNvCxnSpPr/>
          <p:nvPr/>
        </p:nvCxnSpPr>
        <p:spPr>
          <a:xfrm flipH="1">
            <a:off x="2881322" y="3366274"/>
            <a:ext cx="2016224" cy="104411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9" name="Rett pil 29"/>
          <p:cNvCxnSpPr/>
          <p:nvPr/>
        </p:nvCxnSpPr>
        <p:spPr>
          <a:xfrm>
            <a:off x="5965035" y="4061684"/>
            <a:ext cx="1040058" cy="548951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0" name="Rett pil 31"/>
          <p:cNvCxnSpPr/>
          <p:nvPr/>
        </p:nvCxnSpPr>
        <p:spPr>
          <a:xfrm>
            <a:off x="6631018" y="3740471"/>
            <a:ext cx="1612885" cy="264604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1" name="Rett pil 33"/>
          <p:cNvCxnSpPr/>
          <p:nvPr/>
        </p:nvCxnSpPr>
        <p:spPr>
          <a:xfrm flipV="1">
            <a:off x="5656981" y="2910088"/>
            <a:ext cx="1256082" cy="59384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" name="Rett pil 35"/>
          <p:cNvCxnSpPr/>
          <p:nvPr/>
        </p:nvCxnSpPr>
        <p:spPr>
          <a:xfrm flipH="1" flipV="1">
            <a:off x="4939825" y="2166809"/>
            <a:ext cx="378042" cy="122413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Rett pil 37"/>
          <p:cNvCxnSpPr/>
          <p:nvPr/>
        </p:nvCxnSpPr>
        <p:spPr>
          <a:xfrm flipH="1" flipV="1">
            <a:off x="3102513" y="2958638"/>
            <a:ext cx="1764196" cy="39848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4" name="Rett pil 47"/>
          <p:cNvCxnSpPr/>
          <p:nvPr/>
        </p:nvCxnSpPr>
        <p:spPr>
          <a:xfrm flipV="1">
            <a:off x="5456082" y="2302154"/>
            <a:ext cx="824034" cy="203400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5" name="Rett pil 49"/>
          <p:cNvCxnSpPr/>
          <p:nvPr/>
        </p:nvCxnSpPr>
        <p:spPr>
          <a:xfrm flipH="1">
            <a:off x="4889189" y="4166904"/>
            <a:ext cx="352160" cy="998597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6" name="Rett pil 51"/>
          <p:cNvCxnSpPr/>
          <p:nvPr/>
        </p:nvCxnSpPr>
        <p:spPr>
          <a:xfrm>
            <a:off x="5349361" y="4166903"/>
            <a:ext cx="295538" cy="1524001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" name="Ellipse 3"/>
          <p:cNvSpPr/>
          <p:nvPr/>
        </p:nvSpPr>
        <p:spPr>
          <a:xfrm>
            <a:off x="3910049" y="3186784"/>
            <a:ext cx="2896293" cy="1134461"/>
          </a:xfrm>
          <a:prstGeom prst="ellipse">
            <a:avLst/>
          </a:prstGeom>
          <a:solidFill>
            <a:sysClr val="window" lastClr="FFFFFF"/>
          </a:solidFill>
          <a:ln w="31750" cap="flat" cmpd="sng" algn="ctr">
            <a:solidFill>
              <a:srgbClr val="88BF4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Fj</a:t>
            </a:r>
            <a:r>
              <a:rPr lang="nb-NO" sz="3200" kern="0" dirty="0">
                <a:solidFill>
                  <a:prstClr val="black"/>
                </a:solidFill>
                <a:latin typeface="Calibri"/>
              </a:rPr>
              <a:t>ä</a:t>
            </a: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llräv</a:t>
            </a:r>
          </a:p>
        </p:txBody>
      </p:sp>
      <p:sp>
        <p:nvSpPr>
          <p:cNvPr id="32" name="textruta 31"/>
          <p:cNvSpPr txBox="1"/>
          <p:nvPr/>
        </p:nvSpPr>
        <p:spPr>
          <a:xfrm>
            <a:off x="830178" y="1388491"/>
            <a:ext cx="18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0070C0"/>
                </a:solidFill>
              </a:rPr>
              <a:t>Steg 1</a:t>
            </a:r>
          </a:p>
        </p:txBody>
      </p:sp>
    </p:spTree>
    <p:extLst>
      <p:ext uri="{BB962C8B-B14F-4D97-AF65-F5344CB8AC3E}">
        <p14:creationId xmlns:p14="http://schemas.microsoft.com/office/powerpoint/2010/main" val="107246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Rett pil 25"/>
          <p:cNvCxnSpPr>
            <a:cxnSpLocks/>
          </p:cNvCxnSpPr>
          <p:nvPr/>
        </p:nvCxnSpPr>
        <p:spPr>
          <a:xfrm flipH="1" flipV="1">
            <a:off x="4263879" y="2481922"/>
            <a:ext cx="633667" cy="779239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cxnSp>
        <p:nvCxnSpPr>
          <p:cNvPr id="4" name="Rett pil 7"/>
          <p:cNvCxnSpPr/>
          <p:nvPr/>
        </p:nvCxnSpPr>
        <p:spPr>
          <a:xfrm>
            <a:off x="5421369" y="4166904"/>
            <a:ext cx="734380" cy="914399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" name="Rett pil 12"/>
          <p:cNvCxnSpPr/>
          <p:nvPr/>
        </p:nvCxnSpPr>
        <p:spPr>
          <a:xfrm flipH="1">
            <a:off x="3876312" y="4023826"/>
            <a:ext cx="788336" cy="1183673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Rett pil 25"/>
          <p:cNvCxnSpPr/>
          <p:nvPr/>
        </p:nvCxnSpPr>
        <p:spPr>
          <a:xfrm flipH="1">
            <a:off x="2881322" y="3366274"/>
            <a:ext cx="2016224" cy="104411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9" name="Rett pil 29"/>
          <p:cNvCxnSpPr/>
          <p:nvPr/>
        </p:nvCxnSpPr>
        <p:spPr>
          <a:xfrm>
            <a:off x="5965035" y="4061684"/>
            <a:ext cx="1040058" cy="548951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0" name="Rett pil 31"/>
          <p:cNvCxnSpPr/>
          <p:nvPr/>
        </p:nvCxnSpPr>
        <p:spPr>
          <a:xfrm>
            <a:off x="6631018" y="3740471"/>
            <a:ext cx="1612885" cy="264604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1" name="Rett pil 33"/>
          <p:cNvCxnSpPr/>
          <p:nvPr/>
        </p:nvCxnSpPr>
        <p:spPr>
          <a:xfrm flipV="1">
            <a:off x="5656981" y="2910088"/>
            <a:ext cx="1256082" cy="59384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" name="Rett pil 35"/>
          <p:cNvCxnSpPr/>
          <p:nvPr/>
        </p:nvCxnSpPr>
        <p:spPr>
          <a:xfrm flipH="1" flipV="1">
            <a:off x="4939825" y="2166809"/>
            <a:ext cx="378042" cy="122413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Rett pil 37"/>
          <p:cNvCxnSpPr/>
          <p:nvPr/>
        </p:nvCxnSpPr>
        <p:spPr>
          <a:xfrm flipH="1" flipV="1">
            <a:off x="3102513" y="2958638"/>
            <a:ext cx="1764196" cy="39848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4" name="Rett pil 47"/>
          <p:cNvCxnSpPr/>
          <p:nvPr/>
        </p:nvCxnSpPr>
        <p:spPr>
          <a:xfrm flipV="1">
            <a:off x="5456082" y="2302154"/>
            <a:ext cx="824034" cy="2034006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5" name="Rett pil 49"/>
          <p:cNvCxnSpPr/>
          <p:nvPr/>
        </p:nvCxnSpPr>
        <p:spPr>
          <a:xfrm flipH="1">
            <a:off x="4889189" y="4166904"/>
            <a:ext cx="352160" cy="998597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6" name="Rett pil 51"/>
          <p:cNvCxnSpPr/>
          <p:nvPr/>
        </p:nvCxnSpPr>
        <p:spPr>
          <a:xfrm>
            <a:off x="5349361" y="4166903"/>
            <a:ext cx="295538" cy="1524001"/>
          </a:xfrm>
          <a:prstGeom prst="straightConnector1">
            <a:avLst/>
          </a:prstGeom>
          <a:noFill/>
          <a:ln w="222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7" name="Rett pil 25"/>
          <p:cNvCxnSpPr>
            <a:cxnSpLocks/>
          </p:cNvCxnSpPr>
          <p:nvPr/>
        </p:nvCxnSpPr>
        <p:spPr>
          <a:xfrm>
            <a:off x="6659727" y="3860334"/>
            <a:ext cx="1935078" cy="908450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8" name="Rett pil 25"/>
          <p:cNvCxnSpPr>
            <a:cxnSpLocks/>
          </p:cNvCxnSpPr>
          <p:nvPr/>
        </p:nvCxnSpPr>
        <p:spPr>
          <a:xfrm flipH="1">
            <a:off x="2615179" y="4119789"/>
            <a:ext cx="1763136" cy="1144481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9" name="Rett pil 25"/>
          <p:cNvCxnSpPr>
            <a:cxnSpLocks/>
          </p:cNvCxnSpPr>
          <p:nvPr/>
        </p:nvCxnSpPr>
        <p:spPr>
          <a:xfrm flipV="1">
            <a:off x="6537898" y="3178445"/>
            <a:ext cx="1152128" cy="360040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20" name="Rett pil 25"/>
          <p:cNvCxnSpPr>
            <a:cxnSpLocks/>
          </p:cNvCxnSpPr>
          <p:nvPr/>
        </p:nvCxnSpPr>
        <p:spPr>
          <a:xfrm>
            <a:off x="5951563" y="4200889"/>
            <a:ext cx="1234390" cy="1173780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21" name="Rett pil 25"/>
          <p:cNvCxnSpPr>
            <a:cxnSpLocks/>
          </p:cNvCxnSpPr>
          <p:nvPr/>
        </p:nvCxnSpPr>
        <p:spPr>
          <a:xfrm flipH="1">
            <a:off x="2596012" y="3561491"/>
            <a:ext cx="1548172" cy="113184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5" name="Ellipse 3"/>
          <p:cNvSpPr/>
          <p:nvPr/>
        </p:nvSpPr>
        <p:spPr>
          <a:xfrm>
            <a:off x="3910049" y="3186784"/>
            <a:ext cx="2896293" cy="1134461"/>
          </a:xfrm>
          <a:prstGeom prst="ellipse">
            <a:avLst/>
          </a:prstGeom>
          <a:solidFill>
            <a:sysClr val="window" lastClr="FFFFFF"/>
          </a:solidFill>
          <a:ln w="31750" cap="flat" cmpd="sng" algn="ctr">
            <a:solidFill>
              <a:srgbClr val="88BF4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Fj</a:t>
            </a:r>
            <a:r>
              <a:rPr lang="nb-NO" sz="3200" kern="0" dirty="0">
                <a:solidFill>
                  <a:prstClr val="black"/>
                </a:solidFill>
                <a:latin typeface="Calibri"/>
              </a:rPr>
              <a:t>ä</a:t>
            </a:r>
            <a:r>
              <a:rPr kumimoji="0" lang="nb-NO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llräv</a:t>
            </a:r>
          </a:p>
        </p:txBody>
      </p:sp>
      <p:sp>
        <p:nvSpPr>
          <p:cNvPr id="32" name="textruta 31"/>
          <p:cNvSpPr txBox="1"/>
          <p:nvPr/>
        </p:nvSpPr>
        <p:spPr>
          <a:xfrm>
            <a:off x="830178" y="1388491"/>
            <a:ext cx="18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Steg 2</a:t>
            </a:r>
          </a:p>
        </p:txBody>
      </p:sp>
    </p:spTree>
    <p:extLst>
      <p:ext uri="{BB962C8B-B14F-4D97-AF65-F5344CB8AC3E}">
        <p14:creationId xmlns:p14="http://schemas.microsoft.com/office/powerpoint/2010/main" val="114662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Office PowerPoint</Application>
  <PresentationFormat>Benutzerdefiniert</PresentationFormat>
  <Paragraphs>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Sandström</dc:creator>
  <cp:lastModifiedBy>jf</cp:lastModifiedBy>
  <cp:revision>2</cp:revision>
  <dcterms:created xsi:type="dcterms:W3CDTF">2019-08-16T13:24:12Z</dcterms:created>
  <dcterms:modified xsi:type="dcterms:W3CDTF">2021-12-07T10:45:05Z</dcterms:modified>
</cp:coreProperties>
</file>