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0691813" cy="7559675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B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2"/>
    <p:restoredTop sz="79121"/>
  </p:normalViewPr>
  <p:slideViewPr>
    <p:cSldViewPr snapToGrid="0" snapToObjects="1">
      <p:cViewPr varScale="1">
        <p:scale>
          <a:sx n="90" d="100"/>
          <a:sy n="90" d="100"/>
        </p:scale>
        <p:origin x="9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E366-46DA-B940-BF5D-FF825D2307E8}" type="datetimeFigureOut">
              <a:rPr lang="sv-SE" smtClean="0"/>
              <a:t>2019-08-30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6FE5B-83A4-E34A-942A-67E7C894224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0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39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Fjälluggla</a:t>
            </a:r>
            <a:endParaRPr lang="nb-NO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Konsument eller </a:t>
            </a:r>
            <a:r>
              <a:rPr lang="nb-NO" baseline="0" dirty="0" err="1" smtClean="0"/>
              <a:t>nedbrytare</a:t>
            </a:r>
            <a:r>
              <a:rPr lang="nb-NO" baseline="0" dirty="0" smtClean="0"/>
              <a:t> (</a:t>
            </a:r>
            <a:r>
              <a:rPr lang="nb-NO" baseline="0" dirty="0" err="1" smtClean="0"/>
              <a:t>äter</a:t>
            </a:r>
            <a:r>
              <a:rPr lang="nb-NO" baseline="0" dirty="0" smtClean="0"/>
              <a:t> kadaver).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08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Ljungpipare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Konsument (</a:t>
            </a:r>
            <a:r>
              <a:rPr lang="nb-NO" dirty="0" err="1" smtClean="0"/>
              <a:t>äter</a:t>
            </a:r>
            <a:r>
              <a:rPr lang="nb-NO" dirty="0" smtClean="0"/>
              <a:t> insekter)</a:t>
            </a:r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5549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Järv</a:t>
            </a:r>
          </a:p>
          <a:p>
            <a:endParaRPr lang="nb-NO" dirty="0" smtClean="0"/>
          </a:p>
          <a:p>
            <a:r>
              <a:rPr lang="nb-NO" dirty="0" smtClean="0"/>
              <a:t>Konsument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Kan </a:t>
            </a:r>
            <a:r>
              <a:rPr lang="nb-NO" baseline="0" dirty="0" err="1" smtClean="0"/>
              <a:t>också</a:t>
            </a:r>
            <a:r>
              <a:rPr lang="nb-NO" baseline="0" dirty="0" smtClean="0"/>
              <a:t> vara </a:t>
            </a:r>
            <a:r>
              <a:rPr lang="nb-NO" baseline="0" dirty="0" err="1" smtClean="0"/>
              <a:t>nedbrytare</a:t>
            </a:r>
            <a:r>
              <a:rPr lang="nb-NO" baseline="0" dirty="0" smtClean="0"/>
              <a:t> (</a:t>
            </a:r>
            <a:r>
              <a:rPr lang="nb-NO" baseline="0" dirty="0" err="1" smtClean="0"/>
              <a:t>äter</a:t>
            </a:r>
            <a:r>
              <a:rPr lang="nb-NO" baseline="0" dirty="0" smtClean="0"/>
              <a:t> kadaver).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059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Vide (</a:t>
            </a:r>
            <a:r>
              <a:rPr lang="nb-NO" dirty="0" err="1" smtClean="0"/>
              <a:t>Salix</a:t>
            </a:r>
            <a:r>
              <a:rPr lang="nb-NO" dirty="0" smtClean="0"/>
              <a:t>)</a:t>
            </a:r>
          </a:p>
          <a:p>
            <a:endParaRPr lang="nb-NO" dirty="0" smtClean="0"/>
          </a:p>
          <a:p>
            <a:r>
              <a:rPr lang="nb-NO" dirty="0" err="1" smtClean="0"/>
              <a:t>Producent</a:t>
            </a:r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0860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Ren</a:t>
            </a:r>
          </a:p>
          <a:p>
            <a:endParaRPr lang="nb-NO" dirty="0" smtClean="0"/>
          </a:p>
          <a:p>
            <a:r>
              <a:rPr lang="nb-NO" dirty="0" smtClean="0"/>
              <a:t>Konsument</a:t>
            </a:r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3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Lav (</a:t>
            </a:r>
            <a:r>
              <a:rPr lang="nb-NO" dirty="0" err="1" smtClean="0"/>
              <a:t>flera</a:t>
            </a:r>
            <a:r>
              <a:rPr lang="nb-NO" dirty="0" smtClean="0"/>
              <a:t> lavarter</a:t>
            </a:r>
            <a:r>
              <a:rPr lang="nb-NO" baseline="0" dirty="0" smtClean="0"/>
              <a:t> på bilden)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err="1" smtClean="0"/>
              <a:t>Producent</a:t>
            </a:r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352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Rödräv</a:t>
            </a:r>
            <a:endParaRPr lang="nb-NO" dirty="0" smtClean="0"/>
          </a:p>
          <a:p>
            <a:endParaRPr lang="nb-NO" dirty="0" smtClean="0"/>
          </a:p>
          <a:p>
            <a:r>
              <a:rPr lang="nb-NO" baseline="0" dirty="0" smtClean="0"/>
              <a:t>Konsument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Kan </a:t>
            </a:r>
            <a:r>
              <a:rPr lang="nb-NO" baseline="0" dirty="0" err="1" smtClean="0"/>
              <a:t>också</a:t>
            </a:r>
            <a:r>
              <a:rPr lang="nb-NO" baseline="0" dirty="0" smtClean="0"/>
              <a:t> vara </a:t>
            </a:r>
            <a:r>
              <a:rPr lang="nb-NO" baseline="0" dirty="0" err="1" smtClean="0"/>
              <a:t>nedbrytare</a:t>
            </a:r>
            <a:r>
              <a:rPr lang="nb-NO" baseline="0" dirty="0" smtClean="0"/>
              <a:t> (</a:t>
            </a:r>
            <a:r>
              <a:rPr lang="nb-NO" baseline="0" dirty="0" err="1" smtClean="0"/>
              <a:t>äter</a:t>
            </a:r>
            <a:r>
              <a:rPr lang="nb-NO" baseline="0" dirty="0" smtClean="0"/>
              <a:t> kadaver).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724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Lämmel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Konsument</a:t>
            </a:r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5419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Fjällräv</a:t>
            </a:r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r>
              <a:rPr lang="nb-NO" baseline="0" dirty="0" smtClean="0"/>
              <a:t>Konsument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Kan </a:t>
            </a:r>
            <a:r>
              <a:rPr lang="nb-NO" baseline="0" dirty="0" err="1" smtClean="0"/>
              <a:t>också</a:t>
            </a:r>
            <a:r>
              <a:rPr lang="nb-NO" baseline="0" dirty="0" smtClean="0"/>
              <a:t> vara </a:t>
            </a:r>
            <a:r>
              <a:rPr lang="nb-NO" baseline="0" dirty="0" err="1" smtClean="0"/>
              <a:t>nedbrytare</a:t>
            </a:r>
            <a:r>
              <a:rPr lang="nb-NO" baseline="0" dirty="0" smtClean="0"/>
              <a:t> (</a:t>
            </a:r>
            <a:r>
              <a:rPr lang="nb-NO" baseline="0" dirty="0" err="1" smtClean="0"/>
              <a:t>äter</a:t>
            </a:r>
            <a:r>
              <a:rPr lang="nb-NO" baseline="0" dirty="0" smtClean="0"/>
              <a:t> kadaver)</a:t>
            </a:r>
            <a:endParaRPr lang="nb-NO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854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Hermelin (eller lekatt) </a:t>
            </a:r>
            <a:r>
              <a:rPr lang="nb-NO" dirty="0" err="1" smtClean="0"/>
              <a:t>mårddjur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Konsument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Kan </a:t>
            </a:r>
            <a:r>
              <a:rPr lang="nb-NO" baseline="0" dirty="0" err="1" smtClean="0"/>
              <a:t>också</a:t>
            </a:r>
            <a:r>
              <a:rPr lang="nb-NO" baseline="0" dirty="0" smtClean="0"/>
              <a:t> vara </a:t>
            </a:r>
            <a:r>
              <a:rPr lang="nb-NO" baseline="0" dirty="0" err="1" smtClean="0"/>
              <a:t>nedbrytare</a:t>
            </a:r>
            <a:r>
              <a:rPr lang="nb-NO" baseline="0" dirty="0" smtClean="0"/>
              <a:t> (</a:t>
            </a:r>
            <a:r>
              <a:rPr lang="nb-NO" baseline="0" dirty="0" err="1" smtClean="0"/>
              <a:t>äter</a:t>
            </a:r>
            <a:r>
              <a:rPr lang="nb-NO" baseline="0" dirty="0" smtClean="0"/>
              <a:t> kadaver).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769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Kungsörn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Konsument</a:t>
            </a:r>
          </a:p>
          <a:p>
            <a:r>
              <a:rPr lang="nb-NO" baseline="0" dirty="0" smtClean="0"/>
              <a:t>Kan </a:t>
            </a:r>
            <a:r>
              <a:rPr lang="nb-NO" baseline="0" dirty="0" err="1" smtClean="0"/>
              <a:t>också</a:t>
            </a:r>
            <a:r>
              <a:rPr lang="nb-NO" baseline="0" dirty="0" smtClean="0"/>
              <a:t> vara </a:t>
            </a:r>
            <a:r>
              <a:rPr lang="nb-NO" baseline="0" dirty="0" err="1" smtClean="0"/>
              <a:t>nedbrytare</a:t>
            </a:r>
            <a:r>
              <a:rPr lang="nb-NO" baseline="0" dirty="0" smtClean="0"/>
              <a:t> (</a:t>
            </a:r>
            <a:r>
              <a:rPr lang="nb-NO" baseline="0" dirty="0" err="1" smtClean="0"/>
              <a:t>äter</a:t>
            </a:r>
            <a:r>
              <a:rPr lang="nb-NO" baseline="0" dirty="0" smtClean="0"/>
              <a:t> kadaver).</a:t>
            </a:r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27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Fjällvråk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Konsument.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Kan </a:t>
            </a:r>
            <a:r>
              <a:rPr lang="nb-NO" baseline="0" dirty="0" err="1" smtClean="0"/>
              <a:t>också</a:t>
            </a:r>
            <a:r>
              <a:rPr lang="nb-NO" baseline="0" dirty="0" smtClean="0"/>
              <a:t> vara </a:t>
            </a:r>
            <a:r>
              <a:rPr lang="nb-NO" baseline="0" dirty="0" err="1" smtClean="0"/>
              <a:t>nedbrytare</a:t>
            </a:r>
            <a:r>
              <a:rPr lang="nb-NO" baseline="0" dirty="0" smtClean="0"/>
              <a:t> (</a:t>
            </a:r>
            <a:r>
              <a:rPr lang="nb-NO" baseline="0" dirty="0" err="1" smtClean="0"/>
              <a:t>äter</a:t>
            </a:r>
            <a:r>
              <a:rPr lang="nb-NO" baseline="0" dirty="0" smtClean="0"/>
              <a:t> kadaver).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471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Fjällripa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Konsument</a:t>
            </a:r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617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Korp</a:t>
            </a:r>
          </a:p>
          <a:p>
            <a:endParaRPr lang="nb-NO" dirty="0" smtClean="0"/>
          </a:p>
          <a:p>
            <a:r>
              <a:rPr lang="nb-NO" dirty="0" smtClean="0"/>
              <a:t>Konsument </a:t>
            </a:r>
            <a:r>
              <a:rPr lang="nb-NO" dirty="0" err="1" smtClean="0"/>
              <a:t>och</a:t>
            </a:r>
            <a:r>
              <a:rPr lang="nb-NO" dirty="0" smtClean="0"/>
              <a:t> </a:t>
            </a:r>
            <a:r>
              <a:rPr lang="nb-NO" dirty="0" err="1" smtClean="0"/>
              <a:t>nedbrytare</a:t>
            </a:r>
            <a:r>
              <a:rPr lang="nb-NO" dirty="0" smtClean="0"/>
              <a:t> (</a:t>
            </a:r>
            <a:r>
              <a:rPr lang="nb-NO" dirty="0" err="1" smtClean="0"/>
              <a:t>äter</a:t>
            </a:r>
            <a:r>
              <a:rPr lang="nb-NO" dirty="0" smtClean="0"/>
              <a:t> kadaver)</a:t>
            </a:r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026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D436-512F-7F46-AE31-D549EEEC9A6C}" type="datetimeFigureOut">
              <a:rPr lang="sv-SE" smtClean="0"/>
              <a:t>2019-08-30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D436-512F-7F46-AE31-D549EEEC9A6C}" type="datetimeFigureOut">
              <a:rPr lang="sv-SE" smtClean="0"/>
              <a:t>2019-08-30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D436-512F-7F46-AE31-D549EEEC9A6C}" type="datetimeFigureOut">
              <a:rPr lang="sv-SE" smtClean="0"/>
              <a:t>2019-08-30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D436-512F-7F46-AE31-D549EEEC9A6C}" type="datetimeFigureOut">
              <a:rPr lang="sv-SE" smtClean="0"/>
              <a:t>2019-08-30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D436-512F-7F46-AE31-D549EEEC9A6C}" type="datetimeFigureOut">
              <a:rPr lang="sv-SE" smtClean="0"/>
              <a:t>2019-08-30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D436-512F-7F46-AE31-D549EEEC9A6C}" type="datetimeFigureOut">
              <a:rPr lang="sv-SE" smtClean="0"/>
              <a:t>2019-08-30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D436-512F-7F46-AE31-D549EEEC9A6C}" type="datetimeFigureOut">
              <a:rPr lang="sv-SE" smtClean="0"/>
              <a:t>2019-08-30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D436-512F-7F46-AE31-D549EEEC9A6C}" type="datetimeFigureOut">
              <a:rPr lang="sv-SE" smtClean="0"/>
              <a:t>2019-08-30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D436-512F-7F46-AE31-D549EEEC9A6C}" type="datetimeFigureOut">
              <a:rPr lang="sv-SE" smtClean="0"/>
              <a:t>2019-08-30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D436-512F-7F46-AE31-D549EEEC9A6C}" type="datetimeFigureOut">
              <a:rPr lang="sv-SE" smtClean="0"/>
              <a:t>2019-08-30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D436-512F-7F46-AE31-D549EEEC9A6C}" type="datetimeFigureOut">
              <a:rPr lang="sv-SE" smtClean="0"/>
              <a:t>2019-08-30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6D436-512F-7F46-AE31-D549EEEC9A6C}" type="datetimeFigureOut">
              <a:rPr lang="sv-SE" smtClean="0"/>
              <a:t>2019-08-30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53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4" Type="http://schemas.openxmlformats.org/officeDocument/2006/relationships/image" Target="../media/image13.jpeg"/><Relationship Id="rId15" Type="http://schemas.openxmlformats.org/officeDocument/2006/relationships/image" Target="../media/image14.jpeg"/><Relationship Id="rId16" Type="http://schemas.openxmlformats.org/officeDocument/2006/relationships/image" Target="../media/image15.jpeg"/><Relationship Id="rId17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tiff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60000"/>
            <a:ext cx="9613392" cy="990600"/>
          </a:xfrm>
          <a:prstGeom prst="rect">
            <a:avLst/>
          </a:prstGeom>
        </p:spPr>
      </p:pic>
      <p:pic>
        <p:nvPicPr>
          <p:cNvPr id="17" name="Plassholder for innhold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583" y="1762992"/>
            <a:ext cx="1440000" cy="1080000"/>
          </a:xfrm>
          <a:prstGeom prst="rect">
            <a:avLst/>
          </a:prstGeom>
        </p:spPr>
      </p:pic>
      <p:pic>
        <p:nvPicPr>
          <p:cNvPr id="18" name="Plassholder for innhold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6118" y="1762992"/>
            <a:ext cx="1440000" cy="1080000"/>
          </a:xfrm>
          <a:prstGeom prst="rect">
            <a:avLst/>
          </a:prstGeom>
        </p:spPr>
      </p:pic>
      <p:pic>
        <p:nvPicPr>
          <p:cNvPr id="19" name="Plassholder for innhold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8653" y="1762992"/>
            <a:ext cx="1440000" cy="1080000"/>
          </a:xfrm>
          <a:prstGeom prst="rect">
            <a:avLst/>
          </a:prstGeom>
        </p:spPr>
      </p:pic>
      <p:pic>
        <p:nvPicPr>
          <p:cNvPr id="20" name="Plassholder for innhold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3"/>
          <a:stretch/>
        </p:blipFill>
        <p:spPr>
          <a:xfrm>
            <a:off x="6071188" y="1762992"/>
            <a:ext cx="1440000" cy="1080000"/>
          </a:xfrm>
          <a:prstGeom prst="rect">
            <a:avLst/>
          </a:prstGeom>
        </p:spPr>
      </p:pic>
      <p:pic>
        <p:nvPicPr>
          <p:cNvPr id="21" name="Plassholder for innhold 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3725" y="1762992"/>
            <a:ext cx="1440000" cy="1080000"/>
          </a:xfrm>
          <a:prstGeom prst="rect">
            <a:avLst/>
          </a:prstGeom>
        </p:spPr>
      </p:pic>
      <p:pic>
        <p:nvPicPr>
          <p:cNvPr id="22" name="Plassholder for innhold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583" y="2979813"/>
            <a:ext cx="1440000" cy="1080000"/>
          </a:xfrm>
          <a:prstGeom prst="rect">
            <a:avLst/>
          </a:prstGeom>
        </p:spPr>
      </p:pic>
      <p:pic>
        <p:nvPicPr>
          <p:cNvPr id="23" name="Plassholder for innhold 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6118" y="2979813"/>
            <a:ext cx="1440000" cy="1080000"/>
          </a:xfrm>
          <a:prstGeom prst="rect">
            <a:avLst/>
          </a:prstGeom>
        </p:spPr>
      </p:pic>
      <p:pic>
        <p:nvPicPr>
          <p:cNvPr id="24" name="Plassholder for innhold 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8653" y="2979813"/>
            <a:ext cx="1440000" cy="1080000"/>
          </a:xfrm>
          <a:prstGeom prst="rect">
            <a:avLst/>
          </a:prstGeom>
        </p:spPr>
      </p:pic>
      <p:pic>
        <p:nvPicPr>
          <p:cNvPr id="25" name="Plassholder for innhold 3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1188" y="2979813"/>
            <a:ext cx="1440000" cy="1080000"/>
          </a:xfrm>
          <a:prstGeom prst="rect">
            <a:avLst/>
          </a:prstGeom>
        </p:spPr>
      </p:pic>
      <p:pic>
        <p:nvPicPr>
          <p:cNvPr id="26" name="Plassholder for innhold 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725" y="2979813"/>
            <a:ext cx="1440000" cy="1080000"/>
          </a:xfrm>
          <a:prstGeom prst="rect">
            <a:avLst/>
          </a:prstGeom>
        </p:spPr>
      </p:pic>
      <p:pic>
        <p:nvPicPr>
          <p:cNvPr id="27" name="Plassholder for innhold 5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583" y="4190785"/>
            <a:ext cx="1440000" cy="1080000"/>
          </a:xfrm>
          <a:prstGeom prst="rect">
            <a:avLst/>
          </a:prstGeom>
        </p:spPr>
      </p:pic>
      <p:pic>
        <p:nvPicPr>
          <p:cNvPr id="28" name="Plassholder for innhold 4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2946118" y="4190785"/>
            <a:ext cx="1440000" cy="1080000"/>
          </a:xfrm>
          <a:prstGeom prst="rect">
            <a:avLst/>
          </a:prstGeom>
        </p:spPr>
      </p:pic>
      <p:pic>
        <p:nvPicPr>
          <p:cNvPr id="29" name="Plassholder for innhold 3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8653" y="4190785"/>
            <a:ext cx="1440000" cy="1080000"/>
          </a:xfrm>
          <a:prstGeom prst="rect">
            <a:avLst/>
          </a:prstGeom>
        </p:spPr>
      </p:pic>
      <p:pic>
        <p:nvPicPr>
          <p:cNvPr id="30" name="Bilde 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188" y="4190785"/>
            <a:ext cx="144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0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3600" y="540000"/>
            <a:ext cx="7905600" cy="5399843"/>
          </a:xfrm>
        </p:spPr>
      </p:pic>
      <p:sp>
        <p:nvSpPr>
          <p:cNvPr id="7" name="TekstSylinder 4"/>
          <p:cNvSpPr txBox="1"/>
          <p:nvPr/>
        </p:nvSpPr>
        <p:spPr>
          <a:xfrm>
            <a:off x="8496575" y="5724399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Fotoboks, SNO</a:t>
            </a:r>
          </a:p>
        </p:txBody>
      </p:sp>
    </p:spTree>
    <p:extLst>
      <p:ext uri="{BB962C8B-B14F-4D97-AF65-F5344CB8AC3E}">
        <p14:creationId xmlns:p14="http://schemas.microsoft.com/office/powerpoint/2010/main" val="113599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491" y="540000"/>
            <a:ext cx="7200000" cy="5400000"/>
          </a:xfrm>
          <a:prstGeom prst="rect">
            <a:avLst/>
          </a:prstGeom>
        </p:spPr>
      </p:pic>
      <p:sp>
        <p:nvSpPr>
          <p:cNvPr id="6" name="TekstSylinder 4"/>
          <p:cNvSpPr txBox="1"/>
          <p:nvPr/>
        </p:nvSpPr>
        <p:spPr>
          <a:xfrm>
            <a:off x="7780201" y="5724556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/>
                </a:solidFill>
              </a:rPr>
              <a:t>Foto: Aage Midling, SNO</a:t>
            </a:r>
          </a:p>
        </p:txBody>
      </p:sp>
    </p:spTree>
    <p:extLst>
      <p:ext uri="{BB962C8B-B14F-4D97-AF65-F5344CB8AC3E}">
        <p14:creationId xmlns:p14="http://schemas.microsoft.com/office/powerpoint/2010/main" val="193550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874" y="540000"/>
            <a:ext cx="7822800" cy="5399660"/>
          </a:xfrm>
        </p:spPr>
      </p:pic>
      <p:sp>
        <p:nvSpPr>
          <p:cNvPr id="7" name="TekstSylinder 6"/>
          <p:cNvSpPr txBox="1"/>
          <p:nvPr/>
        </p:nvSpPr>
        <p:spPr>
          <a:xfrm>
            <a:off x="7899198" y="5724216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Ken Gøran Uglebakken, SNO</a:t>
            </a:r>
          </a:p>
        </p:txBody>
      </p:sp>
    </p:spTree>
    <p:extLst>
      <p:ext uri="{BB962C8B-B14F-4D97-AF65-F5344CB8AC3E}">
        <p14:creationId xmlns:p14="http://schemas.microsoft.com/office/powerpoint/2010/main" val="1005469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1600" y="540000"/>
            <a:ext cx="7588799" cy="5400344"/>
          </a:xfrm>
        </p:spPr>
      </p:pic>
      <p:sp>
        <p:nvSpPr>
          <p:cNvPr id="8" name="TekstSylinder 3"/>
          <p:cNvSpPr txBox="1"/>
          <p:nvPr/>
        </p:nvSpPr>
        <p:spPr>
          <a:xfrm>
            <a:off x="7582525" y="5724900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/>
                </a:solidFill>
              </a:rPr>
              <a:t>Foto: Arne Johs. Mortensen, SNO</a:t>
            </a:r>
          </a:p>
        </p:txBody>
      </p:sp>
    </p:spTree>
    <p:extLst>
      <p:ext uri="{BB962C8B-B14F-4D97-AF65-F5344CB8AC3E}">
        <p14:creationId xmlns:p14="http://schemas.microsoft.com/office/powerpoint/2010/main" val="1140308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99" r="-2299"/>
          <a:stretch/>
        </p:blipFill>
        <p:spPr>
          <a:xfrm>
            <a:off x="1656000" y="615600"/>
            <a:ext cx="7531031" cy="5040000"/>
          </a:xfrm>
          <a:prstGeom prst="rect">
            <a:avLst/>
          </a:prstGeom>
        </p:spPr>
      </p:pic>
      <p:sp>
        <p:nvSpPr>
          <p:cNvPr id="7" name="TekstSylinder 4"/>
          <p:cNvSpPr txBox="1"/>
          <p:nvPr/>
        </p:nvSpPr>
        <p:spPr>
          <a:xfrm>
            <a:off x="8425762" y="5725181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/>
                </a:solidFill>
              </a:rPr>
              <a:t>Foto: Olav Strand</a:t>
            </a:r>
          </a:p>
        </p:txBody>
      </p:sp>
    </p:spTree>
    <p:extLst>
      <p:ext uri="{BB962C8B-B14F-4D97-AF65-F5344CB8AC3E}">
        <p14:creationId xmlns:p14="http://schemas.microsoft.com/office/powerpoint/2010/main" val="1744359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855" y="540000"/>
            <a:ext cx="7200000" cy="5400001"/>
          </a:xfrm>
          <a:prstGeom prst="rect">
            <a:avLst/>
          </a:prstGeom>
        </p:spPr>
      </p:pic>
      <p:sp>
        <p:nvSpPr>
          <p:cNvPr id="8" name="TekstSylinder 5"/>
          <p:cNvSpPr txBox="1"/>
          <p:nvPr/>
        </p:nvSpPr>
        <p:spPr>
          <a:xfrm>
            <a:off x="7807829" y="5724557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/>
                </a:solidFill>
              </a:rPr>
              <a:t>Foto: Heidi Ydse, SNO</a:t>
            </a:r>
          </a:p>
        </p:txBody>
      </p:sp>
    </p:spTree>
    <p:extLst>
      <p:ext uri="{BB962C8B-B14F-4D97-AF65-F5344CB8AC3E}">
        <p14:creationId xmlns:p14="http://schemas.microsoft.com/office/powerpoint/2010/main" val="81211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549" y="539999"/>
            <a:ext cx="7470217" cy="5436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8125728" y="5766256"/>
            <a:ext cx="11370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Olav Strand </a:t>
            </a:r>
          </a:p>
        </p:txBody>
      </p:sp>
    </p:spTree>
    <p:extLst>
      <p:ext uri="{BB962C8B-B14F-4D97-AF65-F5344CB8AC3E}">
        <p14:creationId xmlns:p14="http://schemas.microsoft.com/office/powerpoint/2010/main" val="193448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028" y="539999"/>
            <a:ext cx="8115254" cy="5400000"/>
          </a:xfrm>
        </p:spPr>
      </p:pic>
      <p:sp>
        <p:nvSpPr>
          <p:cNvPr id="6" name="TekstSylinder 7"/>
          <p:cNvSpPr txBox="1"/>
          <p:nvPr/>
        </p:nvSpPr>
        <p:spPr>
          <a:xfrm>
            <a:off x="8168169" y="5724555"/>
            <a:ext cx="1637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/>
                </a:solidFill>
              </a:rPr>
              <a:t>Foto: Arnstein Staverløkk</a:t>
            </a:r>
          </a:p>
        </p:txBody>
      </p:sp>
    </p:spTree>
    <p:extLst>
      <p:ext uri="{BB962C8B-B14F-4D97-AF65-F5344CB8AC3E}">
        <p14:creationId xmlns:p14="http://schemas.microsoft.com/office/powerpoint/2010/main" val="127443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1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534" y="360000"/>
            <a:ext cx="8100000" cy="5400001"/>
          </a:xfrm>
        </p:spPr>
      </p:pic>
      <p:sp>
        <p:nvSpPr>
          <p:cNvPr id="8" name="TekstSylinder 4"/>
          <p:cNvSpPr txBox="1"/>
          <p:nvPr/>
        </p:nvSpPr>
        <p:spPr>
          <a:xfrm>
            <a:off x="8488399" y="5580163"/>
            <a:ext cx="151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Lars Liljemark</a:t>
            </a:r>
          </a:p>
        </p:txBody>
      </p:sp>
    </p:spTree>
    <p:extLst>
      <p:ext uri="{BB962C8B-B14F-4D97-AF65-F5344CB8AC3E}">
        <p14:creationId xmlns:p14="http://schemas.microsoft.com/office/powerpoint/2010/main" val="41243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235" y="540000"/>
            <a:ext cx="7174800" cy="5400114"/>
          </a:xfrm>
        </p:spPr>
      </p:pic>
      <p:sp>
        <p:nvSpPr>
          <p:cNvPr id="6" name="TekstSylinder 4"/>
          <p:cNvSpPr txBox="1"/>
          <p:nvPr/>
        </p:nvSpPr>
        <p:spPr>
          <a:xfrm>
            <a:off x="7753502" y="5724670"/>
            <a:ext cx="151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Bård Bredesen</a:t>
            </a:r>
          </a:p>
        </p:txBody>
      </p:sp>
    </p:spTree>
    <p:extLst>
      <p:ext uri="{BB962C8B-B14F-4D97-AF65-F5344CB8AC3E}">
        <p14:creationId xmlns:p14="http://schemas.microsoft.com/office/powerpoint/2010/main" val="210318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3600" y="540000"/>
            <a:ext cx="7405200" cy="5401215"/>
          </a:xfrm>
        </p:spPr>
      </p:pic>
      <p:sp>
        <p:nvSpPr>
          <p:cNvPr id="8" name="TekstSylinder 4"/>
          <p:cNvSpPr txBox="1"/>
          <p:nvPr/>
        </p:nvSpPr>
        <p:spPr>
          <a:xfrm>
            <a:off x="7219464" y="5725771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/>
                </a:solidFill>
              </a:rPr>
              <a:t>Foto: </a:t>
            </a:r>
            <a:r>
              <a:rPr lang="nb-NO" sz="800" dirty="0" err="1">
                <a:solidFill>
                  <a:schemeClr val="bg1"/>
                </a:solidFill>
              </a:rPr>
              <a:t>Webcamera</a:t>
            </a:r>
            <a:r>
              <a:rPr lang="nb-NO" sz="800" dirty="0">
                <a:solidFill>
                  <a:schemeClr val="bg1"/>
                </a:solidFill>
              </a:rPr>
              <a:t>, Rein Arne Golf, SNO</a:t>
            </a:r>
          </a:p>
        </p:txBody>
      </p:sp>
    </p:spTree>
    <p:extLst>
      <p:ext uri="{BB962C8B-B14F-4D97-AF65-F5344CB8AC3E}">
        <p14:creationId xmlns:p14="http://schemas.microsoft.com/office/powerpoint/2010/main" val="18726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00" y="540000"/>
            <a:ext cx="8128799" cy="5398979"/>
          </a:xfrm>
        </p:spPr>
      </p:pic>
      <p:sp>
        <p:nvSpPr>
          <p:cNvPr id="9" name="TekstSylinder 4"/>
          <p:cNvSpPr txBox="1"/>
          <p:nvPr/>
        </p:nvSpPr>
        <p:spPr>
          <a:xfrm>
            <a:off x="7806445" y="5723535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Arne Johs. Mortensen, SNO</a:t>
            </a:r>
          </a:p>
        </p:txBody>
      </p:sp>
    </p:spTree>
    <p:extLst>
      <p:ext uri="{BB962C8B-B14F-4D97-AF65-F5344CB8AC3E}">
        <p14:creationId xmlns:p14="http://schemas.microsoft.com/office/powerpoint/2010/main" val="180688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908" y="540000"/>
            <a:ext cx="8128799" cy="5398979"/>
          </a:xfrm>
        </p:spPr>
      </p:pic>
      <p:sp>
        <p:nvSpPr>
          <p:cNvPr id="7" name="TekstSylinder 4"/>
          <p:cNvSpPr txBox="1"/>
          <p:nvPr/>
        </p:nvSpPr>
        <p:spPr>
          <a:xfrm>
            <a:off x="7768867" y="5723535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Arne Johs. Mortensen, SNO</a:t>
            </a:r>
          </a:p>
        </p:txBody>
      </p:sp>
    </p:spTree>
    <p:extLst>
      <p:ext uri="{BB962C8B-B14F-4D97-AF65-F5344CB8AC3E}">
        <p14:creationId xmlns:p14="http://schemas.microsoft.com/office/powerpoint/2010/main" val="15320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331" y="540000"/>
            <a:ext cx="8100000" cy="5400001"/>
          </a:xfrm>
        </p:spPr>
      </p:pic>
      <p:sp>
        <p:nvSpPr>
          <p:cNvPr id="8" name="TekstSylinder 6"/>
          <p:cNvSpPr txBox="1"/>
          <p:nvPr/>
        </p:nvSpPr>
        <p:spPr>
          <a:xfrm>
            <a:off x="8097266" y="5724557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Rein Arne Golf, SNO</a:t>
            </a:r>
          </a:p>
        </p:txBody>
      </p:sp>
    </p:spTree>
    <p:extLst>
      <p:ext uri="{BB962C8B-B14F-4D97-AF65-F5344CB8AC3E}">
        <p14:creationId xmlns:p14="http://schemas.microsoft.com/office/powerpoint/2010/main" val="987905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206</Words>
  <Application>Microsoft Macintosh PowerPoint</Application>
  <PresentationFormat>Anpassad</PresentationFormat>
  <Paragraphs>77</Paragraphs>
  <Slides>15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Erika Sandström</dc:creator>
  <cp:lastModifiedBy>Erika Sandström</cp:lastModifiedBy>
  <cp:revision>13</cp:revision>
  <dcterms:created xsi:type="dcterms:W3CDTF">2019-08-16T13:52:05Z</dcterms:created>
  <dcterms:modified xsi:type="dcterms:W3CDTF">2019-08-30T13:12:05Z</dcterms:modified>
</cp:coreProperties>
</file>