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0691813" cy="7559675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79024"/>
  </p:normalViewPr>
  <p:slideViewPr>
    <p:cSldViewPr snapToGrid="0" snapToObjects="1">
      <p:cViewPr varScale="1">
        <p:scale>
          <a:sx n="102" d="100"/>
          <a:sy n="102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6E366-46DA-B940-BF5D-FF825D2307E8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6FE5B-83A4-E34A-942A-67E7C8942248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07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685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5984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Producenter:</a:t>
            </a:r>
          </a:p>
          <a:p>
            <a:r>
              <a:rPr lang="sv-SE" dirty="0" smtClean="0"/>
              <a:t>De gröna växterna har en nyckelroll i ekosystemet. De binder energin från solen genom fotosyntesen. Växterna som utför fotosyntes benämns därför som producenter i ekosystemet.</a:t>
            </a:r>
          </a:p>
          <a:p>
            <a:r>
              <a:rPr lang="sv-SE" dirty="0" smtClean="0"/>
              <a:t>Konsumenter:</a:t>
            </a:r>
          </a:p>
          <a:p>
            <a:r>
              <a:rPr lang="sv-SE" dirty="0" smtClean="0"/>
              <a:t>Skillnaden mellan producenter och konsumenter är att konsumenterna inte producerar sin egen mat utan livnär sig på energi som bundits i andra organismer såsom växter eller andra djur. Alla djur i ekosystemet är konsumenter. Några olika typer av konsumenter är växtätare, allätare och köttätare.</a:t>
            </a:r>
          </a:p>
          <a:p>
            <a:r>
              <a:rPr lang="sv-SE" dirty="0" smtClean="0"/>
              <a:t>Nedbrytare:</a:t>
            </a:r>
          </a:p>
          <a:p>
            <a:r>
              <a:rPr lang="sv-SE" dirty="0" smtClean="0"/>
              <a:t>En nedbrytare är en organism som livnär sig på döda växter och djur. Bakterier, småkryp och svampar är viktiga nedbrytare som är nödvändiga för att ekosystemet ska fungera.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6D436-512F-7F46-AE31-D549EEEC9A6C}" type="datetimeFigureOut">
              <a:rPr lang="sv-SE" smtClean="0"/>
              <a:t>2019-08-16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53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jpeg"/><Relationship Id="rId20" Type="http://schemas.openxmlformats.org/officeDocument/2006/relationships/image" Target="../media/image18.jpeg"/><Relationship Id="rId21" Type="http://schemas.openxmlformats.org/officeDocument/2006/relationships/image" Target="../media/image19.png"/><Relationship Id="rId22" Type="http://schemas.openxmlformats.org/officeDocument/2006/relationships/image" Target="../media/image20.jpeg"/><Relationship Id="rId23" Type="http://schemas.openxmlformats.org/officeDocument/2006/relationships/image" Target="../media/image21.jpeg"/><Relationship Id="rId10" Type="http://schemas.openxmlformats.org/officeDocument/2006/relationships/image" Target="../media/image8.jpeg"/><Relationship Id="rId11" Type="http://schemas.openxmlformats.org/officeDocument/2006/relationships/image" Target="../media/image9.jpeg"/><Relationship Id="rId12" Type="http://schemas.openxmlformats.org/officeDocument/2006/relationships/image" Target="../media/image10.jpeg"/><Relationship Id="rId13" Type="http://schemas.openxmlformats.org/officeDocument/2006/relationships/image" Target="../media/image11.jpeg"/><Relationship Id="rId14" Type="http://schemas.openxmlformats.org/officeDocument/2006/relationships/image" Target="../media/image12.jpeg"/><Relationship Id="rId15" Type="http://schemas.openxmlformats.org/officeDocument/2006/relationships/image" Target="../media/image13.jpeg"/><Relationship Id="rId16" Type="http://schemas.openxmlformats.org/officeDocument/2006/relationships/image" Target="../media/image14.jpeg"/><Relationship Id="rId17" Type="http://schemas.openxmlformats.org/officeDocument/2006/relationships/image" Target="../media/image15.jpeg"/><Relationship Id="rId18" Type="http://schemas.openxmlformats.org/officeDocument/2006/relationships/image" Target="../media/image16.jpeg"/><Relationship Id="rId19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jpeg"/><Relationship Id="rId7" Type="http://schemas.openxmlformats.org/officeDocument/2006/relationships/image" Target="../media/image5.jpeg"/><Relationship Id="rId8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jpeg"/><Relationship Id="rId20" Type="http://schemas.openxmlformats.org/officeDocument/2006/relationships/image" Target="../media/image18.jpeg"/><Relationship Id="rId21" Type="http://schemas.openxmlformats.org/officeDocument/2006/relationships/image" Target="../media/image19.png"/><Relationship Id="rId22" Type="http://schemas.openxmlformats.org/officeDocument/2006/relationships/image" Target="../media/image20.jpeg"/><Relationship Id="rId23" Type="http://schemas.openxmlformats.org/officeDocument/2006/relationships/image" Target="../media/image21.jpeg"/><Relationship Id="rId10" Type="http://schemas.openxmlformats.org/officeDocument/2006/relationships/image" Target="../media/image8.jpeg"/><Relationship Id="rId11" Type="http://schemas.openxmlformats.org/officeDocument/2006/relationships/image" Target="../media/image9.jpeg"/><Relationship Id="rId12" Type="http://schemas.openxmlformats.org/officeDocument/2006/relationships/image" Target="../media/image10.jpeg"/><Relationship Id="rId13" Type="http://schemas.openxmlformats.org/officeDocument/2006/relationships/image" Target="../media/image11.jpeg"/><Relationship Id="rId14" Type="http://schemas.openxmlformats.org/officeDocument/2006/relationships/image" Target="../media/image12.jpeg"/><Relationship Id="rId15" Type="http://schemas.openxmlformats.org/officeDocument/2006/relationships/image" Target="../media/image13.jpeg"/><Relationship Id="rId16" Type="http://schemas.openxmlformats.org/officeDocument/2006/relationships/image" Target="../media/image14.jpeg"/><Relationship Id="rId17" Type="http://schemas.openxmlformats.org/officeDocument/2006/relationships/image" Target="../media/image15.jpeg"/><Relationship Id="rId18" Type="http://schemas.openxmlformats.org/officeDocument/2006/relationships/image" Target="../media/image16.jpeg"/><Relationship Id="rId19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jpeg"/><Relationship Id="rId7" Type="http://schemas.openxmlformats.org/officeDocument/2006/relationships/image" Target="../media/image5.jpeg"/><Relationship Id="rId8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pic>
        <p:nvPicPr>
          <p:cNvPr id="357" name="Plassholder for innhold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0316" y="1573500"/>
            <a:ext cx="1312624" cy="1280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8" name="Plassholder for innhold 5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3277" y="1223320"/>
            <a:ext cx="1507329" cy="113887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9" name="Plassholder for innhold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8880" y="5756646"/>
            <a:ext cx="1356664" cy="965430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0" name="Plassholder for innhold 3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6769" y="3782218"/>
            <a:ext cx="1703288" cy="116585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1" name="Bilde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092" y="5457780"/>
            <a:ext cx="1431605" cy="107370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2" name="Bildobjekt 15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8231080" y="1881570"/>
            <a:ext cx="987903" cy="85532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3" name="Picture 2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68691" y="5383026"/>
            <a:ext cx="918426" cy="80137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4" name="Picture 7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6897" y="5825589"/>
            <a:ext cx="1265413" cy="862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6" name="Plassholder for innhold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60336" y="4506149"/>
            <a:ext cx="1163100" cy="90463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7" name="Plassholder for innhold 3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5356" y="1250948"/>
            <a:ext cx="1410895" cy="134419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8" name="Plassholder for innhold 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4138" y="2735357"/>
            <a:ext cx="1861381" cy="135450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4" name="Plassholder for innhold 3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86641" y="4213983"/>
            <a:ext cx="695318" cy="86713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cxnSp>
        <p:nvCxnSpPr>
          <p:cNvPr id="375" name="Straight Connector 41"/>
          <p:cNvCxnSpPr/>
          <p:nvPr/>
        </p:nvCxnSpPr>
        <p:spPr>
          <a:xfrm>
            <a:off x="8509996" y="4172175"/>
            <a:ext cx="64204" cy="43356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6" name="Picture 4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147709" y="4386315"/>
            <a:ext cx="852982" cy="107794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7" name="Plassholder for innhold 3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91493" y="3148076"/>
            <a:ext cx="1375706" cy="1124376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8" name="Picture 19"/>
          <p:cNvPicPr/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99203" y="4332437"/>
            <a:ext cx="787368" cy="946717"/>
          </a:xfrm>
          <a:prstGeom prst="ellipse">
            <a:avLst/>
          </a:prstGeom>
          <a:ln>
            <a:noFill/>
          </a:ln>
          <a:effectLst>
            <a:softEdge rad="0"/>
          </a:effectLst>
          <a:extLst/>
        </p:spPr>
      </p:pic>
      <p:pic>
        <p:nvPicPr>
          <p:cNvPr id="381" name="Plassholder for innhold 3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5442" y="3367092"/>
            <a:ext cx="602478" cy="52878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1" name="Content Placeholder 3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6192" y="4776537"/>
            <a:ext cx="880823" cy="69333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2" name="Plassholder for innhold 1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5002" y="2732548"/>
            <a:ext cx="1264284" cy="106232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6" name="Picture 22"/>
          <p:cNvPicPr>
            <a:picLocks noChangeAspect="1"/>
          </p:cNvPicPr>
          <p:nvPr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3387" y="5374428"/>
            <a:ext cx="1300378" cy="111890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408" name="textruta 407"/>
          <p:cNvSpPr txBox="1"/>
          <p:nvPr/>
        </p:nvSpPr>
        <p:spPr>
          <a:xfrm>
            <a:off x="1006459" y="1590049"/>
            <a:ext cx="1198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Sätt pilar i figuren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749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pic>
        <p:nvPicPr>
          <p:cNvPr id="357" name="Plassholder for innhold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0316" y="1573500"/>
            <a:ext cx="1312624" cy="1280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8" name="Plassholder for innhold 5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3277" y="1223320"/>
            <a:ext cx="1507329" cy="113887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9" name="Plassholder for innhold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8880" y="5756646"/>
            <a:ext cx="1356664" cy="965430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0" name="Plassholder for innhold 3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6769" y="3782218"/>
            <a:ext cx="1703288" cy="116585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1" name="Bilde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092" y="5457780"/>
            <a:ext cx="1431605" cy="107370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2" name="Bildobjekt 15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8231080" y="1881570"/>
            <a:ext cx="987903" cy="85532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3" name="Picture 2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68691" y="5383026"/>
            <a:ext cx="918426" cy="80137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4" name="Picture 7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6897" y="5825589"/>
            <a:ext cx="1265413" cy="862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6" name="Plassholder for innhold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60336" y="4506149"/>
            <a:ext cx="1163100" cy="90463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7" name="Plassholder for innhold 3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5356" y="1250948"/>
            <a:ext cx="1410895" cy="134419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8" name="Plassholder for innhold 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4138" y="2735357"/>
            <a:ext cx="1861381" cy="135450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4" name="Plassholder for innhold 3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86641" y="4213983"/>
            <a:ext cx="695318" cy="86713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6" name="Picture 4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147709" y="4386315"/>
            <a:ext cx="852982" cy="107794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7" name="Plassholder for innhold 3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91493" y="3148076"/>
            <a:ext cx="1375706" cy="1124376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8" name="Picture 19"/>
          <p:cNvPicPr/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99203" y="4332437"/>
            <a:ext cx="787368" cy="946717"/>
          </a:xfrm>
          <a:prstGeom prst="ellipse">
            <a:avLst/>
          </a:prstGeom>
          <a:ln>
            <a:noFill/>
          </a:ln>
          <a:effectLst>
            <a:softEdge rad="0"/>
          </a:effectLst>
          <a:extLst/>
        </p:spPr>
      </p:pic>
      <p:pic>
        <p:nvPicPr>
          <p:cNvPr id="381" name="Plassholder for innhold 3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5442" y="3367092"/>
            <a:ext cx="602478" cy="52878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1" name="Content Placeholder 3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6192" y="4776537"/>
            <a:ext cx="880823" cy="69333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2" name="Plassholder for innhold 1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5002" y="2732548"/>
            <a:ext cx="1264284" cy="106232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6" name="Picture 22"/>
          <p:cNvPicPr>
            <a:picLocks noChangeAspect="1"/>
          </p:cNvPicPr>
          <p:nvPr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3387" y="5374428"/>
            <a:ext cx="1300378" cy="111890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408" name="textruta 407"/>
          <p:cNvSpPr txBox="1"/>
          <p:nvPr/>
        </p:nvSpPr>
        <p:spPr>
          <a:xfrm>
            <a:off x="1006459" y="1590049"/>
            <a:ext cx="119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Facit</a:t>
            </a:r>
            <a:endParaRPr lang="sv-SE" dirty="0"/>
          </a:p>
        </p:txBody>
      </p:sp>
      <p:cxnSp>
        <p:nvCxnSpPr>
          <p:cNvPr id="3" name="Rak pil 2"/>
          <p:cNvCxnSpPr>
            <a:stCxn id="362" idx="4"/>
            <a:endCxn id="366" idx="7"/>
          </p:cNvCxnSpPr>
          <p:nvPr/>
        </p:nvCxnSpPr>
        <p:spPr>
          <a:xfrm flipH="1">
            <a:off x="4053104" y="2736892"/>
            <a:ext cx="4671927" cy="190173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k pil 59"/>
          <p:cNvCxnSpPr>
            <a:stCxn id="362" idx="4"/>
            <a:endCxn id="378" idx="0"/>
          </p:cNvCxnSpPr>
          <p:nvPr/>
        </p:nvCxnSpPr>
        <p:spPr>
          <a:xfrm flipH="1">
            <a:off x="5292887" y="2736892"/>
            <a:ext cx="3432144" cy="1595545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pil 62"/>
          <p:cNvCxnSpPr>
            <a:stCxn id="377" idx="4"/>
            <a:endCxn id="376" idx="2"/>
          </p:cNvCxnSpPr>
          <p:nvPr/>
        </p:nvCxnSpPr>
        <p:spPr>
          <a:xfrm flipH="1">
            <a:off x="8574200" y="4272452"/>
            <a:ext cx="5146" cy="22634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pil 65"/>
          <p:cNvCxnSpPr>
            <a:stCxn id="360" idx="4"/>
            <a:endCxn id="361" idx="0"/>
          </p:cNvCxnSpPr>
          <p:nvPr/>
        </p:nvCxnSpPr>
        <p:spPr>
          <a:xfrm>
            <a:off x="7208413" y="4948075"/>
            <a:ext cx="864482" cy="509705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k pil 68"/>
          <p:cNvCxnSpPr>
            <a:stCxn id="376" idx="4"/>
            <a:endCxn id="359" idx="0"/>
          </p:cNvCxnSpPr>
          <p:nvPr/>
        </p:nvCxnSpPr>
        <p:spPr>
          <a:xfrm flipH="1">
            <a:off x="6007212" y="4925287"/>
            <a:ext cx="2028016" cy="83135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pil 71"/>
          <p:cNvCxnSpPr>
            <a:stCxn id="360" idx="4"/>
            <a:endCxn id="359" idx="0"/>
          </p:cNvCxnSpPr>
          <p:nvPr/>
        </p:nvCxnSpPr>
        <p:spPr>
          <a:xfrm flipH="1">
            <a:off x="6007212" y="4948075"/>
            <a:ext cx="1201201" cy="80857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ak pil 74"/>
          <p:cNvCxnSpPr>
            <a:stCxn id="357" idx="4"/>
            <a:endCxn id="366" idx="7"/>
          </p:cNvCxnSpPr>
          <p:nvPr/>
        </p:nvCxnSpPr>
        <p:spPr>
          <a:xfrm flipH="1">
            <a:off x="4053104" y="2853855"/>
            <a:ext cx="3133524" cy="17847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k pil 77"/>
          <p:cNvCxnSpPr>
            <a:stCxn id="358" idx="4"/>
            <a:endCxn id="360" idx="0"/>
          </p:cNvCxnSpPr>
          <p:nvPr/>
        </p:nvCxnSpPr>
        <p:spPr>
          <a:xfrm>
            <a:off x="5266942" y="2362191"/>
            <a:ext cx="1941471" cy="142002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pil 80"/>
          <p:cNvCxnSpPr>
            <a:stCxn id="358" idx="4"/>
            <a:endCxn id="402" idx="0"/>
          </p:cNvCxnSpPr>
          <p:nvPr/>
        </p:nvCxnSpPr>
        <p:spPr>
          <a:xfrm>
            <a:off x="5266942" y="2362191"/>
            <a:ext cx="100202" cy="37035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pil 83"/>
          <p:cNvCxnSpPr>
            <a:stCxn id="358" idx="4"/>
            <a:endCxn id="368" idx="6"/>
          </p:cNvCxnSpPr>
          <p:nvPr/>
        </p:nvCxnSpPr>
        <p:spPr>
          <a:xfrm flipH="1">
            <a:off x="3815519" y="2362191"/>
            <a:ext cx="1451423" cy="105042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 86"/>
          <p:cNvCxnSpPr>
            <a:stCxn id="367" idx="4"/>
          </p:cNvCxnSpPr>
          <p:nvPr/>
        </p:nvCxnSpPr>
        <p:spPr>
          <a:xfrm>
            <a:off x="3630804" y="2595146"/>
            <a:ext cx="2886674" cy="146748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k pil 89"/>
          <p:cNvCxnSpPr>
            <a:stCxn id="367" idx="4"/>
            <a:endCxn id="368" idx="7"/>
          </p:cNvCxnSpPr>
          <p:nvPr/>
        </p:nvCxnSpPr>
        <p:spPr>
          <a:xfrm flipH="1">
            <a:off x="3542926" y="2595146"/>
            <a:ext cx="87878" cy="3385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k pil 92"/>
          <p:cNvCxnSpPr>
            <a:endCxn id="381" idx="2"/>
          </p:cNvCxnSpPr>
          <p:nvPr/>
        </p:nvCxnSpPr>
        <p:spPr>
          <a:xfrm flipV="1">
            <a:off x="3707173" y="3631484"/>
            <a:ext cx="268269" cy="7878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 95"/>
          <p:cNvCxnSpPr>
            <a:stCxn id="402" idx="2"/>
            <a:endCxn id="381" idx="7"/>
          </p:cNvCxnSpPr>
          <p:nvPr/>
        </p:nvCxnSpPr>
        <p:spPr>
          <a:xfrm flipH="1">
            <a:off x="4489689" y="3263709"/>
            <a:ext cx="245313" cy="18082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pil 98"/>
          <p:cNvCxnSpPr>
            <a:endCxn id="377" idx="1"/>
          </p:cNvCxnSpPr>
          <p:nvPr/>
        </p:nvCxnSpPr>
        <p:spPr>
          <a:xfrm flipV="1">
            <a:off x="5948840" y="3312737"/>
            <a:ext cx="2144120" cy="9478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pil 101"/>
          <p:cNvCxnSpPr/>
          <p:nvPr/>
        </p:nvCxnSpPr>
        <p:spPr>
          <a:xfrm>
            <a:off x="5971807" y="3428933"/>
            <a:ext cx="508973" cy="63797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ak pil 105"/>
          <p:cNvCxnSpPr>
            <a:stCxn id="402" idx="4"/>
            <a:endCxn id="378" idx="0"/>
          </p:cNvCxnSpPr>
          <p:nvPr/>
        </p:nvCxnSpPr>
        <p:spPr>
          <a:xfrm flipH="1">
            <a:off x="5292887" y="3794869"/>
            <a:ext cx="74257" cy="53756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pil 108"/>
          <p:cNvCxnSpPr>
            <a:stCxn id="402" idx="4"/>
            <a:endCxn id="366" idx="7"/>
          </p:cNvCxnSpPr>
          <p:nvPr/>
        </p:nvCxnSpPr>
        <p:spPr>
          <a:xfrm flipH="1">
            <a:off x="4053104" y="3794869"/>
            <a:ext cx="1314040" cy="84376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ak pil 111"/>
          <p:cNvCxnSpPr>
            <a:stCxn id="402" idx="4"/>
            <a:endCxn id="374" idx="6"/>
          </p:cNvCxnSpPr>
          <p:nvPr/>
        </p:nvCxnSpPr>
        <p:spPr>
          <a:xfrm flipH="1">
            <a:off x="2781959" y="3794869"/>
            <a:ext cx="2585185" cy="85268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ak pil 114"/>
          <p:cNvCxnSpPr>
            <a:stCxn id="381" idx="4"/>
            <a:endCxn id="378" idx="0"/>
          </p:cNvCxnSpPr>
          <p:nvPr/>
        </p:nvCxnSpPr>
        <p:spPr>
          <a:xfrm>
            <a:off x="4276681" y="3895875"/>
            <a:ext cx="1016206" cy="43656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pil 117"/>
          <p:cNvCxnSpPr>
            <a:stCxn id="368" idx="5"/>
            <a:endCxn id="378" idx="1"/>
          </p:cNvCxnSpPr>
          <p:nvPr/>
        </p:nvCxnSpPr>
        <p:spPr>
          <a:xfrm>
            <a:off x="3542926" y="3891502"/>
            <a:ext cx="1471584" cy="57957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ak pil 120"/>
          <p:cNvCxnSpPr>
            <a:stCxn id="368" idx="5"/>
            <a:endCxn id="366" idx="0"/>
          </p:cNvCxnSpPr>
          <p:nvPr/>
        </p:nvCxnSpPr>
        <p:spPr>
          <a:xfrm>
            <a:off x="3542926" y="3891502"/>
            <a:ext cx="98960" cy="61464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 123"/>
          <p:cNvCxnSpPr>
            <a:stCxn id="381" idx="4"/>
            <a:endCxn id="366" idx="0"/>
          </p:cNvCxnSpPr>
          <p:nvPr/>
        </p:nvCxnSpPr>
        <p:spPr>
          <a:xfrm flipH="1">
            <a:off x="3641886" y="3895875"/>
            <a:ext cx="634795" cy="6102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Rak pil 126"/>
          <p:cNvCxnSpPr>
            <a:stCxn id="368" idx="4"/>
            <a:endCxn id="374" idx="0"/>
          </p:cNvCxnSpPr>
          <p:nvPr/>
        </p:nvCxnSpPr>
        <p:spPr>
          <a:xfrm flipH="1">
            <a:off x="2434300" y="4089865"/>
            <a:ext cx="450529" cy="12411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ak pil 129"/>
          <p:cNvCxnSpPr>
            <a:stCxn id="374" idx="4"/>
            <a:endCxn id="363" idx="0"/>
          </p:cNvCxnSpPr>
          <p:nvPr/>
        </p:nvCxnSpPr>
        <p:spPr>
          <a:xfrm flipH="1">
            <a:off x="2027904" y="5081117"/>
            <a:ext cx="406396" cy="30190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ak pil 132"/>
          <p:cNvCxnSpPr>
            <a:stCxn id="374" idx="4"/>
            <a:endCxn id="406" idx="2"/>
          </p:cNvCxnSpPr>
          <p:nvPr/>
        </p:nvCxnSpPr>
        <p:spPr>
          <a:xfrm>
            <a:off x="2434300" y="5081117"/>
            <a:ext cx="1529087" cy="852766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ak pil 135"/>
          <p:cNvCxnSpPr>
            <a:stCxn id="366" idx="4"/>
            <a:endCxn id="364" idx="0"/>
          </p:cNvCxnSpPr>
          <p:nvPr/>
        </p:nvCxnSpPr>
        <p:spPr>
          <a:xfrm flipH="1">
            <a:off x="3229604" y="5410782"/>
            <a:ext cx="412282" cy="41480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Rak pil 138"/>
          <p:cNvCxnSpPr>
            <a:stCxn id="366" idx="4"/>
            <a:endCxn id="406" idx="2"/>
          </p:cNvCxnSpPr>
          <p:nvPr/>
        </p:nvCxnSpPr>
        <p:spPr>
          <a:xfrm>
            <a:off x="3641886" y="5410782"/>
            <a:ext cx="321501" cy="52310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ak pil 141"/>
          <p:cNvCxnSpPr>
            <a:stCxn id="378" idx="4"/>
            <a:endCxn id="406" idx="7"/>
          </p:cNvCxnSpPr>
          <p:nvPr/>
        </p:nvCxnSpPr>
        <p:spPr>
          <a:xfrm flipH="1">
            <a:off x="5073329" y="5279154"/>
            <a:ext cx="219558" cy="25913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Rak pil 144"/>
          <p:cNvCxnSpPr>
            <a:stCxn id="378" idx="4"/>
            <a:endCxn id="359" idx="0"/>
          </p:cNvCxnSpPr>
          <p:nvPr/>
        </p:nvCxnSpPr>
        <p:spPr>
          <a:xfrm>
            <a:off x="5292887" y="5279154"/>
            <a:ext cx="714325" cy="47749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Rak pil 147"/>
          <p:cNvCxnSpPr>
            <a:stCxn id="401" idx="4"/>
            <a:endCxn id="363" idx="6"/>
          </p:cNvCxnSpPr>
          <p:nvPr/>
        </p:nvCxnSpPr>
        <p:spPr>
          <a:xfrm flipH="1">
            <a:off x="2487117" y="5469876"/>
            <a:ext cx="3699487" cy="313836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Rak pil 150"/>
          <p:cNvCxnSpPr>
            <a:stCxn id="401" idx="4"/>
            <a:endCxn id="359" idx="0"/>
          </p:cNvCxnSpPr>
          <p:nvPr/>
        </p:nvCxnSpPr>
        <p:spPr>
          <a:xfrm flipH="1">
            <a:off x="6007212" y="5469876"/>
            <a:ext cx="179392" cy="28677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91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ruta 56"/>
          <p:cNvSpPr txBox="1"/>
          <p:nvPr/>
        </p:nvSpPr>
        <p:spPr>
          <a:xfrm>
            <a:off x="1006459" y="1590049"/>
            <a:ext cx="864416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v-SE" sz="2400" dirty="0"/>
              <a:t>Rovdjur</a:t>
            </a:r>
            <a:r>
              <a:rPr lang="sv-SE" dirty="0"/>
              <a:t> (djur som äter andra djur, konsumenter) 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 smtClean="0"/>
              <a:t>Örn</a:t>
            </a:r>
            <a:r>
              <a:rPr lang="sv-SE" sz="2000" dirty="0"/>
              <a:t>, järv, rödräv, fjällräv, hermelin, fjälluggla, </a:t>
            </a:r>
            <a:r>
              <a:rPr lang="sv-SE" sz="2000" dirty="0" smtClean="0"/>
              <a:t>fjällabb</a:t>
            </a:r>
            <a:br>
              <a:rPr lang="sv-SE" sz="2000" dirty="0" smtClean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Insektsätare</a:t>
            </a:r>
            <a:r>
              <a:rPr lang="sv-SE" dirty="0"/>
              <a:t> (djur som äter insekter, konsumenter)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Ljungpipare (fåglar</a:t>
            </a:r>
            <a:r>
              <a:rPr lang="sv-SE" sz="2000" dirty="0" smtClean="0"/>
              <a:t>)</a:t>
            </a:r>
            <a:br>
              <a:rPr lang="sv-SE" sz="2000" dirty="0" smtClean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 err="1"/>
              <a:t>Pollinatörer</a:t>
            </a:r>
            <a:r>
              <a:rPr lang="sv-SE" dirty="0"/>
              <a:t> (insekter som äter nektar, konsumenter och producenter)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 smtClean="0"/>
              <a:t>Humla (bi)</a:t>
            </a:r>
            <a:br>
              <a:rPr lang="sv-SE" sz="2000" dirty="0" smtClean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Växtätare</a:t>
            </a:r>
            <a:r>
              <a:rPr lang="sv-SE" dirty="0"/>
              <a:t> (djur som äter växter, konsumenter och nedbrytare)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Ripa, lämmel, </a:t>
            </a:r>
            <a:r>
              <a:rPr lang="sv-SE" sz="2000" dirty="0" err="1"/>
              <a:t>gråsiding</a:t>
            </a:r>
            <a:r>
              <a:rPr lang="sv-SE" sz="2000" dirty="0"/>
              <a:t>, ren, björkmätarlarv, insekter  </a:t>
            </a:r>
            <a:r>
              <a:rPr lang="sv-SE" sz="2000" dirty="0" smtClean="0"/>
              <a:t/>
            </a:r>
            <a:br>
              <a:rPr lang="sv-SE" sz="2000" dirty="0" smtClean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Växter</a:t>
            </a:r>
            <a:r>
              <a:rPr lang="sv-SE" dirty="0"/>
              <a:t> (producenter)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Blåbär, mossa, gräs och örter, vide, renlav 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0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131</Words>
  <Application>Microsoft Macintosh PowerPoint</Application>
  <PresentationFormat>Anpassad</PresentationFormat>
  <Paragraphs>21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Sandström</dc:creator>
  <cp:lastModifiedBy>Erika Sandström</cp:lastModifiedBy>
  <cp:revision>4</cp:revision>
  <dcterms:created xsi:type="dcterms:W3CDTF">2019-08-16T13:52:05Z</dcterms:created>
  <dcterms:modified xsi:type="dcterms:W3CDTF">2019-08-16T14:42:29Z</dcterms:modified>
</cp:coreProperties>
</file>