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454" r:id="rId2"/>
    <p:sldId id="256" r:id="rId3"/>
    <p:sldId id="485" r:id="rId4"/>
    <p:sldId id="487" r:id="rId5"/>
  </p:sldIdLst>
  <p:sldSz cx="12192000" cy="6858000"/>
  <p:notesSz cx="6858000" cy="9144000"/>
  <p:custDataLst>
    <p:tags r:id="rId8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849EBDE9-C893-4632-85C3-E3D19FA7C45F}">
          <p14:sldIdLst>
            <p14:sldId id="454"/>
            <p14:sldId id="256"/>
            <p14:sldId id="485"/>
            <p14:sldId id="4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48" autoAdjust="0"/>
    <p:restoredTop sz="59570" autoAdjust="0"/>
  </p:normalViewPr>
  <p:slideViewPr>
    <p:cSldViewPr snapToGrid="0">
      <p:cViewPr varScale="1">
        <p:scale>
          <a:sx n="75" d="100"/>
          <a:sy n="75" d="100"/>
        </p:scale>
        <p:origin x="612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1302" y="1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B29B8-FEE1-4B62-97DE-55FB7DABA86D}" type="datetimeFigureOut">
              <a:rPr lang="nl-NL" smtClean="0"/>
              <a:pPr/>
              <a:t>4-3-2021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BD91C-F5D7-4111-9202-F017DAFF7C96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3819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B1529-E417-43A8-A3A5-5ED9BC751BBC}" type="datetimeFigureOut">
              <a:rPr lang="nl-NL" smtClean="0"/>
              <a:pPr/>
              <a:t>4-3-2021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E3877-A3D7-48CC-A131-AD9FC6DFA9C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8072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Welcome</a:t>
            </a:r>
            <a:r>
              <a:rPr lang="nl-NL" dirty="0"/>
              <a:t> </a:t>
            </a:r>
            <a:r>
              <a:rPr lang="nl-NL" dirty="0" err="1"/>
              <a:t>everybody</a:t>
            </a:r>
            <a:r>
              <a:rPr lang="nl-NL" dirty="0"/>
              <a:t>!</a:t>
            </a:r>
          </a:p>
          <a:p>
            <a:endParaRPr lang="nl-NL" dirty="0"/>
          </a:p>
          <a:p>
            <a:r>
              <a:rPr lang="nl-NL" dirty="0" err="1"/>
              <a:t>Today’s</a:t>
            </a:r>
            <a:r>
              <a:rPr lang="nl-NL" dirty="0"/>
              <a:t> workshop is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a well </a:t>
            </a:r>
            <a:r>
              <a:rPr lang="nl-NL" dirty="0" err="1"/>
              <a:t>studied</a:t>
            </a:r>
            <a:r>
              <a:rPr lang="nl-NL" dirty="0"/>
              <a:t> subject: </a:t>
            </a:r>
            <a:r>
              <a:rPr lang="nl-NL" dirty="0" err="1"/>
              <a:t>migratory</a:t>
            </a:r>
            <a:r>
              <a:rPr lang="nl-NL" dirty="0"/>
              <a:t> </a:t>
            </a:r>
            <a:r>
              <a:rPr lang="nl-NL" dirty="0" err="1"/>
              <a:t>fish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river</a:t>
            </a:r>
            <a:r>
              <a:rPr lang="nl-NL" dirty="0"/>
              <a:t> </a:t>
            </a:r>
            <a:r>
              <a:rPr lang="nl-NL" dirty="0" err="1"/>
              <a:t>Rhine</a:t>
            </a:r>
            <a:r>
              <a:rPr lang="nl-NL" dirty="0"/>
              <a:t>.</a:t>
            </a:r>
          </a:p>
          <a:p>
            <a:endParaRPr lang="en-GB" dirty="0">
              <a:effectLst/>
            </a:endParaRPr>
          </a:p>
          <a:p>
            <a:endParaRPr lang="en-GB" dirty="0">
              <a:effectLst/>
            </a:endParaRP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E3877-A3D7-48CC-A131-AD9FC6DFA9C8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1307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ffectLst/>
            </a:endParaRPr>
          </a:p>
          <a:p>
            <a:r>
              <a:rPr lang="en-GB" dirty="0">
                <a:effectLst/>
              </a:rPr>
              <a:t>The program is offered to you by the project partners from the Green Blue Rhine Alliance</a:t>
            </a:r>
          </a:p>
          <a:p>
            <a:endParaRPr lang="en-GB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</a:rPr>
              <a:t>A cross-border cooperation between Germany and the Netherlands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</a:rPr>
              <a:t>Financed by Europe and German and Dutch Ministries and Provinces, and nature NGO’s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</a:rPr>
              <a:t>Together, within this quite large project we work on several themes: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</a:rPr>
              <a:t>. flood plain restoration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</a:rPr>
              <a:t>. connectivity for otters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</a:rPr>
              <a:t>. and restoration of migratory fish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</a:endParaRP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E3877-A3D7-48CC-A131-AD9FC6DFA9C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3225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see</a:t>
            </a:r>
            <a:r>
              <a:rPr lang="nl-NL" dirty="0"/>
              <a:t> here, is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overview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Rhine’s</a:t>
            </a:r>
            <a:r>
              <a:rPr lang="nl-NL" dirty="0"/>
              <a:t> </a:t>
            </a:r>
            <a:r>
              <a:rPr lang="nl-NL" dirty="0" err="1"/>
              <a:t>migratory</a:t>
            </a:r>
            <a:r>
              <a:rPr lang="nl-NL" dirty="0"/>
              <a:t> </a:t>
            </a:r>
            <a:r>
              <a:rPr lang="nl-NL" dirty="0" err="1"/>
              <a:t>fish</a:t>
            </a:r>
            <a:endParaRPr lang="nl-NL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left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blue </a:t>
            </a:r>
            <a:r>
              <a:rPr lang="nl-NL" dirty="0" err="1"/>
              <a:t>vertical</a:t>
            </a:r>
            <a:r>
              <a:rPr lang="nl-NL" dirty="0"/>
              <a:t> line </a:t>
            </a:r>
            <a:r>
              <a:rPr lang="nl-NL" dirty="0" err="1"/>
              <a:t>fish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baseline="0" dirty="0" err="1"/>
              <a:t>migrate</a:t>
            </a:r>
            <a:r>
              <a:rPr lang="nl-NL" baseline="0" dirty="0"/>
              <a:t> </a:t>
            </a:r>
            <a:r>
              <a:rPr lang="nl-NL" baseline="0" dirty="0" err="1"/>
              <a:t>between</a:t>
            </a:r>
            <a:r>
              <a:rPr lang="nl-NL" baseline="0" dirty="0"/>
              <a:t> </a:t>
            </a:r>
            <a:r>
              <a:rPr lang="nl-NL" baseline="0" dirty="0" err="1"/>
              <a:t>fresh</a:t>
            </a:r>
            <a:r>
              <a:rPr lang="nl-NL" baseline="0" dirty="0"/>
              <a:t> water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sea</a:t>
            </a:r>
            <a:endParaRPr lang="nl-NL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right of </a:t>
            </a:r>
            <a:r>
              <a:rPr lang="nl-NL" baseline="0" dirty="0" err="1"/>
              <a:t>the</a:t>
            </a:r>
            <a:r>
              <a:rPr lang="nl-NL" baseline="0" dirty="0"/>
              <a:t> blue line, </a:t>
            </a:r>
            <a:r>
              <a:rPr lang="nl-NL" baseline="0" dirty="0" err="1"/>
              <a:t>there</a:t>
            </a:r>
            <a:r>
              <a:rPr lang="nl-NL" baseline="0" dirty="0"/>
              <a:t> are </a:t>
            </a:r>
            <a:r>
              <a:rPr lang="nl-NL" baseline="0" dirty="0" err="1"/>
              <a:t>fish</a:t>
            </a:r>
            <a:r>
              <a:rPr lang="nl-NL" baseline="0" dirty="0"/>
              <a:t> </a:t>
            </a:r>
            <a:r>
              <a:rPr lang="nl-NL" baseline="0" dirty="0" err="1"/>
              <a:t>that</a:t>
            </a:r>
            <a:r>
              <a:rPr lang="nl-NL" baseline="0" dirty="0"/>
              <a:t> </a:t>
            </a:r>
            <a:r>
              <a:rPr lang="nl-NL" baseline="0" dirty="0" err="1"/>
              <a:t>migrate</a:t>
            </a:r>
            <a:r>
              <a:rPr lang="nl-NL" baseline="0" dirty="0"/>
              <a:t> </a:t>
            </a:r>
            <a:r>
              <a:rPr lang="nl-NL" baseline="0" dirty="0" err="1"/>
              <a:t>within</a:t>
            </a:r>
            <a:r>
              <a:rPr lang="nl-NL" baseline="0" dirty="0"/>
              <a:t> </a:t>
            </a:r>
            <a:r>
              <a:rPr lang="nl-NL" baseline="0" dirty="0" err="1"/>
              <a:t>fresh</a:t>
            </a:r>
            <a:r>
              <a:rPr lang="nl-NL" baseline="0" dirty="0"/>
              <a:t> water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/>
              <a:t>These </a:t>
            </a:r>
            <a:r>
              <a:rPr lang="nl-NL" baseline="0" dirty="0" err="1"/>
              <a:t>fish</a:t>
            </a:r>
            <a:r>
              <a:rPr lang="nl-NL" baseline="0" dirty="0"/>
              <a:t> have issues, as </a:t>
            </a:r>
            <a:r>
              <a:rPr lang="nl-NL" baseline="0" dirty="0" err="1"/>
              <a:t>you</a:t>
            </a:r>
            <a:r>
              <a:rPr lang="nl-NL" baseline="0" dirty="0"/>
              <a:t> </a:t>
            </a:r>
            <a:r>
              <a:rPr lang="nl-NL" baseline="0" dirty="0" err="1"/>
              <a:t>can</a:t>
            </a:r>
            <a:r>
              <a:rPr lang="nl-NL" baseline="0" dirty="0"/>
              <a:t> </a:t>
            </a:r>
            <a:r>
              <a:rPr lang="nl-NL" baseline="0" dirty="0" err="1"/>
              <a:t>deduce</a:t>
            </a:r>
            <a:r>
              <a:rPr lang="nl-NL" baseline="0" dirty="0"/>
              <a:t> </a:t>
            </a:r>
            <a:r>
              <a:rPr lang="nl-NL" baseline="0" dirty="0" err="1"/>
              <a:t>from</a:t>
            </a:r>
            <a:r>
              <a:rPr lang="nl-NL" baseline="0" dirty="0"/>
              <a:t> </a:t>
            </a:r>
            <a:r>
              <a:rPr lang="nl-NL" baseline="0" dirty="0" err="1"/>
              <a:t>their</a:t>
            </a:r>
            <a:r>
              <a:rPr lang="nl-NL" baseline="0" dirty="0"/>
              <a:t> </a:t>
            </a:r>
            <a:r>
              <a:rPr lang="nl-NL" baseline="0" dirty="0" err="1"/>
              <a:t>protected</a:t>
            </a:r>
            <a:r>
              <a:rPr lang="nl-NL" baseline="0" dirty="0"/>
              <a:t> status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err="1"/>
              <a:t>Such</a:t>
            </a:r>
            <a:r>
              <a:rPr lang="nl-NL" baseline="0" dirty="0"/>
              <a:t> issues </a:t>
            </a:r>
            <a:r>
              <a:rPr lang="nl-NL" baseline="0" dirty="0" err="1"/>
              <a:t>can</a:t>
            </a:r>
            <a:r>
              <a:rPr lang="nl-NL" baseline="0" dirty="0"/>
              <a:t> </a:t>
            </a:r>
            <a:r>
              <a:rPr lang="nl-NL" baseline="0" dirty="0" err="1"/>
              <a:t>be</a:t>
            </a:r>
            <a:r>
              <a:rPr lang="nl-NL" baseline="0" dirty="0"/>
              <a:t> </a:t>
            </a:r>
            <a:r>
              <a:rPr lang="nl-NL" baseline="0" dirty="0" err="1"/>
              <a:t>migration</a:t>
            </a:r>
            <a:r>
              <a:rPr lang="nl-NL" baseline="0" dirty="0"/>
              <a:t> </a:t>
            </a:r>
            <a:r>
              <a:rPr lang="nl-NL" baseline="0" dirty="0" err="1"/>
              <a:t>barriers</a:t>
            </a:r>
            <a:r>
              <a:rPr lang="nl-NL" baseline="0" dirty="0"/>
              <a:t>, like </a:t>
            </a:r>
            <a:r>
              <a:rPr lang="nl-NL" baseline="0" dirty="0" err="1"/>
              <a:t>dams</a:t>
            </a:r>
            <a:r>
              <a:rPr lang="nl-NL" baseline="0" dirty="0"/>
              <a:t>, </a:t>
            </a:r>
            <a:r>
              <a:rPr lang="nl-NL" baseline="0" dirty="0" err="1"/>
              <a:t>sluices</a:t>
            </a:r>
            <a:r>
              <a:rPr lang="nl-NL" baseline="0" dirty="0"/>
              <a:t>, </a:t>
            </a:r>
            <a:r>
              <a:rPr lang="nl-NL" baseline="0" dirty="0" err="1"/>
              <a:t>weirs</a:t>
            </a:r>
            <a:r>
              <a:rPr lang="nl-NL" baseline="0" dirty="0"/>
              <a:t>, </a:t>
            </a:r>
            <a:r>
              <a:rPr lang="nl-NL" baseline="0" dirty="0" err="1"/>
              <a:t>hydropower</a:t>
            </a:r>
            <a:r>
              <a:rPr lang="nl-NL" baseline="0" dirty="0"/>
              <a:t> </a:t>
            </a:r>
            <a:r>
              <a:rPr lang="nl-NL" baseline="0" dirty="0" err="1"/>
              <a:t>plants</a:t>
            </a:r>
            <a:endParaRPr lang="nl-NL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there</a:t>
            </a:r>
            <a:r>
              <a:rPr lang="nl-NL" baseline="0" dirty="0"/>
              <a:t>  </a:t>
            </a:r>
            <a:r>
              <a:rPr lang="nl-NL" baseline="0" dirty="0" err="1"/>
              <a:t>some</a:t>
            </a:r>
            <a:r>
              <a:rPr lang="nl-NL" baseline="0" dirty="0"/>
              <a:t> </a:t>
            </a:r>
            <a:r>
              <a:rPr lang="nl-NL" baseline="0" dirty="0" err="1"/>
              <a:t>other</a:t>
            </a:r>
            <a:r>
              <a:rPr lang="nl-NL" baseline="0" dirty="0"/>
              <a:t> issues </a:t>
            </a:r>
            <a:r>
              <a:rPr lang="nl-NL" baseline="0" dirty="0" err="1"/>
              <a:t>which</a:t>
            </a:r>
            <a:r>
              <a:rPr lang="nl-NL" baseline="0" dirty="0"/>
              <a:t> </a:t>
            </a:r>
            <a:r>
              <a:rPr lang="nl-NL" baseline="0" dirty="0" err="1"/>
              <a:t>will</a:t>
            </a:r>
            <a:r>
              <a:rPr lang="nl-NL" baseline="0" dirty="0"/>
              <a:t> </a:t>
            </a:r>
            <a:r>
              <a:rPr lang="nl-NL" baseline="0" dirty="0" err="1"/>
              <a:t>be</a:t>
            </a:r>
            <a:r>
              <a:rPr lang="nl-NL" baseline="0" dirty="0"/>
              <a:t> </a:t>
            </a:r>
            <a:r>
              <a:rPr lang="nl-NL" baseline="0" dirty="0" err="1"/>
              <a:t>addressed</a:t>
            </a:r>
            <a:r>
              <a:rPr lang="nl-NL" baseline="0" dirty="0"/>
              <a:t> </a:t>
            </a:r>
            <a:r>
              <a:rPr lang="nl-NL" baseline="0" dirty="0" err="1"/>
              <a:t>within</a:t>
            </a:r>
            <a:r>
              <a:rPr lang="nl-NL" baseline="0" dirty="0"/>
              <a:t> </a:t>
            </a:r>
            <a:r>
              <a:rPr lang="nl-NL" baseline="0" dirty="0" err="1"/>
              <a:t>this</a:t>
            </a:r>
            <a:r>
              <a:rPr lang="nl-NL" baseline="0" dirty="0"/>
              <a:t> workshop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/>
              <a:t>But we </a:t>
            </a:r>
            <a:r>
              <a:rPr lang="nl-NL" baseline="0" dirty="0" err="1"/>
              <a:t>will</a:t>
            </a:r>
            <a:r>
              <a:rPr lang="nl-NL" baseline="0" dirty="0"/>
              <a:t> </a:t>
            </a:r>
            <a:r>
              <a:rPr lang="nl-NL" baseline="0" dirty="0" err="1"/>
              <a:t>also</a:t>
            </a:r>
            <a:r>
              <a:rPr lang="nl-NL" baseline="0" dirty="0"/>
              <a:t> look forward </a:t>
            </a:r>
            <a:r>
              <a:rPr lang="nl-NL" baseline="0" dirty="0" err="1"/>
              <a:t>towards</a:t>
            </a:r>
            <a:r>
              <a:rPr lang="nl-NL" baseline="0" dirty="0"/>
              <a:t> </a:t>
            </a:r>
            <a:r>
              <a:rPr lang="nl-NL" baseline="0" dirty="0" err="1"/>
              <a:t>solutions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possibilities</a:t>
            </a:r>
            <a:endParaRPr lang="nl-NL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2164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0" dirty="0" err="1"/>
              <a:t>So</a:t>
            </a:r>
            <a:r>
              <a:rPr lang="nl-NL" b="0" dirty="0"/>
              <a:t>, </a:t>
            </a:r>
            <a:r>
              <a:rPr lang="nl-NL" b="0" dirty="0" err="1"/>
              <a:t>this</a:t>
            </a:r>
            <a:r>
              <a:rPr lang="nl-NL" b="0" dirty="0"/>
              <a:t> is </a:t>
            </a:r>
            <a:r>
              <a:rPr lang="nl-NL" b="0" dirty="0" err="1"/>
              <a:t>todays</a:t>
            </a:r>
            <a:r>
              <a:rPr lang="nl-NL" b="0" dirty="0"/>
              <a:t> program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0" dirty="0" err="1"/>
              <a:t>There</a:t>
            </a:r>
            <a:r>
              <a:rPr lang="nl-NL" b="0" dirty="0"/>
              <a:t> are 2 </a:t>
            </a:r>
            <a:r>
              <a:rPr lang="nl-NL" b="0" dirty="0" err="1"/>
              <a:t>sessions</a:t>
            </a:r>
            <a:r>
              <a:rPr lang="nl-NL" b="0" dirty="0"/>
              <a:t> </a:t>
            </a:r>
            <a:r>
              <a:rPr lang="nl-NL" b="0" dirty="0" err="1"/>
              <a:t>with</a:t>
            </a:r>
            <a:r>
              <a:rPr lang="nl-NL" b="0" dirty="0"/>
              <a:t> 4 speakers </a:t>
            </a:r>
            <a:r>
              <a:rPr lang="nl-NL" b="0" dirty="0" err="1"/>
              <a:t>each</a:t>
            </a:r>
            <a:r>
              <a:rPr lang="nl-NL" b="0" dirty="0"/>
              <a:t>, </a:t>
            </a:r>
            <a:r>
              <a:rPr lang="nl-NL" b="0" dirty="0" err="1"/>
              <a:t>and</a:t>
            </a:r>
            <a:r>
              <a:rPr lang="nl-NL" b="0" dirty="0"/>
              <a:t> a short break in </a:t>
            </a:r>
            <a:r>
              <a:rPr lang="nl-NL" b="0" dirty="0" err="1"/>
              <a:t>between</a:t>
            </a:r>
            <a:r>
              <a:rPr lang="nl-NL" b="0" dirty="0"/>
              <a:t> of 15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0" dirty="0"/>
              <a:t>We </a:t>
            </a:r>
            <a:r>
              <a:rPr lang="nl-NL" b="0" dirty="0" err="1"/>
              <a:t>will</a:t>
            </a:r>
            <a:r>
              <a:rPr lang="nl-NL" b="0" dirty="0"/>
              <a:t> finish at </a:t>
            </a:r>
            <a:r>
              <a:rPr lang="nl-NL" b="0" dirty="0" err="1"/>
              <a:t>approximately</a:t>
            </a:r>
            <a:r>
              <a:rPr lang="nl-NL" b="0" dirty="0"/>
              <a:t> a </a:t>
            </a:r>
            <a:r>
              <a:rPr lang="nl-NL" b="0" dirty="0" err="1"/>
              <a:t>quater</a:t>
            </a:r>
            <a:r>
              <a:rPr lang="nl-NL" b="0" dirty="0"/>
              <a:t> </a:t>
            </a:r>
            <a:r>
              <a:rPr lang="nl-NL" b="0" dirty="0" err="1"/>
              <a:t>to</a:t>
            </a:r>
            <a:r>
              <a:rPr lang="nl-NL" b="0" dirty="0"/>
              <a:t> </a:t>
            </a:r>
            <a:r>
              <a:rPr lang="nl-NL" b="0" dirty="0" err="1"/>
              <a:t>four</a:t>
            </a:r>
            <a:r>
              <a:rPr lang="nl-NL" b="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0" dirty="0" err="1"/>
              <a:t>Each</a:t>
            </a:r>
            <a:r>
              <a:rPr lang="nl-NL" b="0" dirty="0"/>
              <a:t> speaker has 15 minutes in </a:t>
            </a:r>
            <a:r>
              <a:rPr lang="nl-NL" b="0" dirty="0" err="1"/>
              <a:t>total</a:t>
            </a:r>
            <a:r>
              <a:rPr lang="nl-NL" b="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0" dirty="0"/>
              <a:t>At </a:t>
            </a:r>
            <a:r>
              <a:rPr lang="nl-NL" b="0" dirty="0" err="1"/>
              <a:t>the</a:t>
            </a:r>
            <a:r>
              <a:rPr lang="nl-NL" b="0" dirty="0"/>
              <a:t> end of </a:t>
            </a:r>
            <a:r>
              <a:rPr lang="nl-NL" b="0" dirty="0" err="1"/>
              <a:t>this</a:t>
            </a:r>
            <a:r>
              <a:rPr lang="nl-NL" b="0" dirty="0"/>
              <a:t> </a:t>
            </a:r>
            <a:r>
              <a:rPr lang="nl-NL" b="0" dirty="0" err="1"/>
              <a:t>work</a:t>
            </a:r>
            <a:r>
              <a:rPr lang="nl-NL" b="0" dirty="0"/>
              <a:t> shop, </a:t>
            </a:r>
            <a:r>
              <a:rPr lang="nl-NL" b="0" dirty="0" err="1"/>
              <a:t>the</a:t>
            </a:r>
            <a:r>
              <a:rPr lang="nl-NL" b="0" dirty="0"/>
              <a:t> last speaker is project manager Bernadette Botman, project manager of </a:t>
            </a:r>
            <a:r>
              <a:rPr lang="nl-NL" b="0" dirty="0" err="1"/>
              <a:t>the</a:t>
            </a:r>
            <a:r>
              <a:rPr lang="nl-NL" b="0" dirty="0"/>
              <a:t> GBRA program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0" dirty="0"/>
              <a:t>--- --- 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="0" dirty="0"/>
          </a:p>
          <a:p>
            <a:r>
              <a:rPr lang="nl-NL" b="0" dirty="0"/>
              <a:t>Ok, </a:t>
            </a:r>
            <a:r>
              <a:rPr lang="nl-NL" b="0" dirty="0" err="1"/>
              <a:t>then</a:t>
            </a:r>
            <a:r>
              <a:rPr lang="nl-NL" b="0" dirty="0"/>
              <a:t> </a:t>
            </a:r>
            <a:r>
              <a:rPr lang="nl-NL" b="0" dirty="0" err="1"/>
              <a:t>this</a:t>
            </a:r>
            <a:r>
              <a:rPr lang="nl-NL" b="0" dirty="0"/>
              <a:t> is </a:t>
            </a:r>
            <a:r>
              <a:rPr lang="nl-NL" b="0" dirty="0" err="1"/>
              <a:t>the</a:t>
            </a:r>
            <a:r>
              <a:rPr lang="nl-NL" b="0" dirty="0"/>
              <a:t> moment </a:t>
            </a:r>
            <a:r>
              <a:rPr lang="nl-NL" b="0" dirty="0" err="1"/>
              <a:t>that</a:t>
            </a:r>
            <a:r>
              <a:rPr lang="nl-NL" b="0" dirty="0"/>
              <a:t> I </a:t>
            </a:r>
            <a:r>
              <a:rPr lang="nl-NL" b="0" dirty="0" err="1"/>
              <a:t>would</a:t>
            </a:r>
            <a:r>
              <a:rPr lang="nl-NL" b="0" dirty="0"/>
              <a:t> like </a:t>
            </a:r>
            <a:r>
              <a:rPr lang="nl-NL" b="0" dirty="0" err="1"/>
              <a:t>to</a:t>
            </a:r>
            <a:r>
              <a:rPr lang="nl-NL" b="0" dirty="0"/>
              <a:t> hand over </a:t>
            </a:r>
            <a:r>
              <a:rPr lang="nl-NL" b="0" dirty="0" err="1"/>
              <a:t>the</a:t>
            </a:r>
            <a:r>
              <a:rPr lang="nl-NL" b="0" dirty="0"/>
              <a:t> word </a:t>
            </a:r>
            <a:r>
              <a:rPr lang="nl-NL" b="0" dirty="0" err="1"/>
              <a:t>to</a:t>
            </a:r>
            <a:r>
              <a:rPr lang="nl-NL" b="0" dirty="0"/>
              <a:t> </a:t>
            </a:r>
            <a:r>
              <a:rPr lang="nl-NL" b="0" dirty="0" err="1"/>
              <a:t>our</a:t>
            </a:r>
            <a:r>
              <a:rPr lang="nl-NL" b="0" dirty="0"/>
              <a:t> first speaker of </a:t>
            </a:r>
            <a:r>
              <a:rPr lang="nl-NL" b="0" dirty="0" err="1"/>
              <a:t>today</a:t>
            </a:r>
            <a:endParaRPr lang="nl-NL" b="0" dirty="0"/>
          </a:p>
          <a:p>
            <a:endParaRPr lang="nl-NL" b="0" dirty="0"/>
          </a:p>
          <a:p>
            <a:r>
              <a:rPr lang="nl-NL" b="0" dirty="0"/>
              <a:t>Nicole </a:t>
            </a:r>
            <a:r>
              <a:rPr lang="nl-NL" b="0" dirty="0" err="1"/>
              <a:t>Scheifacken</a:t>
            </a:r>
            <a:r>
              <a:rPr lang="nl-NL" b="0" dirty="0"/>
              <a:t> </a:t>
            </a:r>
            <a:r>
              <a:rPr lang="nl-NL" b="0" dirty="0" err="1"/>
              <a:t>from</a:t>
            </a:r>
            <a:r>
              <a:rPr lang="nl-NL" b="0" dirty="0"/>
              <a:t> </a:t>
            </a:r>
            <a:r>
              <a:rPr lang="nl-NL" b="0" dirty="0" err="1"/>
              <a:t>the</a:t>
            </a:r>
            <a:r>
              <a:rPr lang="nl-NL" b="0" dirty="0"/>
              <a:t> Bundes </a:t>
            </a:r>
            <a:r>
              <a:rPr lang="nl-NL" b="0" dirty="0" err="1"/>
              <a:t>Regierung</a:t>
            </a:r>
            <a:r>
              <a:rPr lang="nl-NL" b="0" dirty="0"/>
              <a:t> </a:t>
            </a:r>
            <a:r>
              <a:rPr lang="nl-NL" b="0" dirty="0" err="1"/>
              <a:t>Dusseldorf</a:t>
            </a:r>
            <a:endParaRPr lang="nl-NL" b="0" dirty="0"/>
          </a:p>
          <a:p>
            <a:endParaRPr lang="nl-NL" b="0" dirty="0"/>
          </a:p>
          <a:p>
            <a:r>
              <a:rPr lang="nl-NL" b="0" dirty="0" err="1"/>
              <a:t>Your</a:t>
            </a:r>
            <a:r>
              <a:rPr lang="nl-NL" b="0" dirty="0"/>
              <a:t> talk </a:t>
            </a:r>
            <a:r>
              <a:rPr lang="nl-NL" b="0" dirty="0" err="1"/>
              <a:t>will</a:t>
            </a:r>
            <a:r>
              <a:rPr lang="nl-NL" b="0" dirty="0"/>
              <a:t> </a:t>
            </a:r>
            <a:r>
              <a:rPr lang="nl-NL" b="0" dirty="0" err="1"/>
              <a:t>be</a:t>
            </a:r>
            <a:r>
              <a:rPr lang="nl-NL" b="0" dirty="0"/>
              <a:t> on </a:t>
            </a:r>
            <a:r>
              <a:rPr lang="nl-NL" b="0" dirty="0" err="1"/>
              <a:t>conjoint</a:t>
            </a:r>
            <a:r>
              <a:rPr lang="nl-NL" b="0" dirty="0"/>
              <a:t> </a:t>
            </a:r>
            <a:r>
              <a:rPr lang="nl-NL" b="0" dirty="0" err="1"/>
              <a:t>fish</a:t>
            </a:r>
            <a:r>
              <a:rPr lang="nl-NL" b="0" dirty="0"/>
              <a:t> sampling in Germany </a:t>
            </a:r>
            <a:r>
              <a:rPr lang="nl-NL" b="0" dirty="0" err="1"/>
              <a:t>and</a:t>
            </a:r>
            <a:r>
              <a:rPr lang="nl-NL" b="0" dirty="0"/>
              <a:t> </a:t>
            </a:r>
            <a:r>
              <a:rPr lang="nl-NL" b="0" dirty="0" err="1"/>
              <a:t>the</a:t>
            </a:r>
            <a:r>
              <a:rPr lang="nl-NL" b="0" dirty="0"/>
              <a:t> Netherlands</a:t>
            </a:r>
          </a:p>
          <a:p>
            <a:endParaRPr lang="nl-NL" b="0" dirty="0"/>
          </a:p>
          <a:p>
            <a:r>
              <a:rPr lang="nl-NL" b="0" dirty="0"/>
              <a:t>We look </a:t>
            </a:r>
            <a:r>
              <a:rPr lang="nl-NL" b="0" dirty="0" err="1"/>
              <a:t>very</a:t>
            </a:r>
            <a:r>
              <a:rPr lang="nl-NL" b="0" dirty="0"/>
              <a:t> </a:t>
            </a:r>
            <a:r>
              <a:rPr lang="nl-NL" b="0" dirty="0" err="1"/>
              <a:t>much</a:t>
            </a:r>
            <a:r>
              <a:rPr lang="nl-NL" b="0" dirty="0"/>
              <a:t> forward </a:t>
            </a:r>
            <a:r>
              <a:rPr lang="nl-NL" b="0" dirty="0" err="1"/>
              <a:t>to</a:t>
            </a:r>
            <a:r>
              <a:rPr lang="nl-NL" b="0" dirty="0"/>
              <a:t> </a:t>
            </a:r>
            <a:r>
              <a:rPr lang="nl-NL" b="0" dirty="0" err="1"/>
              <a:t>that</a:t>
            </a:r>
            <a:endParaRPr lang="nl-NL" b="0" dirty="0"/>
          </a:p>
          <a:p>
            <a:endParaRPr lang="nl-NL" b="0" dirty="0"/>
          </a:p>
          <a:p>
            <a:r>
              <a:rPr lang="nl-NL" b="0" dirty="0" err="1"/>
              <a:t>So</a:t>
            </a:r>
            <a:r>
              <a:rPr lang="nl-NL" b="0" dirty="0"/>
              <a:t>, </a:t>
            </a:r>
            <a:r>
              <a:rPr lang="nl-NL" b="0" dirty="0" err="1"/>
              <a:t>when</a:t>
            </a:r>
            <a:r>
              <a:rPr lang="nl-NL" b="0" dirty="0"/>
              <a:t> </a:t>
            </a:r>
            <a:r>
              <a:rPr lang="nl-NL" b="0" dirty="0" err="1"/>
              <a:t>you</a:t>
            </a:r>
            <a:r>
              <a:rPr lang="nl-NL" b="0" dirty="0"/>
              <a:t> are ready, Nicole, </a:t>
            </a:r>
            <a:r>
              <a:rPr lang="nl-NL" b="0" dirty="0" err="1"/>
              <a:t>the</a:t>
            </a:r>
            <a:r>
              <a:rPr lang="nl-NL" b="0" dirty="0"/>
              <a:t> stage is </a:t>
            </a:r>
            <a:r>
              <a:rPr lang="nl-NL" b="0" dirty="0" err="1"/>
              <a:t>yours</a:t>
            </a:r>
            <a:endParaRPr lang="nl-NL" b="0" dirty="0"/>
          </a:p>
          <a:p>
            <a:endParaRPr lang="nl-NL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E3877-A3D7-48CC-A131-AD9FC6DFA9C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2883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/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12191999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bIns="216000" anchor="ctr">
            <a:noAutofit/>
          </a:bodyPr>
          <a:lstStyle>
            <a:lvl1pPr algn="ctr">
              <a:lnSpc>
                <a:spcPct val="250000"/>
              </a:lnSpc>
              <a:defRPr baseline="0"/>
            </a:lvl1pPr>
          </a:lstStyle>
          <a:p>
            <a:r>
              <a:rPr lang="nl-NL" dirty="0"/>
              <a:t>Klik hier op het icoon</a:t>
            </a:r>
          </a:p>
          <a:p>
            <a:r>
              <a:rPr lang="nl-NL" dirty="0"/>
              <a:t>een afbeelding in te voegen</a:t>
            </a:r>
          </a:p>
        </p:txBody>
      </p:sp>
      <p:sp>
        <p:nvSpPr>
          <p:cNvPr id="60" name="Tijdelijke aanduiding voor tekst 7"/>
          <p:cNvSpPr>
            <a:spLocks noGrp="1"/>
          </p:cNvSpPr>
          <p:nvPr>
            <p:ph type="body" sz="quarter" idx="17" hasCustomPrompt="1"/>
          </p:nvPr>
        </p:nvSpPr>
        <p:spPr>
          <a:xfrm>
            <a:off x="-18267524" y="-3789652"/>
            <a:ext cx="30459600" cy="3229200"/>
          </a:xfrm>
          <a:blipFill>
            <a:blip r:embed="rId2" cstate="print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Niet verwijderen</a:t>
            </a:r>
          </a:p>
        </p:txBody>
      </p:sp>
      <p:sp>
        <p:nvSpPr>
          <p:cNvPr id="61" name="Tijdelijke aanduiding voor tekst 7"/>
          <p:cNvSpPr>
            <a:spLocks noGrp="1"/>
          </p:cNvSpPr>
          <p:nvPr>
            <p:ph type="body" sz="quarter" idx="18" hasCustomPrompt="1"/>
          </p:nvPr>
        </p:nvSpPr>
        <p:spPr>
          <a:xfrm>
            <a:off x="8638949" y="543695"/>
            <a:ext cx="3009600" cy="1843200"/>
          </a:xfrm>
          <a:blipFill>
            <a:blip r:embed="rId3" cstate="print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Niet verwijderen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1340" y="531341"/>
            <a:ext cx="7622060" cy="496565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 </a:t>
            </a:r>
          </a:p>
        </p:txBody>
      </p:sp>
      <p:sp>
        <p:nvSpPr>
          <p:cNvPr id="62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531340" y="951113"/>
            <a:ext cx="11141674" cy="284560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Naam | Datum</a:t>
            </a:r>
          </a:p>
        </p:txBody>
      </p:sp>
      <p:sp>
        <p:nvSpPr>
          <p:cNvPr id="78" name="Rechthoek 77"/>
          <p:cNvSpPr/>
          <p:nvPr userDrawn="1"/>
        </p:nvSpPr>
        <p:spPr>
          <a:xfrm>
            <a:off x="9003323" y="-446643"/>
            <a:ext cx="3188677" cy="372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nl-NL" sz="2000" b="1" dirty="0">
                <a:solidFill>
                  <a:schemeClr val="accent1"/>
                </a:solidFill>
              </a:rPr>
              <a:t>TITEL SLIDE</a:t>
            </a:r>
          </a:p>
        </p:txBody>
      </p:sp>
      <p:grpSp>
        <p:nvGrpSpPr>
          <p:cNvPr id="118" name="Groep 117"/>
          <p:cNvGrpSpPr/>
          <p:nvPr userDrawn="1"/>
        </p:nvGrpSpPr>
        <p:grpSpPr>
          <a:xfrm>
            <a:off x="12446162" y="-5444"/>
            <a:ext cx="2704546" cy="6868888"/>
            <a:chOff x="12446162" y="-5444"/>
            <a:chExt cx="2704546" cy="6868888"/>
          </a:xfrm>
        </p:grpSpPr>
        <p:grpSp>
          <p:nvGrpSpPr>
            <p:cNvPr id="80" name="Instructie afbeelding B"/>
            <p:cNvGrpSpPr/>
            <p:nvPr userDrawn="1"/>
          </p:nvGrpSpPr>
          <p:grpSpPr>
            <a:xfrm>
              <a:off x="12446162" y="-5444"/>
              <a:ext cx="2704546" cy="6868888"/>
              <a:chOff x="12470972" y="-5444"/>
              <a:chExt cx="2704546" cy="6868888"/>
            </a:xfrm>
          </p:grpSpPr>
          <p:sp>
            <p:nvSpPr>
              <p:cNvPr id="97" name="Rechthoek 100"/>
              <p:cNvSpPr/>
              <p:nvPr/>
            </p:nvSpPr>
            <p:spPr>
              <a:xfrm>
                <a:off x="12483705" y="-5444"/>
                <a:ext cx="2677678" cy="28801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>
                  <a:lnSpc>
                    <a:spcPct val="80000"/>
                  </a:lnSpc>
                </a:pPr>
                <a:r>
                  <a:rPr lang="nl-NL" sz="1600" b="1" kern="0" dirty="0">
                    <a:solidFill>
                      <a:schemeClr val="tx2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AFBEELDING INVOEGEN</a:t>
                </a:r>
              </a:p>
            </p:txBody>
          </p:sp>
          <p:sp>
            <p:nvSpPr>
              <p:cNvPr id="98" name="Tekstvak 33"/>
              <p:cNvSpPr txBox="1"/>
              <p:nvPr/>
            </p:nvSpPr>
            <p:spPr>
              <a:xfrm>
                <a:off x="12483705" y="865335"/>
                <a:ext cx="2584447" cy="73069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Indien nodig, verwijder de bestaande afbeelding. Klik op het pictogram om een afbeelding in te voegen</a:t>
                </a:r>
                <a:br>
                  <a:rPr lang="nl-NL" sz="1200" kern="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</a:br>
                <a:r>
                  <a:rPr lang="nl-NL" sz="1200" kern="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(zie onderstaand voorbeeld).</a:t>
                </a:r>
              </a:p>
            </p:txBody>
          </p:sp>
          <p:sp>
            <p:nvSpPr>
              <p:cNvPr id="99" name="Tekstvak 33"/>
              <p:cNvSpPr txBox="1"/>
              <p:nvPr/>
            </p:nvSpPr>
            <p:spPr>
              <a:xfrm>
                <a:off x="12479311" y="2969104"/>
                <a:ext cx="2592287" cy="44485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Selecteer de afbeelding die u wilt invoegen en klik op </a:t>
                </a:r>
                <a:r>
                  <a:rPr lang="nl-NL" sz="1200" b="1" kern="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‘Invoegen’</a:t>
                </a:r>
              </a:p>
            </p:txBody>
          </p:sp>
          <p:sp>
            <p:nvSpPr>
              <p:cNvPr id="100" name="Ovaal 118"/>
              <p:cNvSpPr/>
              <p:nvPr/>
            </p:nvSpPr>
            <p:spPr>
              <a:xfrm>
                <a:off x="12483705" y="436334"/>
                <a:ext cx="359927" cy="359927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1</a:t>
                </a:r>
              </a:p>
            </p:txBody>
          </p:sp>
          <p:sp>
            <p:nvSpPr>
              <p:cNvPr id="101" name="Ovaal 119"/>
              <p:cNvSpPr/>
              <p:nvPr/>
            </p:nvSpPr>
            <p:spPr>
              <a:xfrm>
                <a:off x="12488780" y="2543208"/>
                <a:ext cx="359927" cy="359927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2</a:t>
                </a:r>
              </a:p>
            </p:txBody>
          </p:sp>
          <p:cxnSp>
            <p:nvCxnSpPr>
              <p:cNvPr id="102" name="Rechte verbindingslijn 120"/>
              <p:cNvCxnSpPr/>
              <p:nvPr/>
            </p:nvCxnSpPr>
            <p:spPr>
              <a:xfrm>
                <a:off x="12487778" y="283020"/>
                <a:ext cx="267593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cxnSp>
            <p:nvCxnSpPr>
              <p:cNvPr id="103" name="Rechte verbindingslijn 121"/>
              <p:cNvCxnSpPr/>
              <p:nvPr/>
            </p:nvCxnSpPr>
            <p:spPr>
              <a:xfrm>
                <a:off x="12479311" y="2393251"/>
                <a:ext cx="2684402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cxnSp>
            <p:nvCxnSpPr>
              <p:cNvPr id="104" name="Rechte verbindingslijn 122"/>
              <p:cNvCxnSpPr/>
              <p:nvPr/>
            </p:nvCxnSpPr>
            <p:spPr>
              <a:xfrm>
                <a:off x="12470972" y="3968888"/>
                <a:ext cx="2692741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pic>
            <p:nvPicPr>
              <p:cNvPr id="105" name="Icoontje afbeelding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88780" y="1708839"/>
                <a:ext cx="521075" cy="521075"/>
              </a:xfrm>
              <a:prstGeom prst="rect">
                <a:avLst/>
              </a:prstGeom>
            </p:spPr>
          </p:pic>
          <p:sp>
            <p:nvSpPr>
              <p:cNvPr id="106" name="Tekstvak 33"/>
              <p:cNvSpPr txBox="1"/>
              <p:nvPr/>
            </p:nvSpPr>
            <p:spPr>
              <a:xfrm>
                <a:off x="12479311" y="4549393"/>
                <a:ext cx="2588841" cy="107187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Klik met de rechter muis knop op de miniatuurweergave van de dia en kies </a:t>
                </a:r>
                <a:r>
                  <a:rPr lang="nl-NL" sz="1200" b="1" kern="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‘Dia herstellen’. </a:t>
                </a:r>
              </a:p>
            </p:txBody>
          </p:sp>
          <p:sp>
            <p:nvSpPr>
              <p:cNvPr id="107" name="Ovaal 125"/>
              <p:cNvSpPr/>
              <p:nvPr/>
            </p:nvSpPr>
            <p:spPr>
              <a:xfrm>
                <a:off x="12488779" y="4119303"/>
                <a:ext cx="359927" cy="359927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3</a:t>
                </a:r>
              </a:p>
            </p:txBody>
          </p:sp>
          <p:cxnSp>
            <p:nvCxnSpPr>
              <p:cNvPr id="108" name="Rechte verbindingslijn 126"/>
              <p:cNvCxnSpPr/>
              <p:nvPr/>
            </p:nvCxnSpPr>
            <p:spPr>
              <a:xfrm>
                <a:off x="12470972" y="6863444"/>
                <a:ext cx="2704546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grpSp>
            <p:nvGrpSpPr>
              <p:cNvPr id="109" name="Groep 127"/>
              <p:cNvGrpSpPr/>
              <p:nvPr/>
            </p:nvGrpSpPr>
            <p:grpSpPr>
              <a:xfrm>
                <a:off x="12483705" y="3495180"/>
                <a:ext cx="1114138" cy="297656"/>
                <a:chOff x="13560784" y="3471416"/>
                <a:chExt cx="1114138" cy="297656"/>
              </a:xfrm>
            </p:grpSpPr>
            <p:sp>
              <p:nvSpPr>
                <p:cNvPr id="110" name="Afgeronde rechthoek 128"/>
                <p:cNvSpPr/>
                <p:nvPr/>
              </p:nvSpPr>
              <p:spPr>
                <a:xfrm>
                  <a:off x="13560784" y="3471416"/>
                  <a:ext cx="1114138" cy="297656"/>
                </a:xfrm>
                <a:prstGeom prst="roundRect">
                  <a:avLst/>
                </a:prstGeom>
                <a:gradFill flip="none" rotWithShape="1">
                  <a:gsLst>
                    <a:gs pos="4000">
                      <a:srgbClr val="00B0F0"/>
                    </a:gs>
                    <a:gs pos="0">
                      <a:srgbClr val="0070C0"/>
                    </a:gs>
                    <a:gs pos="100000">
                      <a:srgbClr val="0070C0"/>
                    </a:gs>
                    <a:gs pos="12000">
                      <a:srgbClr val="D1EAFF"/>
                    </a:gs>
                    <a:gs pos="96000">
                      <a:srgbClr val="00B0F0"/>
                    </a:gs>
                    <a:gs pos="89000">
                      <a:srgbClr val="DDF4FF"/>
                    </a:gs>
                    <a:gs pos="43000">
                      <a:srgbClr val="D1EAFF"/>
                    </a:gs>
                    <a:gs pos="51000">
                      <a:srgbClr val="DDF4FF"/>
                    </a:gs>
                  </a:gsLst>
                  <a:lin ang="16200000" scaled="1"/>
                  <a:tileRect/>
                </a:gradFill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>
                    <a:latin typeface="Segoe UI Light" panose="020B0502040204020203" pitchFamily="34" charset="0"/>
                  </a:endParaRPr>
                </a:p>
              </p:txBody>
            </p:sp>
            <p:sp>
              <p:nvSpPr>
                <p:cNvPr id="111" name="Tekstvak 81"/>
                <p:cNvSpPr txBox="1"/>
                <p:nvPr/>
              </p:nvSpPr>
              <p:spPr>
                <a:xfrm>
                  <a:off x="13573594" y="3501896"/>
                  <a:ext cx="888311" cy="24622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>
                  <a:defPPr>
                    <a:defRPr lang="nl-NL"/>
                  </a:defPPr>
                  <a:lvl1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900" i="0" u="none" strike="noStrike" kern="0" cap="none" spc="0" normalizeH="0" baseline="0">
                      <a:ln>
                        <a:noFill/>
                      </a:ln>
                      <a:effectLst>
                        <a:outerShdw blurRad="25400" algn="ctr" rotWithShape="0">
                          <a:prstClr val="white"/>
                        </a:outerShdw>
                      </a:effectLst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5pPr>
                  <a:lvl6pPr>
                    <a:defRPr>
                      <a:latin typeface="Arial" charset="0"/>
                      <a:cs typeface="Arial" charset="0"/>
                    </a:defRPr>
                  </a:lvl6pPr>
                  <a:lvl7pPr>
                    <a:defRPr>
                      <a:latin typeface="Arial" charset="0"/>
                      <a:cs typeface="Arial" charset="0"/>
                    </a:defRPr>
                  </a:lvl7pPr>
                  <a:lvl8pPr>
                    <a:defRPr>
                      <a:latin typeface="Arial" charset="0"/>
                      <a:cs typeface="Arial" charset="0"/>
                    </a:defRPr>
                  </a:lvl8pPr>
                  <a:lvl9pPr>
                    <a:defRPr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nl-NL" sz="1000" dirty="0">
                      <a:latin typeface="Segoe UI Light" panose="020B0502040204020203" pitchFamily="34" charset="0"/>
                    </a:rPr>
                    <a:t>Invoegen</a:t>
                  </a:r>
                </a:p>
              </p:txBody>
            </p:sp>
            <p:cxnSp>
              <p:nvCxnSpPr>
                <p:cNvPr id="112" name="Rechte verbindingslijn 130"/>
                <p:cNvCxnSpPr/>
                <p:nvPr/>
              </p:nvCxnSpPr>
              <p:spPr>
                <a:xfrm>
                  <a:off x="14461905" y="3507058"/>
                  <a:ext cx="0" cy="2244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Gelijkbenige driehoek 131"/>
                <p:cNvSpPr/>
                <p:nvPr/>
              </p:nvSpPr>
              <p:spPr>
                <a:xfrm rot="10800000">
                  <a:off x="14518584" y="3600521"/>
                  <a:ext cx="105309" cy="57157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dirty="0">
                    <a:latin typeface="Segoe UI Light" panose="020B0502040204020203" pitchFamily="34" charset="0"/>
                  </a:endParaRPr>
                </a:p>
              </p:txBody>
            </p:sp>
          </p:grpSp>
        </p:grpSp>
        <p:pic>
          <p:nvPicPr>
            <p:cNvPr id="114" name="Afbeelding 113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12457035" y="5214304"/>
              <a:ext cx="2371725" cy="1343025"/>
            </a:xfrm>
            <a:prstGeom prst="rect">
              <a:avLst/>
            </a:prstGeom>
          </p:spPr>
        </p:pic>
        <p:grpSp>
          <p:nvGrpSpPr>
            <p:cNvPr id="82" name="Groep 74"/>
            <p:cNvGrpSpPr/>
            <p:nvPr userDrawn="1"/>
          </p:nvGrpSpPr>
          <p:grpSpPr>
            <a:xfrm>
              <a:off x="13386896" y="6137670"/>
              <a:ext cx="1750842" cy="564707"/>
              <a:chOff x="13098875" y="6031678"/>
              <a:chExt cx="1969277" cy="635161"/>
            </a:xfrm>
          </p:grpSpPr>
          <p:sp>
            <p:nvSpPr>
              <p:cNvPr id="83" name="Rechthoek 75"/>
              <p:cNvSpPr/>
              <p:nvPr/>
            </p:nvSpPr>
            <p:spPr>
              <a:xfrm>
                <a:off x="13103058" y="6031678"/>
                <a:ext cx="1957909" cy="536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latin typeface="Segoe UI Light" panose="020B0502040204020203" pitchFamily="34" charset="0"/>
                </a:endParaRPr>
              </a:p>
            </p:txBody>
          </p:sp>
          <p:grpSp>
            <p:nvGrpSpPr>
              <p:cNvPr id="84" name="Groep 76"/>
              <p:cNvGrpSpPr/>
              <p:nvPr/>
            </p:nvGrpSpPr>
            <p:grpSpPr>
              <a:xfrm>
                <a:off x="13098875" y="6031679"/>
                <a:ext cx="1969277" cy="542924"/>
                <a:chOff x="13164976" y="6054428"/>
                <a:chExt cx="1969277" cy="542924"/>
              </a:xfrm>
            </p:grpSpPr>
            <p:sp>
              <p:nvSpPr>
                <p:cNvPr id="87" name="Rechthoek 79"/>
                <p:cNvSpPr/>
                <p:nvPr/>
              </p:nvSpPr>
              <p:spPr>
                <a:xfrm>
                  <a:off x="13164976" y="6054428"/>
                  <a:ext cx="1969277" cy="542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>
                    <a:latin typeface="Segoe UI Light" panose="020B0502040204020203" pitchFamily="34" charset="0"/>
                  </a:endParaRPr>
                </a:p>
              </p:txBody>
            </p:sp>
            <p:grpSp>
              <p:nvGrpSpPr>
                <p:cNvPr id="88" name="Groep 80"/>
                <p:cNvGrpSpPr/>
                <p:nvPr/>
              </p:nvGrpSpPr>
              <p:grpSpPr>
                <a:xfrm>
                  <a:off x="13214777" y="6112607"/>
                  <a:ext cx="145227" cy="129517"/>
                  <a:chOff x="12287399" y="5999447"/>
                  <a:chExt cx="194830" cy="173755"/>
                </a:xfrm>
              </p:grpSpPr>
              <p:sp>
                <p:nvSpPr>
                  <p:cNvPr id="91" name="Afgeronde rechthoek 83"/>
                  <p:cNvSpPr/>
                  <p:nvPr/>
                </p:nvSpPr>
                <p:spPr>
                  <a:xfrm>
                    <a:off x="12287399" y="5999447"/>
                    <a:ext cx="194830" cy="173755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>
                      <a:latin typeface="Segoe UI Light" panose="020B0502040204020203" pitchFamily="34" charset="0"/>
                    </a:endParaRPr>
                  </a:p>
                </p:txBody>
              </p:sp>
              <p:sp>
                <p:nvSpPr>
                  <p:cNvPr id="92" name="Rechthoek 84"/>
                  <p:cNvSpPr/>
                  <p:nvPr/>
                </p:nvSpPr>
                <p:spPr>
                  <a:xfrm>
                    <a:off x="12309962" y="6064143"/>
                    <a:ext cx="67808" cy="88816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>
                      <a:latin typeface="Segoe UI Light" panose="020B0502040204020203" pitchFamily="34" charset="0"/>
                    </a:endParaRPr>
                  </a:p>
                </p:txBody>
              </p:sp>
              <p:sp>
                <p:nvSpPr>
                  <p:cNvPr id="93" name="Rechthoek 85"/>
                  <p:cNvSpPr/>
                  <p:nvPr/>
                </p:nvSpPr>
                <p:spPr>
                  <a:xfrm>
                    <a:off x="12311695" y="6025633"/>
                    <a:ext cx="144676" cy="19389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>
                      <a:latin typeface="Segoe UI Light" panose="020B0502040204020203" pitchFamily="34" charset="0"/>
                    </a:endParaRPr>
                  </a:p>
                </p:txBody>
              </p:sp>
              <p:sp>
                <p:nvSpPr>
                  <p:cNvPr id="94" name="Rechthoek 87"/>
                  <p:cNvSpPr/>
                  <p:nvPr/>
                </p:nvSpPr>
                <p:spPr>
                  <a:xfrm>
                    <a:off x="12394634" y="6067091"/>
                    <a:ext cx="61356" cy="1204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>
                      <a:latin typeface="Segoe UI Light" panose="020B0502040204020203" pitchFamily="34" charset="0"/>
                    </a:endParaRPr>
                  </a:p>
                </p:txBody>
              </p:sp>
              <p:sp>
                <p:nvSpPr>
                  <p:cNvPr id="95" name="Rechthoek 88"/>
                  <p:cNvSpPr/>
                  <p:nvPr/>
                </p:nvSpPr>
                <p:spPr>
                  <a:xfrm>
                    <a:off x="12398009" y="6099631"/>
                    <a:ext cx="41906" cy="13244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>
                      <a:latin typeface="Segoe UI Light" panose="020B0502040204020203" pitchFamily="34" charset="0"/>
                    </a:endParaRPr>
                  </a:p>
                </p:txBody>
              </p:sp>
              <p:sp>
                <p:nvSpPr>
                  <p:cNvPr id="96" name="Rechthoek 91"/>
                  <p:cNvSpPr/>
                  <p:nvPr/>
                </p:nvSpPr>
                <p:spPr>
                  <a:xfrm>
                    <a:off x="12394634" y="6135009"/>
                    <a:ext cx="61356" cy="1204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>
                      <a:latin typeface="Segoe UI Light" panose="020B0502040204020203" pitchFamily="34" charset="0"/>
                    </a:endParaRPr>
                  </a:p>
                </p:txBody>
              </p:sp>
            </p:grpSp>
            <p:sp>
              <p:nvSpPr>
                <p:cNvPr id="89" name="Rechthoek 81"/>
                <p:cNvSpPr/>
                <p:nvPr/>
              </p:nvSpPr>
              <p:spPr>
                <a:xfrm>
                  <a:off x="13424745" y="6062530"/>
                  <a:ext cx="734179" cy="294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nl-NL" sz="1100" dirty="0">
                      <a:latin typeface="Segoe UI Light" panose="020B0502040204020203" pitchFamily="34" charset="0"/>
                    </a:rPr>
                    <a:t>Indeling</a:t>
                  </a:r>
                </a:p>
              </p:txBody>
            </p:sp>
            <p:sp>
              <p:nvSpPr>
                <p:cNvPr id="90" name="Gelijkbenige driehoek 82"/>
                <p:cNvSpPr/>
                <p:nvPr/>
              </p:nvSpPr>
              <p:spPr>
                <a:xfrm rot="5400000">
                  <a:off x="14952381" y="6150144"/>
                  <a:ext cx="105309" cy="57157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dirty="0">
                    <a:latin typeface="Segoe UI Light" panose="020B0502040204020203" pitchFamily="34" charset="0"/>
                  </a:endParaRPr>
                </a:p>
              </p:txBody>
            </p:sp>
          </p:grpSp>
          <p:sp>
            <p:nvSpPr>
              <p:cNvPr id="85" name="Afgeronde rechthoek 77"/>
              <p:cNvSpPr/>
              <p:nvPr/>
            </p:nvSpPr>
            <p:spPr>
              <a:xfrm>
                <a:off x="13098875" y="6299992"/>
                <a:ext cx="1962093" cy="268314"/>
              </a:xfrm>
              <a:prstGeom prst="roundRect">
                <a:avLst/>
              </a:prstGeom>
              <a:gradFill>
                <a:gsLst>
                  <a:gs pos="0">
                    <a:srgbClr val="FFF2BD"/>
                  </a:gs>
                  <a:gs pos="34000">
                    <a:srgbClr val="FFE98B"/>
                  </a:gs>
                  <a:gs pos="78000">
                    <a:srgbClr val="FFF5C9"/>
                  </a:gs>
                  <a:gs pos="59000">
                    <a:srgbClr val="FFE98B"/>
                  </a:gs>
                </a:gsLst>
                <a:lin ang="5400000" scaled="0"/>
              </a:gradFill>
              <a:ln w="63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24000" rtlCol="0" anchor="ctr"/>
              <a:lstStyle/>
              <a:p>
                <a:r>
                  <a:rPr lang="nl-NL" sz="1200" dirty="0">
                    <a:solidFill>
                      <a:schemeClr val="tx1"/>
                    </a:solidFill>
                    <a:latin typeface="Segoe UI Light" panose="020B0502040204020203" pitchFamily="34" charset="0"/>
                  </a:rPr>
                  <a:t>Dia herstellen</a:t>
                </a:r>
              </a:p>
            </p:txBody>
          </p:sp>
          <p:pic>
            <p:nvPicPr>
              <p:cNvPr id="86" name="Picture 3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49717" y="6378357"/>
                <a:ext cx="178436" cy="2884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75765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1.49597 0.53634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92" y="2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>
        <p:tmplLst>
          <p:tmpl>
            <p:tnLst>
              <p:par>
                <p:cTn presetID="35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1.45833E-6 -3.7037E-7 L 1.49597 0.53634 " pathEditMode="relative" rAng="0" ptsTypes="AA">
                      <p:cBhvr>
                        <p:cTn dur="2500" fill="hold"/>
                        <p:tgtEl>
                          <p:spTgt spid="60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74792" y="26829"/>
                    </p:animMotion>
                  </p:childTnLst>
                </p:cTn>
              </p:par>
            </p:tnLst>
          </p:tmpl>
        </p:tmplLst>
      </p:bldP>
      <p:bldP spid="61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  <p:bldP spid="6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0%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media 10"/>
          <p:cNvSpPr>
            <a:spLocks noGrp="1"/>
          </p:cNvSpPr>
          <p:nvPr>
            <p:ph type="media" sz="quarter" idx="17" hasCustomPrompt="1"/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bIns="324000" anchor="ctr">
            <a:noAutofit/>
          </a:bodyPr>
          <a:lstStyle>
            <a:lvl1pPr algn="ctr">
              <a:lnSpc>
                <a:spcPct val="300000"/>
              </a:lnSpc>
              <a:defRPr/>
            </a:lvl1pPr>
          </a:lstStyle>
          <a:p>
            <a:r>
              <a:rPr lang="nl-NL" dirty="0"/>
              <a:t>Klik hier op het icoon</a:t>
            </a:r>
            <a:br>
              <a:rPr lang="nl-NL" dirty="0"/>
            </a:br>
            <a:r>
              <a:rPr lang="nl-NL" dirty="0"/>
              <a:t>een video in te 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5FBA41-AFD5-4B00-AC98-55F0A9A32C4E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3" name="Tijdelijke aanduiding voor tekst 7"/>
          <p:cNvSpPr>
            <a:spLocks noGrp="1"/>
          </p:cNvSpPr>
          <p:nvPr>
            <p:ph type="body" sz="quarter" idx="18" hasCustomPrompt="1"/>
          </p:nvPr>
        </p:nvSpPr>
        <p:spPr>
          <a:xfrm>
            <a:off x="522783" y="5777461"/>
            <a:ext cx="1162800" cy="712800"/>
          </a:xfrm>
          <a:blipFill>
            <a:blip r:embed="rId2" cstate="print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15" name="Rechthoek 14"/>
          <p:cNvSpPr/>
          <p:nvPr userDrawn="1"/>
        </p:nvSpPr>
        <p:spPr>
          <a:xfrm>
            <a:off x="7692571" y="-446643"/>
            <a:ext cx="4499429" cy="372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nl-NL" sz="2000" b="1" dirty="0">
                <a:solidFill>
                  <a:schemeClr val="accent1"/>
                </a:solidFill>
              </a:rPr>
              <a:t>100% VIDEO</a:t>
            </a:r>
          </a:p>
        </p:txBody>
      </p:sp>
      <p:grpSp>
        <p:nvGrpSpPr>
          <p:cNvPr id="16" name="Groep 15"/>
          <p:cNvGrpSpPr/>
          <p:nvPr userDrawn="1"/>
        </p:nvGrpSpPr>
        <p:grpSpPr>
          <a:xfrm>
            <a:off x="12437429" y="14897"/>
            <a:ext cx="2714126" cy="3676571"/>
            <a:chOff x="12437429" y="14897"/>
            <a:chExt cx="2714126" cy="3676571"/>
          </a:xfrm>
        </p:grpSpPr>
        <p:sp>
          <p:nvSpPr>
            <p:cNvPr id="17" name="Rechthoek 16"/>
            <p:cNvSpPr/>
            <p:nvPr/>
          </p:nvSpPr>
          <p:spPr>
            <a:xfrm>
              <a:off x="12441150" y="14897"/>
              <a:ext cx="2696270" cy="16177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 cap="all" baseline="0" noProof="0" dirty="0">
                  <a:solidFill>
                    <a:schemeClr val="accent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VIDEO INVOEGEN</a:t>
              </a:r>
            </a:p>
          </p:txBody>
        </p:sp>
        <p:sp>
          <p:nvSpPr>
            <p:cNvPr id="18" name="Tekstvak 33"/>
            <p:cNvSpPr txBox="1"/>
            <p:nvPr/>
          </p:nvSpPr>
          <p:spPr>
            <a:xfrm>
              <a:off x="12441149" y="814239"/>
              <a:ext cx="2710405" cy="7198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noProof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Indien nodig, verwijder de bestaande video. Klik op het pictogram om een video in te voegen</a:t>
              </a:r>
              <a:br>
                <a:rPr lang="nl-NL" sz="1200" kern="0" noProof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nl-NL" sz="1100" i="1" kern="0" noProof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(zie onderstaand voorbeeld).</a:t>
              </a:r>
            </a:p>
          </p:txBody>
        </p:sp>
        <p:sp>
          <p:nvSpPr>
            <p:cNvPr id="19" name="Tekstvak 33"/>
            <p:cNvSpPr txBox="1"/>
            <p:nvPr/>
          </p:nvSpPr>
          <p:spPr>
            <a:xfrm>
              <a:off x="12441149" y="2793904"/>
              <a:ext cx="2710405" cy="3959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noProof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Selecteer de video die u wilt invoegen en klik op </a:t>
              </a:r>
              <a:r>
                <a:rPr lang="nl-NL" sz="1200" b="1" kern="0" noProof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‘Invoegen’</a:t>
              </a:r>
            </a:p>
          </p:txBody>
        </p:sp>
        <p:sp>
          <p:nvSpPr>
            <p:cNvPr id="20" name="Ovaal 19"/>
            <p:cNvSpPr/>
            <p:nvPr/>
          </p:nvSpPr>
          <p:spPr>
            <a:xfrm>
              <a:off x="12441150" y="379292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/>
            <p:cNvSpPr/>
            <p:nvPr/>
          </p:nvSpPr>
          <p:spPr>
            <a:xfrm>
              <a:off x="12441150" y="2337208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3" name="Rechte verbindingslijn 22"/>
            <p:cNvCxnSpPr/>
            <p:nvPr/>
          </p:nvCxnSpPr>
          <p:spPr>
            <a:xfrm>
              <a:off x="12441150" y="248176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4" name="Rechte verbindingslijn 23"/>
            <p:cNvCxnSpPr/>
            <p:nvPr/>
          </p:nvCxnSpPr>
          <p:spPr>
            <a:xfrm>
              <a:off x="12441149" y="2212830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5" name="Rechte verbindingslijn 24"/>
            <p:cNvCxnSpPr/>
            <p:nvPr/>
          </p:nvCxnSpPr>
          <p:spPr>
            <a:xfrm>
              <a:off x="12444679" y="3691468"/>
              <a:ext cx="270687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6" name="Groep 25"/>
            <p:cNvGrpSpPr/>
            <p:nvPr/>
          </p:nvGrpSpPr>
          <p:grpSpPr>
            <a:xfrm>
              <a:off x="12450571" y="3301369"/>
              <a:ext cx="1002992" cy="267962"/>
              <a:chOff x="13560784" y="3471416"/>
              <a:chExt cx="1114138" cy="297656"/>
            </a:xfrm>
          </p:grpSpPr>
          <p:sp>
            <p:nvSpPr>
              <p:cNvPr id="31" name="Afgeronde rechthoek 30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 dirty="0">
                  <a:latin typeface="Segoe UI Light" panose="020B0502040204020203" pitchFamily="34" charset="0"/>
                </a:endParaRPr>
              </a:p>
            </p:txBody>
          </p:sp>
          <p:sp>
            <p:nvSpPr>
              <p:cNvPr id="32" name="Tekstvak 31"/>
              <p:cNvSpPr txBox="1"/>
              <p:nvPr/>
            </p:nvSpPr>
            <p:spPr>
              <a:xfrm>
                <a:off x="13573594" y="3488254"/>
                <a:ext cx="888311" cy="2735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nl-NL" sz="1000" noProof="0" dirty="0">
                    <a:latin typeface="Segoe UI Light" panose="020B0502040204020203" pitchFamily="34" charset="0"/>
                  </a:rPr>
                  <a:t>Invoegen</a:t>
                </a:r>
              </a:p>
            </p:txBody>
          </p:sp>
          <p:cxnSp>
            <p:nvCxnSpPr>
              <p:cNvPr id="33" name="Rechte verbindingslijn 32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Gelijkbenige driehoek 33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noProof="0" dirty="0">
                  <a:latin typeface="Segoe UI Light" panose="020B0502040204020203" pitchFamily="34" charset="0"/>
                </a:endParaRPr>
              </a:p>
            </p:txBody>
          </p:sp>
        </p:grpSp>
        <p:grpSp>
          <p:nvGrpSpPr>
            <p:cNvPr id="27" name="Groep 26"/>
            <p:cNvGrpSpPr/>
            <p:nvPr userDrawn="1"/>
          </p:nvGrpSpPr>
          <p:grpSpPr>
            <a:xfrm>
              <a:off x="12437429" y="1673053"/>
              <a:ext cx="407902" cy="410475"/>
              <a:chOff x="8066315" y="1676399"/>
              <a:chExt cx="1371600" cy="1380253"/>
            </a:xfrm>
          </p:grpSpPr>
          <p:sp>
            <p:nvSpPr>
              <p:cNvPr id="28" name="Rechthoek 27"/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Segoe UI Light" panose="020B0502040204020203" pitchFamily="34" charset="0"/>
                </a:endParaRPr>
              </a:p>
            </p:txBody>
          </p:sp>
          <p:sp>
            <p:nvSpPr>
              <p:cNvPr id="29" name="Vrije vorm 28"/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Segoe UI Light" panose="020B0502040204020203" pitchFamily="34" charset="0"/>
                </a:endParaRPr>
              </a:p>
            </p:txBody>
          </p:sp>
          <p:sp>
            <p:nvSpPr>
              <p:cNvPr id="30" name="Vrije vorm 29"/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Segoe UI Light" panose="020B050204020402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068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00%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Afbeelding 7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" t="13135" r="98190" b="24827"/>
          <a:stretch/>
        </p:blipFill>
        <p:spPr>
          <a:xfrm flipH="1">
            <a:off x="0" y="-11406"/>
            <a:ext cx="778970" cy="686940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" t="13135" r="6792" b="24827"/>
          <a:stretch/>
        </p:blipFill>
        <p:spPr>
          <a:xfrm>
            <a:off x="774072" y="-11405"/>
            <a:ext cx="11417928" cy="6869406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D5FBA41-AFD5-4B00-AC98-55F0A9A32C4E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7692571" y="-446643"/>
            <a:ext cx="4499429" cy="372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nl-NL" sz="2000" b="1" dirty="0">
                <a:solidFill>
                  <a:schemeClr val="accent1"/>
                </a:solidFill>
              </a:rPr>
              <a:t>100% VIDEO</a:t>
            </a:r>
          </a:p>
        </p:txBody>
      </p:sp>
      <p:grpSp>
        <p:nvGrpSpPr>
          <p:cNvPr id="16" name="Groep 15"/>
          <p:cNvGrpSpPr/>
          <p:nvPr userDrawn="1"/>
        </p:nvGrpSpPr>
        <p:grpSpPr>
          <a:xfrm>
            <a:off x="12437429" y="14897"/>
            <a:ext cx="2714126" cy="3676571"/>
            <a:chOff x="12437429" y="14897"/>
            <a:chExt cx="2714126" cy="3676571"/>
          </a:xfrm>
        </p:grpSpPr>
        <p:sp>
          <p:nvSpPr>
            <p:cNvPr id="17" name="Rechthoek 16"/>
            <p:cNvSpPr/>
            <p:nvPr/>
          </p:nvSpPr>
          <p:spPr>
            <a:xfrm>
              <a:off x="12441150" y="14897"/>
              <a:ext cx="2696270" cy="16177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 cap="all" baseline="0" noProof="0" dirty="0">
                  <a:solidFill>
                    <a:schemeClr val="accent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VIDEO INVOEGEN</a:t>
              </a:r>
            </a:p>
          </p:txBody>
        </p:sp>
        <p:sp>
          <p:nvSpPr>
            <p:cNvPr id="18" name="Tekstvak 33"/>
            <p:cNvSpPr txBox="1"/>
            <p:nvPr/>
          </p:nvSpPr>
          <p:spPr>
            <a:xfrm>
              <a:off x="12441149" y="814239"/>
              <a:ext cx="2710405" cy="7198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noProof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Indien nodig, verwijder de bestaande video. Klik op het pictogram om een video in te voegen</a:t>
              </a:r>
              <a:br>
                <a:rPr lang="nl-NL" sz="1200" kern="0" noProof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nl-NL" sz="1100" i="1" kern="0" noProof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(zie onderstaand voorbeeld).</a:t>
              </a:r>
            </a:p>
          </p:txBody>
        </p:sp>
        <p:sp>
          <p:nvSpPr>
            <p:cNvPr id="19" name="Tekstvak 33"/>
            <p:cNvSpPr txBox="1"/>
            <p:nvPr/>
          </p:nvSpPr>
          <p:spPr>
            <a:xfrm>
              <a:off x="12441149" y="2793904"/>
              <a:ext cx="2710405" cy="3959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noProof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Selecteer de video die u wilt invoegen en klik op </a:t>
              </a:r>
              <a:r>
                <a:rPr lang="nl-NL" sz="1200" b="1" kern="0" noProof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‘Invoegen’</a:t>
              </a:r>
            </a:p>
          </p:txBody>
        </p:sp>
        <p:sp>
          <p:nvSpPr>
            <p:cNvPr id="20" name="Ovaal 19"/>
            <p:cNvSpPr/>
            <p:nvPr/>
          </p:nvSpPr>
          <p:spPr>
            <a:xfrm>
              <a:off x="12441150" y="379292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/>
            <p:cNvSpPr/>
            <p:nvPr/>
          </p:nvSpPr>
          <p:spPr>
            <a:xfrm>
              <a:off x="12441150" y="2337208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3" name="Rechte verbindingslijn 22"/>
            <p:cNvCxnSpPr/>
            <p:nvPr/>
          </p:nvCxnSpPr>
          <p:spPr>
            <a:xfrm>
              <a:off x="12441150" y="248176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4" name="Rechte verbindingslijn 23"/>
            <p:cNvCxnSpPr/>
            <p:nvPr/>
          </p:nvCxnSpPr>
          <p:spPr>
            <a:xfrm>
              <a:off x="12441149" y="2212830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5" name="Rechte verbindingslijn 24"/>
            <p:cNvCxnSpPr/>
            <p:nvPr/>
          </p:nvCxnSpPr>
          <p:spPr>
            <a:xfrm>
              <a:off x="12444679" y="3691468"/>
              <a:ext cx="270687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6" name="Groep 25"/>
            <p:cNvGrpSpPr/>
            <p:nvPr/>
          </p:nvGrpSpPr>
          <p:grpSpPr>
            <a:xfrm>
              <a:off x="12450571" y="3301369"/>
              <a:ext cx="1002992" cy="267962"/>
              <a:chOff x="13560784" y="3471416"/>
              <a:chExt cx="1114138" cy="297656"/>
            </a:xfrm>
          </p:grpSpPr>
          <p:sp>
            <p:nvSpPr>
              <p:cNvPr id="31" name="Afgeronde rechthoek 30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 dirty="0">
                  <a:latin typeface="Segoe UI Light" panose="020B0502040204020203" pitchFamily="34" charset="0"/>
                </a:endParaRPr>
              </a:p>
            </p:txBody>
          </p:sp>
          <p:sp>
            <p:nvSpPr>
              <p:cNvPr id="32" name="Tekstvak 31"/>
              <p:cNvSpPr txBox="1"/>
              <p:nvPr/>
            </p:nvSpPr>
            <p:spPr>
              <a:xfrm>
                <a:off x="13573594" y="3488254"/>
                <a:ext cx="888311" cy="2735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nl-NL" sz="1000" noProof="0" dirty="0">
                    <a:latin typeface="Segoe UI Light" panose="020B0502040204020203" pitchFamily="34" charset="0"/>
                  </a:rPr>
                  <a:t>Invoegen</a:t>
                </a:r>
              </a:p>
            </p:txBody>
          </p:sp>
          <p:cxnSp>
            <p:nvCxnSpPr>
              <p:cNvPr id="33" name="Rechte verbindingslijn 32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Gelijkbenige driehoek 33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noProof="0" dirty="0">
                  <a:latin typeface="Segoe UI Light" panose="020B0502040204020203" pitchFamily="34" charset="0"/>
                </a:endParaRPr>
              </a:p>
            </p:txBody>
          </p:sp>
        </p:grpSp>
        <p:grpSp>
          <p:nvGrpSpPr>
            <p:cNvPr id="27" name="Groep 26"/>
            <p:cNvGrpSpPr/>
            <p:nvPr userDrawn="1"/>
          </p:nvGrpSpPr>
          <p:grpSpPr>
            <a:xfrm>
              <a:off x="12437429" y="1673053"/>
              <a:ext cx="407902" cy="410475"/>
              <a:chOff x="8066315" y="1676399"/>
              <a:chExt cx="1371600" cy="1380253"/>
            </a:xfrm>
          </p:grpSpPr>
          <p:sp>
            <p:nvSpPr>
              <p:cNvPr id="28" name="Rechthoek 27"/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Segoe UI Light" panose="020B0502040204020203" pitchFamily="34" charset="0"/>
                </a:endParaRPr>
              </a:p>
            </p:txBody>
          </p:sp>
          <p:sp>
            <p:nvSpPr>
              <p:cNvPr id="29" name="Vrije vorm 28"/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Segoe UI Light" panose="020B0502040204020203" pitchFamily="34" charset="0"/>
                </a:endParaRPr>
              </a:p>
            </p:txBody>
          </p:sp>
          <p:sp>
            <p:nvSpPr>
              <p:cNvPr id="30" name="Vrije vorm 29"/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Segoe UI Light" panose="020B0502040204020203" pitchFamily="34" charset="0"/>
                </a:endParaRPr>
              </a:p>
            </p:txBody>
          </p:sp>
        </p:grpSp>
      </p:grpSp>
      <p:sp>
        <p:nvSpPr>
          <p:cNvPr id="11" name="Tijdelijke aanduiding voor media 10"/>
          <p:cNvSpPr>
            <a:spLocks noGrp="1"/>
          </p:cNvSpPr>
          <p:nvPr>
            <p:ph type="media" sz="quarter" idx="17" hasCustomPrompt="1"/>
          </p:nvPr>
        </p:nvSpPr>
        <p:spPr>
          <a:xfrm>
            <a:off x="2439180" y="820164"/>
            <a:ext cx="8897726" cy="5110736"/>
          </a:xfrm>
          <a:prstGeom prst="roundRect">
            <a:avLst>
              <a:gd name="adj" fmla="val 1583"/>
            </a:avLst>
          </a:prstGeom>
          <a:solidFill>
            <a:schemeClr val="bg1">
              <a:lumMod val="95000"/>
            </a:schemeClr>
          </a:solidFill>
        </p:spPr>
        <p:txBody>
          <a:bodyPr wrap="square" bIns="324000" anchor="ctr">
            <a:noAutofit/>
          </a:bodyPr>
          <a:lstStyle>
            <a:lvl1pPr algn="ctr">
              <a:lnSpc>
                <a:spcPct val="300000"/>
              </a:lnSpc>
              <a:defRPr/>
            </a:lvl1pPr>
          </a:lstStyle>
          <a:p>
            <a:r>
              <a:rPr lang="nl-NL" dirty="0"/>
              <a:t>Klik hier op het icoon</a:t>
            </a:r>
            <a:br>
              <a:rPr lang="nl-NL" dirty="0"/>
            </a:br>
            <a:r>
              <a:rPr lang="nl-NL" dirty="0"/>
              <a:t>een video in te voegen</a:t>
            </a:r>
          </a:p>
        </p:txBody>
      </p:sp>
    </p:spTree>
    <p:extLst>
      <p:ext uri="{BB962C8B-B14F-4D97-AF65-F5344CB8AC3E}">
        <p14:creationId xmlns:p14="http://schemas.microsoft.com/office/powerpoint/2010/main" val="407295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% Tekst + 50%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1340" y="531341"/>
            <a:ext cx="6203289" cy="496565"/>
          </a:xfrm>
        </p:spPr>
        <p:txBody>
          <a:bodyPr/>
          <a:lstStyle/>
          <a:p>
            <a:r>
              <a:rPr lang="nl-NL" dirty="0"/>
              <a:t>Klik hier om een titel in te 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BA41-AFD5-4B00-AC98-55F0A9A32C4E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531340" y="951113"/>
            <a:ext cx="6203289" cy="284560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525164" y="1447800"/>
            <a:ext cx="5621636" cy="4064400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grafiek 6"/>
          <p:cNvSpPr>
            <a:spLocks noGrp="1"/>
          </p:cNvSpPr>
          <p:nvPr>
            <p:ph type="chart" sz="quarter" idx="16" hasCustomPrompt="1"/>
          </p:nvPr>
        </p:nvSpPr>
        <p:spPr>
          <a:xfrm>
            <a:off x="6512892" y="1804890"/>
            <a:ext cx="5126658" cy="370718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bIns="324000" anchor="ctr"/>
          <a:lstStyle>
            <a:lvl1pPr algn="ctr">
              <a:lnSpc>
                <a:spcPct val="300000"/>
              </a:lnSpc>
              <a:defRPr/>
            </a:lvl1pPr>
          </a:lstStyle>
          <a:p>
            <a:r>
              <a:rPr lang="nl-NL" dirty="0"/>
              <a:t>Klik hier op het icoon</a:t>
            </a:r>
            <a:br>
              <a:rPr lang="nl-NL" dirty="0"/>
            </a:br>
            <a:r>
              <a:rPr lang="nl-NL" dirty="0"/>
              <a:t>een grafiek in te voegen</a:t>
            </a:r>
          </a:p>
        </p:txBody>
      </p:sp>
      <p:sp>
        <p:nvSpPr>
          <p:cNvPr id="32" name="Rechthoek 31"/>
          <p:cNvSpPr/>
          <p:nvPr userDrawn="1"/>
        </p:nvSpPr>
        <p:spPr>
          <a:xfrm>
            <a:off x="7692571" y="-446643"/>
            <a:ext cx="4499429" cy="372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nl-NL" sz="2000" b="1" dirty="0">
                <a:solidFill>
                  <a:schemeClr val="accent1"/>
                </a:solidFill>
              </a:rPr>
              <a:t>50% TEKST + 50%</a:t>
            </a:r>
            <a:r>
              <a:rPr lang="nl-NL" sz="2000" b="1" baseline="0" dirty="0">
                <a:solidFill>
                  <a:schemeClr val="accent1"/>
                </a:solidFill>
              </a:rPr>
              <a:t> GRAFIEK</a:t>
            </a:r>
            <a:endParaRPr lang="nl-NL" sz="2000" b="1" dirty="0">
              <a:solidFill>
                <a:schemeClr val="accent1"/>
              </a:solidFill>
            </a:endParaRPr>
          </a:p>
        </p:txBody>
      </p:sp>
      <p:grpSp>
        <p:nvGrpSpPr>
          <p:cNvPr id="33" name="Instructie Tekst"/>
          <p:cNvGrpSpPr/>
          <p:nvPr userDrawn="1"/>
        </p:nvGrpSpPr>
        <p:grpSpPr>
          <a:xfrm>
            <a:off x="-2916113" y="0"/>
            <a:ext cx="2688057" cy="3772106"/>
            <a:chOff x="-2959433" y="-5444"/>
            <a:chExt cx="2688057" cy="3772106"/>
          </a:xfrm>
        </p:grpSpPr>
        <p:sp>
          <p:nvSpPr>
            <p:cNvPr id="34" name="Rechthoek 33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35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8775" marR="0" lvl="2" indent="-176213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50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Sub </a:t>
              </a:r>
              <a:r>
                <a:rPr lang="nl-NL" sz="1200" kern="120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(16 </a:t>
              </a:r>
              <a:r>
                <a:rPr lang="nl-NL" sz="1200" kern="120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pt</a:t>
              </a:r>
              <a:r>
                <a:rPr lang="nl-NL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.)</a:t>
              </a:r>
            </a:p>
          </p:txBody>
        </p:sp>
        <p:sp>
          <p:nvSpPr>
            <p:cNvPr id="36" name="Ovaal 35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37" name="Ovaal 36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8" name="Ovaal 37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9" name="Ovaal 38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40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90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None/>
                <a:tabLst>
                  <a:tab pos="263525" algn="l"/>
                </a:tabLst>
                <a:defRPr/>
              </a:pPr>
              <a:r>
                <a:rPr lang="nl-NL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Platte tekst (16 </a:t>
              </a:r>
              <a:r>
                <a:rPr lang="nl-NL" sz="1200" kern="120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pt</a:t>
              </a:r>
              <a:r>
                <a:rPr lang="nl-NL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.)</a:t>
              </a:r>
            </a:p>
          </p:txBody>
        </p:sp>
        <p:sp>
          <p:nvSpPr>
            <p:cNvPr id="41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2563" marR="0" lvl="1" indent="-18256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9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>
                  <a:tab pos="4394200" algn="l"/>
                </a:tabLst>
                <a:defRPr/>
              </a:pPr>
              <a:r>
                <a:rPr lang="nl-NL" sz="1200" kern="120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(16 </a:t>
              </a:r>
              <a:r>
                <a:rPr lang="nl-NL" sz="1200" kern="120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pt</a:t>
              </a:r>
              <a:r>
                <a:rPr lang="nl-NL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42" name="Textfield placeholder"/>
            <p:cNvSpPr txBox="1">
              <a:spLocks/>
            </p:cNvSpPr>
            <p:nvPr userDrawn="1"/>
          </p:nvSpPr>
          <p:spPr>
            <a:xfrm>
              <a:off x="-2571950" y="302874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3" indent="0" algn="l" defTabSz="914400" rtl="0" eaLnBrk="1" fontAlgn="auto" latinLnBrk="0" hangingPunct="1">
                <a:lnSpc>
                  <a:spcPts val="17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400" b="1" kern="1200" baseline="0" noProof="0" dirty="0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Kopje (18 </a:t>
              </a:r>
              <a:r>
                <a:rPr lang="nl-NL" sz="1400" b="1" kern="1200" baseline="0" noProof="0" dirty="0" err="1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pt</a:t>
              </a:r>
              <a:r>
                <a:rPr lang="nl-NL" sz="1400" b="1" kern="1200" baseline="0" noProof="0" dirty="0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.)</a:t>
              </a:r>
            </a:p>
          </p:txBody>
        </p:sp>
        <p:cxnSp>
          <p:nvCxnSpPr>
            <p:cNvPr id="43" name="Rechte verbindingslijn 42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44" name="Rechte verbindingslijn 43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45" name="Rechte verbindingslijn 44"/>
            <p:cNvCxnSpPr/>
            <p:nvPr userDrawn="1"/>
          </p:nvCxnSpPr>
          <p:spPr>
            <a:xfrm>
              <a:off x="-2959100" y="3766662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46" name="Groep 45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94" name="Afgeronde rechthoek 93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291F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95" name="Groep 94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96" name="Rechthoek 95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7" name="Rechthoek 96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8" name="Rechthoek 97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9" name="Rechthoek 98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00" name="Rechthoek 99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01" name="Rechthoek 100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02" name="Rechthoek 101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03" name="Rechthoek 102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04" name="Rechthoek 103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05" name="Rechthoek 104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06" name="Vrije vorm 105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47" name="Groep 46"/>
            <p:cNvGrpSpPr/>
            <p:nvPr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72" name="Rechthoek 71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7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4" name="Picture 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75" name="Groep 74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89" name="Rechthoek 88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0" name="Rechthoek 89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1" name="Rechthoek 90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2" name="Rechthoek 91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3" name="Rechthoek 92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76" name="Groep 75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77" name="Groep 76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84" name="Rechthoek 83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85" name="Rechthoek 84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86" name="Rechthoek 85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87" name="Rechthoek 86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88" name="Rechthoek 87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78" name="Groep 77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79" name="Rechthoek 78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80" name="Rechthoek 79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81" name="Rechthoek 80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82" name="Rechthoek 81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83" name="Rechthoek 82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48" name="Groep 47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59" name="Afgeronde rechthoek 58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291F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60" name="Groep 59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61" name="Rechthoek 60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2" name="Rechthoek 61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3" name="Rechthoek 62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4" name="Rechthoek 63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5" name="Rechthoek 64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6" name="Rechthoek 65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7" name="Rechthoek 66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8" name="Rechthoek 67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9" name="Rechthoek 68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70" name="Rechthoek 69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71" name="Vrije vorm 70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49" name="Rechte verbindingslijn 48"/>
            <p:cNvCxnSpPr>
              <a:stCxn id="74" idx="2"/>
              <a:endCxn id="59" idx="1"/>
            </p:cNvCxnSpPr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50" name="Rechte verbindingslijn 49"/>
            <p:cNvCxnSpPr>
              <a:endCxn id="94" idx="1"/>
            </p:cNvCxnSpPr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51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52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53" name="Ovaal 52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54" name="Textfield placeholder"/>
            <p:cNvSpPr txBox="1">
              <a:spLocks/>
            </p:cNvSpPr>
            <p:nvPr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4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200" b="0" i="1" kern="1200" noProof="0" dirty="0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Cursief (16 </a:t>
              </a:r>
              <a:r>
                <a:rPr lang="nl-NL" sz="1200" b="0" i="1" kern="1200" noProof="0" dirty="0" err="1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pt</a:t>
              </a:r>
              <a:r>
                <a:rPr lang="nl-NL" sz="1200" b="0" i="1" kern="1200" noProof="0" dirty="0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.)</a:t>
              </a:r>
            </a:p>
          </p:txBody>
        </p:sp>
        <p:grpSp>
          <p:nvGrpSpPr>
            <p:cNvPr id="55" name="Groep 54"/>
            <p:cNvGrpSpPr/>
            <p:nvPr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57" name="Afgeronde rechthoek 56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8" name="Vrije vorm 57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+mn-ea"/>
                    <a:cs typeface="+mn-cs"/>
                  </a:rPr>
                  <a:t>Start</a:t>
                </a:r>
              </a:p>
            </p:txBody>
          </p:sp>
        </p:grpSp>
        <p:sp>
          <p:nvSpPr>
            <p:cNvPr id="56" name="Tekstvak 33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Start’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en vind onderstaande knoppen onder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‘Alinea’</a:t>
              </a:r>
            </a:p>
          </p:txBody>
        </p:sp>
      </p:grpSp>
      <p:grpSp>
        <p:nvGrpSpPr>
          <p:cNvPr id="107" name="Groep 106"/>
          <p:cNvGrpSpPr/>
          <p:nvPr userDrawn="1"/>
        </p:nvGrpSpPr>
        <p:grpSpPr>
          <a:xfrm>
            <a:off x="12435216" y="14897"/>
            <a:ext cx="2716339" cy="3676571"/>
            <a:chOff x="12435216" y="14897"/>
            <a:chExt cx="2716339" cy="3676571"/>
          </a:xfrm>
        </p:grpSpPr>
        <p:sp>
          <p:nvSpPr>
            <p:cNvPr id="108" name="Rechthoek 107"/>
            <p:cNvSpPr/>
            <p:nvPr/>
          </p:nvSpPr>
          <p:spPr>
            <a:xfrm>
              <a:off x="12441150" y="14897"/>
              <a:ext cx="2696270" cy="16177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 cap="all" baseline="0" noProof="0" dirty="0">
                  <a:solidFill>
                    <a:schemeClr val="accent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Grafiek INVOEGEN</a:t>
              </a:r>
            </a:p>
          </p:txBody>
        </p:sp>
        <p:sp>
          <p:nvSpPr>
            <p:cNvPr id="109" name="Tekstvak 33"/>
            <p:cNvSpPr txBox="1"/>
            <p:nvPr/>
          </p:nvSpPr>
          <p:spPr>
            <a:xfrm>
              <a:off x="12441149" y="814239"/>
              <a:ext cx="2710405" cy="7198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noProof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Indien nodig, verwijder de bestaande grafiek. Klik op het pictogram om </a:t>
              </a:r>
              <a:br>
                <a:rPr lang="nl-NL" sz="1200" kern="0" noProof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nl-NL" sz="1200" kern="0" noProof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een grafiek in te voegen</a:t>
              </a:r>
              <a:br>
                <a:rPr lang="nl-NL" sz="1200" kern="0" noProof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nl-NL" sz="1100" i="1" kern="0" noProof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(zie onderstaand voorbeeld).</a:t>
              </a:r>
            </a:p>
          </p:txBody>
        </p:sp>
        <p:sp>
          <p:nvSpPr>
            <p:cNvPr id="110" name="Tekstvak 33"/>
            <p:cNvSpPr txBox="1"/>
            <p:nvPr/>
          </p:nvSpPr>
          <p:spPr>
            <a:xfrm>
              <a:off x="12441149" y="2793904"/>
              <a:ext cx="2710405" cy="3959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noProof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Selecteer de afbeelding die u wilt invoegen en klik op </a:t>
              </a:r>
              <a:r>
                <a:rPr lang="nl-NL" sz="1200" b="1" kern="0" noProof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‘Invoegen’</a:t>
              </a:r>
            </a:p>
          </p:txBody>
        </p:sp>
        <p:sp>
          <p:nvSpPr>
            <p:cNvPr id="111" name="Ovaal 110"/>
            <p:cNvSpPr/>
            <p:nvPr/>
          </p:nvSpPr>
          <p:spPr>
            <a:xfrm>
              <a:off x="12441150" y="379292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12" name="Ovaal 111"/>
            <p:cNvSpPr/>
            <p:nvPr/>
          </p:nvSpPr>
          <p:spPr>
            <a:xfrm>
              <a:off x="12441150" y="2337208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113" name="Rechte verbindingslijn 112"/>
            <p:cNvCxnSpPr/>
            <p:nvPr/>
          </p:nvCxnSpPr>
          <p:spPr>
            <a:xfrm>
              <a:off x="12441150" y="248176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14" name="Rechte verbindingslijn 113"/>
            <p:cNvCxnSpPr/>
            <p:nvPr/>
          </p:nvCxnSpPr>
          <p:spPr>
            <a:xfrm>
              <a:off x="12441149" y="2212830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15" name="Rechte verbindingslijn 114"/>
            <p:cNvCxnSpPr/>
            <p:nvPr/>
          </p:nvCxnSpPr>
          <p:spPr>
            <a:xfrm>
              <a:off x="12444679" y="3691468"/>
              <a:ext cx="270687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16" name="Groep 115"/>
            <p:cNvGrpSpPr/>
            <p:nvPr/>
          </p:nvGrpSpPr>
          <p:grpSpPr>
            <a:xfrm>
              <a:off x="12450571" y="3301369"/>
              <a:ext cx="1002992" cy="267962"/>
              <a:chOff x="13560784" y="3471416"/>
              <a:chExt cx="1114138" cy="297656"/>
            </a:xfrm>
          </p:grpSpPr>
          <p:sp>
            <p:nvSpPr>
              <p:cNvPr id="121" name="Afgeronde rechthoek 120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 dirty="0">
                  <a:latin typeface="Segoe UI Light" panose="020B0502040204020203" pitchFamily="34" charset="0"/>
                </a:endParaRPr>
              </a:p>
            </p:txBody>
          </p:sp>
          <p:sp>
            <p:nvSpPr>
              <p:cNvPr id="122" name="Tekstvak 121"/>
              <p:cNvSpPr txBox="1"/>
              <p:nvPr/>
            </p:nvSpPr>
            <p:spPr>
              <a:xfrm>
                <a:off x="13573594" y="3488254"/>
                <a:ext cx="888311" cy="2735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nl-NL" sz="1000" noProof="0" dirty="0">
                    <a:latin typeface="Segoe UI Light" panose="020B0502040204020203" pitchFamily="34" charset="0"/>
                  </a:rPr>
                  <a:t>Invoegen</a:t>
                </a:r>
              </a:p>
            </p:txBody>
          </p:sp>
          <p:cxnSp>
            <p:nvCxnSpPr>
              <p:cNvPr id="123" name="Rechte verbindingslijn 122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Gelijkbenige driehoek 123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noProof="0" dirty="0">
                  <a:latin typeface="Segoe UI Light" panose="020B0502040204020203" pitchFamily="34" charset="0"/>
                </a:endParaRPr>
              </a:p>
            </p:txBody>
          </p:sp>
        </p:grpSp>
        <p:grpSp>
          <p:nvGrpSpPr>
            <p:cNvPr id="117" name="Groep 116"/>
            <p:cNvGrpSpPr/>
            <p:nvPr userDrawn="1"/>
          </p:nvGrpSpPr>
          <p:grpSpPr>
            <a:xfrm>
              <a:off x="12435216" y="1678012"/>
              <a:ext cx="372535" cy="405517"/>
              <a:chOff x="12468049" y="1754144"/>
              <a:chExt cx="339072" cy="369091"/>
            </a:xfrm>
          </p:grpSpPr>
          <p:sp>
            <p:nvSpPr>
              <p:cNvPr id="118" name="Rechthoek 117"/>
              <p:cNvSpPr/>
              <p:nvPr userDrawn="1"/>
            </p:nvSpPr>
            <p:spPr>
              <a:xfrm>
                <a:off x="12468049" y="1869625"/>
                <a:ext cx="92751" cy="253609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Segoe UI Light" panose="020B0502040204020203" pitchFamily="34" charset="0"/>
                </a:endParaRPr>
              </a:p>
            </p:txBody>
          </p:sp>
          <p:sp>
            <p:nvSpPr>
              <p:cNvPr id="119" name="Rechthoek 118"/>
              <p:cNvSpPr/>
              <p:nvPr userDrawn="1"/>
            </p:nvSpPr>
            <p:spPr>
              <a:xfrm>
                <a:off x="12590223" y="1754144"/>
                <a:ext cx="92751" cy="369091"/>
              </a:xfrm>
              <a:prstGeom prst="rect">
                <a:avLst/>
              </a:prstGeom>
              <a:solidFill>
                <a:srgbClr val="EDC8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Segoe UI Light" panose="020B0502040204020203" pitchFamily="34" charset="0"/>
                </a:endParaRPr>
              </a:p>
            </p:txBody>
          </p:sp>
          <p:sp>
            <p:nvSpPr>
              <p:cNvPr id="120" name="Rechthoek 119"/>
              <p:cNvSpPr/>
              <p:nvPr userDrawn="1"/>
            </p:nvSpPr>
            <p:spPr>
              <a:xfrm>
                <a:off x="12714370" y="1836322"/>
                <a:ext cx="92751" cy="286913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Segoe UI Light" panose="020B0502040204020203" pitchFamily="34" charset="0"/>
                </a:endParaRPr>
              </a:p>
            </p:txBody>
          </p:sp>
        </p:grpSp>
      </p:grpSp>
      <p:sp>
        <p:nvSpPr>
          <p:cNvPr id="125" name="Tijdelijke aanduiding voor tekst 9"/>
          <p:cNvSpPr>
            <a:spLocks noGrp="1"/>
          </p:cNvSpPr>
          <p:nvPr>
            <p:ph type="body" sz="quarter" idx="17" hasCustomPrompt="1"/>
          </p:nvPr>
        </p:nvSpPr>
        <p:spPr>
          <a:xfrm>
            <a:off x="6512891" y="1447800"/>
            <a:ext cx="5137366" cy="320337"/>
          </a:xfrm>
        </p:spPr>
        <p:txBody>
          <a:bodyPr/>
          <a:lstStyle>
            <a:lvl1pPr algn="ctr">
              <a:defRPr lang="nl-NL" sz="1800" b="1" kern="120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49722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0%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1340" y="531341"/>
            <a:ext cx="6203289" cy="496565"/>
          </a:xfrm>
        </p:spPr>
        <p:txBody>
          <a:bodyPr/>
          <a:lstStyle/>
          <a:p>
            <a:r>
              <a:rPr lang="nl-NL" dirty="0"/>
              <a:t>Klik hier om een titel in te 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BA41-AFD5-4B00-AC98-55F0A9A32C4E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531340" y="951113"/>
            <a:ext cx="6203289" cy="284560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7" name="Tijdelijke aanduiding voor grafiek 6"/>
          <p:cNvSpPr>
            <a:spLocks noGrp="1"/>
          </p:cNvSpPr>
          <p:nvPr>
            <p:ph type="chart" sz="quarter" idx="16" hasCustomPrompt="1"/>
          </p:nvPr>
        </p:nvSpPr>
        <p:spPr>
          <a:xfrm>
            <a:off x="525164" y="1447679"/>
            <a:ext cx="11114386" cy="406412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bIns="288000" anchor="ctr"/>
          <a:lstStyle>
            <a:lvl1pPr algn="ctr">
              <a:lnSpc>
                <a:spcPct val="300000"/>
              </a:lnSpc>
              <a:defRPr/>
            </a:lvl1pPr>
          </a:lstStyle>
          <a:p>
            <a:r>
              <a:rPr lang="nl-NL" dirty="0"/>
              <a:t>Klik hier op het icoon</a:t>
            </a:r>
            <a:br>
              <a:rPr lang="nl-NL" dirty="0"/>
            </a:br>
            <a:r>
              <a:rPr lang="nl-NL" dirty="0"/>
              <a:t>een grafiek in te voegen</a:t>
            </a:r>
          </a:p>
        </p:txBody>
      </p:sp>
      <p:sp>
        <p:nvSpPr>
          <p:cNvPr id="49" name="Rechthoek 48"/>
          <p:cNvSpPr/>
          <p:nvPr userDrawn="1"/>
        </p:nvSpPr>
        <p:spPr>
          <a:xfrm>
            <a:off x="7692571" y="-446643"/>
            <a:ext cx="4499429" cy="372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nl-NL" sz="2000" b="1" dirty="0">
                <a:solidFill>
                  <a:schemeClr val="accent1"/>
                </a:solidFill>
              </a:rPr>
              <a:t>100% GRAFIEK</a:t>
            </a:r>
          </a:p>
        </p:txBody>
      </p:sp>
      <p:grpSp>
        <p:nvGrpSpPr>
          <p:cNvPr id="50" name="Groep 49"/>
          <p:cNvGrpSpPr/>
          <p:nvPr userDrawn="1"/>
        </p:nvGrpSpPr>
        <p:grpSpPr>
          <a:xfrm>
            <a:off x="12435216" y="14897"/>
            <a:ext cx="2716339" cy="3676571"/>
            <a:chOff x="12435216" y="14897"/>
            <a:chExt cx="2716339" cy="3676571"/>
          </a:xfrm>
        </p:grpSpPr>
        <p:sp>
          <p:nvSpPr>
            <p:cNvPr id="51" name="Rechthoek 50"/>
            <p:cNvSpPr/>
            <p:nvPr/>
          </p:nvSpPr>
          <p:spPr>
            <a:xfrm>
              <a:off x="12441150" y="14897"/>
              <a:ext cx="2696270" cy="16177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 cap="all" baseline="0" noProof="0" dirty="0">
                  <a:solidFill>
                    <a:schemeClr val="accent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Grafiek INVOEGEN</a:t>
              </a:r>
            </a:p>
          </p:txBody>
        </p:sp>
        <p:sp>
          <p:nvSpPr>
            <p:cNvPr id="52" name="Tekstvak 33"/>
            <p:cNvSpPr txBox="1"/>
            <p:nvPr/>
          </p:nvSpPr>
          <p:spPr>
            <a:xfrm>
              <a:off x="12441149" y="814239"/>
              <a:ext cx="2710405" cy="7198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noProof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Indien nodig, verwijder de bestaande grafiek. Klik op het pictogram om </a:t>
              </a:r>
              <a:br>
                <a:rPr lang="nl-NL" sz="1200" kern="0" noProof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nl-NL" sz="1200" kern="0" noProof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een grafiek in te voegen</a:t>
              </a:r>
              <a:br>
                <a:rPr lang="nl-NL" sz="1200" kern="0" noProof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nl-NL" sz="1100" i="1" kern="0" noProof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(zie onderstaand voorbeeld).</a:t>
              </a:r>
            </a:p>
          </p:txBody>
        </p:sp>
        <p:sp>
          <p:nvSpPr>
            <p:cNvPr id="53" name="Tekstvak 33"/>
            <p:cNvSpPr txBox="1"/>
            <p:nvPr/>
          </p:nvSpPr>
          <p:spPr>
            <a:xfrm>
              <a:off x="12441149" y="2793904"/>
              <a:ext cx="2710405" cy="3959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noProof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Selecteer de afbeelding die u wilt invoegen en klik op </a:t>
              </a:r>
              <a:r>
                <a:rPr lang="nl-NL" sz="1200" b="1" kern="0" noProof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‘Invoegen’</a:t>
              </a:r>
            </a:p>
          </p:txBody>
        </p:sp>
        <p:sp>
          <p:nvSpPr>
            <p:cNvPr id="54" name="Ovaal 53"/>
            <p:cNvSpPr/>
            <p:nvPr/>
          </p:nvSpPr>
          <p:spPr>
            <a:xfrm>
              <a:off x="12441150" y="379292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55" name="Ovaal 54"/>
            <p:cNvSpPr/>
            <p:nvPr/>
          </p:nvSpPr>
          <p:spPr>
            <a:xfrm>
              <a:off x="12441150" y="2337208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56" name="Rechte verbindingslijn 55"/>
            <p:cNvCxnSpPr/>
            <p:nvPr/>
          </p:nvCxnSpPr>
          <p:spPr>
            <a:xfrm>
              <a:off x="12441150" y="248176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57" name="Rechte verbindingslijn 56"/>
            <p:cNvCxnSpPr/>
            <p:nvPr/>
          </p:nvCxnSpPr>
          <p:spPr>
            <a:xfrm>
              <a:off x="12441149" y="2212830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58" name="Rechte verbindingslijn 57"/>
            <p:cNvCxnSpPr/>
            <p:nvPr/>
          </p:nvCxnSpPr>
          <p:spPr>
            <a:xfrm>
              <a:off x="12444679" y="3691468"/>
              <a:ext cx="270687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59" name="Groep 58"/>
            <p:cNvGrpSpPr/>
            <p:nvPr/>
          </p:nvGrpSpPr>
          <p:grpSpPr>
            <a:xfrm>
              <a:off x="12450571" y="3301369"/>
              <a:ext cx="1002992" cy="267962"/>
              <a:chOff x="13560784" y="3471416"/>
              <a:chExt cx="1114138" cy="297656"/>
            </a:xfrm>
          </p:grpSpPr>
          <p:sp>
            <p:nvSpPr>
              <p:cNvPr id="64" name="Afgeronde rechthoek 63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 dirty="0">
                  <a:latin typeface="Segoe UI Light" panose="020B0502040204020203" pitchFamily="34" charset="0"/>
                </a:endParaRPr>
              </a:p>
            </p:txBody>
          </p:sp>
          <p:sp>
            <p:nvSpPr>
              <p:cNvPr id="65" name="Tekstvak 64"/>
              <p:cNvSpPr txBox="1"/>
              <p:nvPr/>
            </p:nvSpPr>
            <p:spPr>
              <a:xfrm>
                <a:off x="13573594" y="3488254"/>
                <a:ext cx="888311" cy="2735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nl-NL" sz="1000" noProof="0" dirty="0">
                    <a:latin typeface="Segoe UI Light" panose="020B0502040204020203" pitchFamily="34" charset="0"/>
                  </a:rPr>
                  <a:t>Invoegen</a:t>
                </a:r>
              </a:p>
            </p:txBody>
          </p:sp>
          <p:cxnSp>
            <p:nvCxnSpPr>
              <p:cNvPr id="66" name="Rechte verbindingslijn 65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Gelijkbenige driehoek 66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noProof="0" dirty="0">
                  <a:latin typeface="Segoe UI Light" panose="020B0502040204020203" pitchFamily="34" charset="0"/>
                </a:endParaRPr>
              </a:p>
            </p:txBody>
          </p:sp>
        </p:grpSp>
        <p:grpSp>
          <p:nvGrpSpPr>
            <p:cNvPr id="60" name="Groep 59"/>
            <p:cNvGrpSpPr/>
            <p:nvPr userDrawn="1"/>
          </p:nvGrpSpPr>
          <p:grpSpPr>
            <a:xfrm>
              <a:off x="12435216" y="1678012"/>
              <a:ext cx="372535" cy="405517"/>
              <a:chOff x="12468049" y="1754144"/>
              <a:chExt cx="339072" cy="369091"/>
            </a:xfrm>
          </p:grpSpPr>
          <p:sp>
            <p:nvSpPr>
              <p:cNvPr id="61" name="Rechthoek 60"/>
              <p:cNvSpPr/>
              <p:nvPr userDrawn="1"/>
            </p:nvSpPr>
            <p:spPr>
              <a:xfrm>
                <a:off x="12468049" y="1869625"/>
                <a:ext cx="92751" cy="253609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Segoe UI Light" panose="020B0502040204020203" pitchFamily="34" charset="0"/>
                </a:endParaRPr>
              </a:p>
            </p:txBody>
          </p:sp>
          <p:sp>
            <p:nvSpPr>
              <p:cNvPr id="62" name="Rechthoek 61"/>
              <p:cNvSpPr/>
              <p:nvPr userDrawn="1"/>
            </p:nvSpPr>
            <p:spPr>
              <a:xfrm>
                <a:off x="12590223" y="1754144"/>
                <a:ext cx="92751" cy="369091"/>
              </a:xfrm>
              <a:prstGeom prst="rect">
                <a:avLst/>
              </a:prstGeom>
              <a:solidFill>
                <a:srgbClr val="EDC8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Segoe UI Light" panose="020B0502040204020203" pitchFamily="34" charset="0"/>
                </a:endParaRPr>
              </a:p>
            </p:txBody>
          </p:sp>
          <p:sp>
            <p:nvSpPr>
              <p:cNvPr id="63" name="Rechthoek 62"/>
              <p:cNvSpPr/>
              <p:nvPr userDrawn="1"/>
            </p:nvSpPr>
            <p:spPr>
              <a:xfrm>
                <a:off x="12714370" y="1836322"/>
                <a:ext cx="92751" cy="286913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Segoe UI Light" panose="020B050204020402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11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% Tekst + 50%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1340" y="531341"/>
            <a:ext cx="6203289" cy="496565"/>
          </a:xfrm>
        </p:spPr>
        <p:txBody>
          <a:bodyPr/>
          <a:lstStyle/>
          <a:p>
            <a:r>
              <a:rPr lang="nl-NL" dirty="0"/>
              <a:t>Klik hier om een titel in te 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BA41-AFD5-4B00-AC98-55F0A9A32C4E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531340" y="951113"/>
            <a:ext cx="6203289" cy="284560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525164" y="1447800"/>
            <a:ext cx="5621636" cy="4064400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5" hasCustomPrompt="1"/>
          </p:nvPr>
        </p:nvSpPr>
        <p:spPr>
          <a:xfrm>
            <a:off x="6512892" y="1447678"/>
            <a:ext cx="5126400" cy="4064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bIns="288000" anchor="ctr"/>
          <a:lstStyle>
            <a:lvl1pPr algn="ctr">
              <a:lnSpc>
                <a:spcPct val="300000"/>
              </a:lnSpc>
              <a:defRPr/>
            </a:lvl1pPr>
          </a:lstStyle>
          <a:p>
            <a:r>
              <a:rPr lang="nl-NL" dirty="0"/>
              <a:t>Klik hier op het icoon</a:t>
            </a:r>
            <a:br>
              <a:rPr lang="nl-NL" dirty="0"/>
            </a:br>
            <a:r>
              <a:rPr lang="nl-NL" dirty="0"/>
              <a:t>een tabel in te voegen</a:t>
            </a:r>
          </a:p>
        </p:txBody>
      </p:sp>
      <p:sp>
        <p:nvSpPr>
          <p:cNvPr id="14" name="Rechthoek 13"/>
          <p:cNvSpPr/>
          <p:nvPr userDrawn="1"/>
        </p:nvSpPr>
        <p:spPr>
          <a:xfrm>
            <a:off x="7692571" y="-446643"/>
            <a:ext cx="4499429" cy="372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nl-NL" sz="2000" b="1" dirty="0">
                <a:solidFill>
                  <a:schemeClr val="accent1"/>
                </a:solidFill>
              </a:rPr>
              <a:t>50%</a:t>
            </a:r>
            <a:r>
              <a:rPr lang="nl-NL" sz="2000" b="1" baseline="0" dirty="0">
                <a:solidFill>
                  <a:schemeClr val="accent1"/>
                </a:solidFill>
              </a:rPr>
              <a:t> TEKST + 50% TABEL</a:t>
            </a:r>
            <a:endParaRPr lang="nl-NL" sz="2000" b="1" dirty="0">
              <a:solidFill>
                <a:schemeClr val="accent1"/>
              </a:solidFill>
            </a:endParaRPr>
          </a:p>
        </p:txBody>
      </p:sp>
      <p:grpSp>
        <p:nvGrpSpPr>
          <p:cNvPr id="15" name="Instructie Tekst"/>
          <p:cNvGrpSpPr/>
          <p:nvPr userDrawn="1"/>
        </p:nvGrpSpPr>
        <p:grpSpPr>
          <a:xfrm>
            <a:off x="-2916113" y="0"/>
            <a:ext cx="2688057" cy="3772106"/>
            <a:chOff x="-2959433" y="-5444"/>
            <a:chExt cx="2688057" cy="3772106"/>
          </a:xfrm>
        </p:grpSpPr>
        <p:sp>
          <p:nvSpPr>
            <p:cNvPr id="16" name="Rechthoek 15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17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8775" marR="0" lvl="2" indent="-176213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50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Sub </a:t>
              </a:r>
              <a:r>
                <a:rPr lang="nl-NL" sz="1200" kern="120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(16 </a:t>
              </a:r>
              <a:r>
                <a:rPr lang="nl-NL" sz="1200" kern="120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pt</a:t>
              </a:r>
              <a:r>
                <a:rPr lang="nl-NL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.)</a:t>
              </a:r>
            </a:p>
          </p:txBody>
        </p:sp>
        <p:sp>
          <p:nvSpPr>
            <p:cNvPr id="20" name="Ovaal 19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3" name="Ovaal 22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4" name="Ovaal 23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5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90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None/>
                <a:tabLst>
                  <a:tab pos="263525" algn="l"/>
                </a:tabLst>
                <a:defRPr/>
              </a:pPr>
              <a:r>
                <a:rPr lang="nl-NL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Platte tekst (16 </a:t>
              </a:r>
              <a:r>
                <a:rPr lang="nl-NL" sz="1200" kern="120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pt</a:t>
              </a:r>
              <a:r>
                <a:rPr lang="nl-NL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.)</a:t>
              </a:r>
            </a:p>
          </p:txBody>
        </p:sp>
        <p:sp>
          <p:nvSpPr>
            <p:cNvPr id="26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2563" marR="0" lvl="1" indent="-18256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9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>
                  <a:tab pos="4394200" algn="l"/>
                </a:tabLst>
                <a:defRPr/>
              </a:pPr>
              <a:r>
                <a:rPr lang="nl-NL" sz="1200" kern="120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(16 </a:t>
              </a:r>
              <a:r>
                <a:rPr lang="nl-NL" sz="1200" kern="120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pt</a:t>
              </a:r>
              <a:r>
                <a:rPr lang="nl-NL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27" name="Textfield placeholder"/>
            <p:cNvSpPr txBox="1">
              <a:spLocks/>
            </p:cNvSpPr>
            <p:nvPr userDrawn="1"/>
          </p:nvSpPr>
          <p:spPr>
            <a:xfrm>
              <a:off x="-2571950" y="302874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3" indent="0" algn="l" defTabSz="914400" rtl="0" eaLnBrk="1" fontAlgn="auto" latinLnBrk="0" hangingPunct="1">
                <a:lnSpc>
                  <a:spcPts val="17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400" b="1" kern="1200" baseline="0" noProof="0" dirty="0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Kopje (18 </a:t>
              </a:r>
              <a:r>
                <a:rPr lang="nl-NL" sz="1400" b="1" kern="1200" baseline="0" noProof="0" dirty="0" err="1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pt</a:t>
              </a:r>
              <a:r>
                <a:rPr lang="nl-NL" sz="1400" b="1" kern="1200" baseline="0" noProof="0" dirty="0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.)</a:t>
              </a:r>
            </a:p>
          </p:txBody>
        </p:sp>
        <p:cxnSp>
          <p:nvCxnSpPr>
            <p:cNvPr id="28" name="Rechte verbindingslijn 27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9" name="Rechte verbindingslijn 28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0" name="Rechte verbindingslijn 29"/>
            <p:cNvCxnSpPr/>
            <p:nvPr userDrawn="1"/>
          </p:nvCxnSpPr>
          <p:spPr>
            <a:xfrm>
              <a:off x="-2959100" y="3766662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1" name="Groep 30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79" name="Afgeronde rechthoek 78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291F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80" name="Groep 79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81" name="Rechthoek 80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2" name="Rechthoek 81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3" name="Rechthoek 82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4" name="Rechthoek 83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5" name="Rechthoek 84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6" name="Rechthoek 85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7" name="Rechthoek 86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8" name="Rechthoek 87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9" name="Rechthoek 88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0" name="Rechthoek 89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1" name="Vrije vorm 90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32" name="Groep 31"/>
            <p:cNvGrpSpPr/>
            <p:nvPr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57" name="Rechthoek 56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5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9" name="Picture 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60" name="Groep 59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74" name="Rechthoek 73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75" name="Rechthoek 74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76" name="Rechthoek 75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77" name="Rechthoek 76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78" name="Rechthoek 77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61" name="Groep 60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62" name="Groep 61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69" name="Rechthoek 68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0" name="Rechthoek 69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1" name="Rechthoek 70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2" name="Rechthoek 71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3" name="Rechthoek 72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63" name="Groep 62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64" name="Rechthoek 63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65" name="Rechthoek 64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66" name="Rechthoek 65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67" name="Rechthoek 66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68" name="Rechthoek 67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33" name="Groep 32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44" name="Afgeronde rechthoek 43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291F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45" name="Groep 44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46" name="Rechthoek 45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7" name="Rechthoek 46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8" name="Rechthoek 47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9" name="Rechthoek 48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0" name="Rechthoek 49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1" name="Rechthoek 50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2" name="Rechthoek 51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3" name="Rechthoek 52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4" name="Rechthoek 53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5" name="Rechthoek 54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6" name="Vrije vorm 55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34" name="Rechte verbindingslijn 33"/>
            <p:cNvCxnSpPr>
              <a:stCxn id="59" idx="2"/>
              <a:endCxn id="44" idx="1"/>
            </p:cNvCxnSpPr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35" name="Rechte verbindingslijn 34"/>
            <p:cNvCxnSpPr>
              <a:endCxn id="79" idx="1"/>
            </p:cNvCxnSpPr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36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37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38" name="Ovaal 37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9" name="Textfield placeholder"/>
            <p:cNvSpPr txBox="1">
              <a:spLocks/>
            </p:cNvSpPr>
            <p:nvPr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4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200" b="0" i="1" kern="1200" noProof="0" dirty="0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Cursief (16 </a:t>
              </a:r>
              <a:r>
                <a:rPr lang="nl-NL" sz="1200" b="0" i="1" kern="1200" noProof="0" dirty="0" err="1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pt</a:t>
              </a:r>
              <a:r>
                <a:rPr lang="nl-NL" sz="1200" b="0" i="1" kern="1200" noProof="0" dirty="0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.)</a:t>
              </a:r>
            </a:p>
          </p:txBody>
        </p:sp>
        <p:grpSp>
          <p:nvGrpSpPr>
            <p:cNvPr id="40" name="Groep 39"/>
            <p:cNvGrpSpPr/>
            <p:nvPr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42" name="Afgeronde rechthoek 41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Vrije vorm 42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+mn-ea"/>
                    <a:cs typeface="+mn-cs"/>
                  </a:rPr>
                  <a:t>Start</a:t>
                </a:r>
              </a:p>
            </p:txBody>
          </p:sp>
        </p:grpSp>
        <p:sp>
          <p:nvSpPr>
            <p:cNvPr id="41" name="Tekstvak 33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Start’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en vind onderstaande knoppen onder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‘Alinea’</a:t>
              </a:r>
            </a:p>
          </p:txBody>
        </p:sp>
      </p:grpSp>
      <p:grpSp>
        <p:nvGrpSpPr>
          <p:cNvPr id="92" name="Groep 91"/>
          <p:cNvGrpSpPr/>
          <p:nvPr userDrawn="1"/>
        </p:nvGrpSpPr>
        <p:grpSpPr>
          <a:xfrm>
            <a:off x="12441148" y="14897"/>
            <a:ext cx="2710407" cy="3676571"/>
            <a:chOff x="12441148" y="14897"/>
            <a:chExt cx="2710407" cy="3676571"/>
          </a:xfrm>
        </p:grpSpPr>
        <p:sp>
          <p:nvSpPr>
            <p:cNvPr id="93" name="Rechthoek 92"/>
            <p:cNvSpPr/>
            <p:nvPr/>
          </p:nvSpPr>
          <p:spPr>
            <a:xfrm>
              <a:off x="12441150" y="14897"/>
              <a:ext cx="2696270" cy="16177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 cap="all" baseline="0" noProof="0" dirty="0">
                  <a:solidFill>
                    <a:schemeClr val="accent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Tabel INVOEGEN</a:t>
              </a:r>
            </a:p>
          </p:txBody>
        </p:sp>
        <p:sp>
          <p:nvSpPr>
            <p:cNvPr id="94" name="Tekstvak 33"/>
            <p:cNvSpPr txBox="1"/>
            <p:nvPr/>
          </p:nvSpPr>
          <p:spPr>
            <a:xfrm>
              <a:off x="12441149" y="814239"/>
              <a:ext cx="2710405" cy="7198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noProof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Indien nodig, verwijder de bestaande tabel. Klik op het pictogram om </a:t>
              </a:r>
              <a:br>
                <a:rPr lang="nl-NL" sz="1200" kern="0" noProof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nl-NL" sz="1200" kern="0" noProof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een tabel in te voegen</a:t>
              </a:r>
              <a:br>
                <a:rPr lang="nl-NL" sz="1200" kern="0" noProof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nl-NL" sz="1100" i="1" kern="0" noProof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(zie onderstaand voorbeeld).</a:t>
              </a:r>
            </a:p>
          </p:txBody>
        </p:sp>
        <p:sp>
          <p:nvSpPr>
            <p:cNvPr id="95" name="Tekstvak 33"/>
            <p:cNvSpPr txBox="1"/>
            <p:nvPr/>
          </p:nvSpPr>
          <p:spPr>
            <a:xfrm>
              <a:off x="12441149" y="2793904"/>
              <a:ext cx="2710405" cy="3959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noProof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Selecteer de tabel die u wilt invoegen en klik op </a:t>
              </a:r>
              <a:r>
                <a:rPr lang="nl-NL" sz="1200" b="1" kern="0" noProof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‘Invoegen’</a:t>
              </a:r>
            </a:p>
          </p:txBody>
        </p:sp>
        <p:sp>
          <p:nvSpPr>
            <p:cNvPr id="96" name="Ovaal 95"/>
            <p:cNvSpPr/>
            <p:nvPr/>
          </p:nvSpPr>
          <p:spPr>
            <a:xfrm>
              <a:off x="12441150" y="379292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97" name="Ovaal 96"/>
            <p:cNvSpPr/>
            <p:nvPr/>
          </p:nvSpPr>
          <p:spPr>
            <a:xfrm>
              <a:off x="12441150" y="2337208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98" name="Rechte verbindingslijn 97"/>
            <p:cNvCxnSpPr/>
            <p:nvPr/>
          </p:nvCxnSpPr>
          <p:spPr>
            <a:xfrm>
              <a:off x="12441150" y="248176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9" name="Rechte verbindingslijn 98"/>
            <p:cNvCxnSpPr/>
            <p:nvPr/>
          </p:nvCxnSpPr>
          <p:spPr>
            <a:xfrm>
              <a:off x="12441149" y="2212830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0" name="Rechte verbindingslijn 99"/>
            <p:cNvCxnSpPr/>
            <p:nvPr/>
          </p:nvCxnSpPr>
          <p:spPr>
            <a:xfrm>
              <a:off x="12444679" y="3691468"/>
              <a:ext cx="270687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01" name="Groep 100"/>
            <p:cNvGrpSpPr/>
            <p:nvPr/>
          </p:nvGrpSpPr>
          <p:grpSpPr>
            <a:xfrm>
              <a:off x="12450571" y="3301369"/>
              <a:ext cx="1002992" cy="267962"/>
              <a:chOff x="13560784" y="3471416"/>
              <a:chExt cx="1114138" cy="297656"/>
            </a:xfrm>
          </p:grpSpPr>
          <p:sp>
            <p:nvSpPr>
              <p:cNvPr id="111" name="Afgeronde rechthoek 110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 dirty="0">
                  <a:latin typeface="Segoe UI Light" panose="020B0502040204020203" pitchFamily="34" charset="0"/>
                </a:endParaRPr>
              </a:p>
            </p:txBody>
          </p:sp>
          <p:sp>
            <p:nvSpPr>
              <p:cNvPr id="112" name="Tekstvak 111"/>
              <p:cNvSpPr txBox="1"/>
              <p:nvPr/>
            </p:nvSpPr>
            <p:spPr>
              <a:xfrm>
                <a:off x="13573594" y="3488254"/>
                <a:ext cx="888311" cy="2735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nl-NL" sz="1000" noProof="0" dirty="0">
                    <a:latin typeface="Segoe UI Light" panose="020B0502040204020203" pitchFamily="34" charset="0"/>
                  </a:rPr>
                  <a:t>Invoegen</a:t>
                </a:r>
              </a:p>
            </p:txBody>
          </p:sp>
          <p:cxnSp>
            <p:nvCxnSpPr>
              <p:cNvPr id="113" name="Rechte verbindingslijn 112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Gelijkbenige driehoek 113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noProof="0" dirty="0">
                  <a:latin typeface="Segoe UI Light" panose="020B0502040204020203" pitchFamily="34" charset="0"/>
                </a:endParaRPr>
              </a:p>
            </p:txBody>
          </p:sp>
        </p:grpSp>
        <p:grpSp>
          <p:nvGrpSpPr>
            <p:cNvPr id="102" name="Groep 101"/>
            <p:cNvGrpSpPr/>
            <p:nvPr userDrawn="1"/>
          </p:nvGrpSpPr>
          <p:grpSpPr>
            <a:xfrm>
              <a:off x="12441148" y="1674386"/>
              <a:ext cx="445181" cy="402106"/>
              <a:chOff x="6072040" y="3376043"/>
              <a:chExt cx="1227920" cy="1109109"/>
            </a:xfrm>
          </p:grpSpPr>
          <p:sp>
            <p:nvSpPr>
              <p:cNvPr id="103" name="Rechthoek 102"/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Segoe UI Light" panose="020B0502040204020203" pitchFamily="34" charset="0"/>
                </a:endParaRPr>
              </a:p>
            </p:txBody>
          </p:sp>
          <p:sp>
            <p:nvSpPr>
              <p:cNvPr id="104" name="Rechthoek 103"/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Segoe UI Light" panose="020B0502040204020203" pitchFamily="34" charset="0"/>
                </a:endParaRPr>
              </a:p>
            </p:txBody>
          </p:sp>
          <p:cxnSp>
            <p:nvCxnSpPr>
              <p:cNvPr id="105" name="Rechte verbindingslijn 104"/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Rechte verbindingslijn 105"/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chte verbindingslijn 106"/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chte verbindingslijn 107"/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Rechte verbindingslijn 108"/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Rechthoek 109"/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905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Segoe UI Light" panose="020B050204020402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667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0%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1340" y="531341"/>
            <a:ext cx="6203289" cy="496565"/>
          </a:xfrm>
        </p:spPr>
        <p:txBody>
          <a:bodyPr/>
          <a:lstStyle/>
          <a:p>
            <a:r>
              <a:rPr lang="nl-NL" dirty="0"/>
              <a:t>Klik hier om een titel in te 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BA41-AFD5-4B00-AC98-55F0A9A32C4E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531340" y="951113"/>
            <a:ext cx="6203289" cy="284560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5" hasCustomPrompt="1"/>
          </p:nvPr>
        </p:nvSpPr>
        <p:spPr>
          <a:xfrm>
            <a:off x="525164" y="1447678"/>
            <a:ext cx="11114128" cy="4064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bIns="288000" anchor="ctr"/>
          <a:lstStyle>
            <a:lvl1pPr algn="ctr">
              <a:lnSpc>
                <a:spcPct val="300000"/>
              </a:lnSpc>
              <a:defRPr baseline="0"/>
            </a:lvl1pPr>
          </a:lstStyle>
          <a:p>
            <a:r>
              <a:rPr lang="nl-NL" dirty="0"/>
              <a:t>Klik hier op het icoon</a:t>
            </a:r>
            <a:br>
              <a:rPr lang="nl-NL" dirty="0"/>
            </a:br>
            <a:r>
              <a:rPr lang="nl-NL" dirty="0"/>
              <a:t>een tabel in te voegen</a:t>
            </a:r>
          </a:p>
        </p:txBody>
      </p:sp>
      <p:sp>
        <p:nvSpPr>
          <p:cNvPr id="9" name="Rechthoek 8"/>
          <p:cNvSpPr/>
          <p:nvPr userDrawn="1"/>
        </p:nvSpPr>
        <p:spPr>
          <a:xfrm>
            <a:off x="7692571" y="-446643"/>
            <a:ext cx="4499429" cy="372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nl-NL" sz="2000" b="1" dirty="0">
                <a:solidFill>
                  <a:schemeClr val="accent1"/>
                </a:solidFill>
              </a:rPr>
              <a:t>100% TABEL</a:t>
            </a:r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12441148" y="14897"/>
            <a:ext cx="2710407" cy="3676571"/>
            <a:chOff x="12441148" y="14897"/>
            <a:chExt cx="2710407" cy="3676571"/>
          </a:xfrm>
        </p:grpSpPr>
        <p:sp>
          <p:nvSpPr>
            <p:cNvPr id="12" name="Rechthoek 11"/>
            <p:cNvSpPr/>
            <p:nvPr/>
          </p:nvSpPr>
          <p:spPr>
            <a:xfrm>
              <a:off x="12441150" y="14897"/>
              <a:ext cx="2696270" cy="16177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 cap="all" baseline="0" noProof="0" dirty="0">
                  <a:solidFill>
                    <a:schemeClr val="accent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Tabel INVOEGEN</a:t>
              </a:r>
            </a:p>
          </p:txBody>
        </p:sp>
        <p:sp>
          <p:nvSpPr>
            <p:cNvPr id="13" name="Tekstvak 33"/>
            <p:cNvSpPr txBox="1"/>
            <p:nvPr/>
          </p:nvSpPr>
          <p:spPr>
            <a:xfrm>
              <a:off x="12441149" y="814239"/>
              <a:ext cx="2710405" cy="7198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noProof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Indien nodig, verwijder de bestaande tabel. Klik op het pictogram om </a:t>
              </a:r>
              <a:br>
                <a:rPr lang="nl-NL" sz="1200" kern="0" noProof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nl-NL" sz="1200" kern="0" noProof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een tabel in te voegen</a:t>
              </a:r>
              <a:br>
                <a:rPr lang="nl-NL" sz="1200" kern="0" noProof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nl-NL" sz="1100" i="1" kern="0" noProof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(zie onderstaand voorbeeld).</a:t>
              </a:r>
            </a:p>
          </p:txBody>
        </p:sp>
        <p:sp>
          <p:nvSpPr>
            <p:cNvPr id="14" name="Tekstvak 33"/>
            <p:cNvSpPr txBox="1"/>
            <p:nvPr/>
          </p:nvSpPr>
          <p:spPr>
            <a:xfrm>
              <a:off x="12441149" y="2793904"/>
              <a:ext cx="2710405" cy="3959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noProof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Selecteer de tabel die u wilt invoegen en klik op </a:t>
              </a:r>
              <a:r>
                <a:rPr lang="nl-NL" sz="1200" b="1" kern="0" noProof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‘Invoegen’</a:t>
              </a:r>
            </a:p>
          </p:txBody>
        </p:sp>
        <p:sp>
          <p:nvSpPr>
            <p:cNvPr id="15" name="Ovaal 14"/>
            <p:cNvSpPr/>
            <p:nvPr/>
          </p:nvSpPr>
          <p:spPr>
            <a:xfrm>
              <a:off x="12441150" y="379292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6" name="Ovaal 15"/>
            <p:cNvSpPr/>
            <p:nvPr/>
          </p:nvSpPr>
          <p:spPr>
            <a:xfrm>
              <a:off x="12441150" y="2337208"/>
              <a:ext cx="327206" cy="32720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17" name="Rechte verbindingslijn 16"/>
            <p:cNvCxnSpPr/>
            <p:nvPr/>
          </p:nvCxnSpPr>
          <p:spPr>
            <a:xfrm>
              <a:off x="12441150" y="248176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8" name="Rechte verbindingslijn 17"/>
            <p:cNvCxnSpPr/>
            <p:nvPr/>
          </p:nvCxnSpPr>
          <p:spPr>
            <a:xfrm>
              <a:off x="12441149" y="2212830"/>
              <a:ext cx="271040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9" name="Rechte verbindingslijn 18"/>
            <p:cNvCxnSpPr/>
            <p:nvPr/>
          </p:nvCxnSpPr>
          <p:spPr>
            <a:xfrm>
              <a:off x="12444679" y="3691468"/>
              <a:ext cx="2706875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0" name="Groep 19"/>
            <p:cNvGrpSpPr/>
            <p:nvPr/>
          </p:nvGrpSpPr>
          <p:grpSpPr>
            <a:xfrm>
              <a:off x="12450571" y="3301369"/>
              <a:ext cx="1002992" cy="267962"/>
              <a:chOff x="13560784" y="3471416"/>
              <a:chExt cx="1114138" cy="297656"/>
            </a:xfrm>
          </p:grpSpPr>
          <p:sp>
            <p:nvSpPr>
              <p:cNvPr id="30" name="Afgeronde rechthoek 29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 dirty="0">
                  <a:latin typeface="Segoe UI Light" panose="020B0502040204020203" pitchFamily="34" charset="0"/>
                </a:endParaRPr>
              </a:p>
            </p:txBody>
          </p:sp>
          <p:sp>
            <p:nvSpPr>
              <p:cNvPr id="31" name="Tekstvak 30"/>
              <p:cNvSpPr txBox="1"/>
              <p:nvPr/>
            </p:nvSpPr>
            <p:spPr>
              <a:xfrm>
                <a:off x="13573594" y="3488254"/>
                <a:ext cx="888311" cy="2735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nl-NL" sz="1000" noProof="0" dirty="0">
                    <a:latin typeface="Segoe UI Light" panose="020B0502040204020203" pitchFamily="34" charset="0"/>
                  </a:rPr>
                  <a:t>Invoegen</a:t>
                </a:r>
              </a:p>
            </p:txBody>
          </p:sp>
          <p:cxnSp>
            <p:nvCxnSpPr>
              <p:cNvPr id="32" name="Rechte verbindingslijn 31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Gelijkbenige driehoek 32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noProof="0" dirty="0">
                  <a:latin typeface="Segoe UI Light" panose="020B0502040204020203" pitchFamily="34" charset="0"/>
                </a:endParaRPr>
              </a:p>
            </p:txBody>
          </p:sp>
        </p:grpSp>
        <p:grpSp>
          <p:nvGrpSpPr>
            <p:cNvPr id="21" name="Groep 20"/>
            <p:cNvGrpSpPr/>
            <p:nvPr userDrawn="1"/>
          </p:nvGrpSpPr>
          <p:grpSpPr>
            <a:xfrm>
              <a:off x="12441148" y="1674386"/>
              <a:ext cx="445181" cy="402106"/>
              <a:chOff x="6072040" y="3376043"/>
              <a:chExt cx="1227920" cy="1109109"/>
            </a:xfrm>
          </p:grpSpPr>
          <p:sp>
            <p:nvSpPr>
              <p:cNvPr id="22" name="Rechthoek 21"/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Segoe UI Light" panose="020B0502040204020203" pitchFamily="34" charset="0"/>
                </a:endParaRPr>
              </a:p>
            </p:txBody>
          </p:sp>
          <p:sp>
            <p:nvSpPr>
              <p:cNvPr id="23" name="Rechthoek 22"/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Segoe UI Light" panose="020B0502040204020203" pitchFamily="34" charset="0"/>
                </a:endParaRPr>
              </a:p>
            </p:txBody>
          </p:sp>
          <p:cxnSp>
            <p:nvCxnSpPr>
              <p:cNvPr id="24" name="Rechte verbindingslijn 23"/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4"/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5"/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chte verbindingslijn 26"/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chte verbindingslijn 27"/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hthoek 28"/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905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Segoe UI Light" panose="020B050204020402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540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638F0FA-503B-447F-A02E-6BF1D880434F}" type="datetimeFigureOut">
              <a:rPr lang="nl-NL" smtClean="0"/>
              <a:pPr/>
              <a:t>4-3-2021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8120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/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12191999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bIns="288000" anchor="ctr">
            <a:noAutofit/>
          </a:bodyPr>
          <a:lstStyle>
            <a:lvl1pPr algn="ctr">
              <a:lnSpc>
                <a:spcPct val="300000"/>
              </a:lnSpc>
              <a:defRPr/>
            </a:lvl1pPr>
          </a:lstStyle>
          <a:p>
            <a:r>
              <a:rPr lang="nl-NL" dirty="0"/>
              <a:t>Klik hier op het icoon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60" name="Tijdelijke aanduiding voor tekst 7"/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0" y="7121559"/>
            <a:ext cx="30459600" cy="3229200"/>
          </a:xfrm>
          <a:blipFill>
            <a:blip r:embed="rId2" cstate="print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Niet verwijderen</a:t>
            </a:r>
          </a:p>
        </p:txBody>
      </p:sp>
      <p:sp>
        <p:nvSpPr>
          <p:cNvPr id="61" name="Tijdelijke aanduiding voor tekst 7"/>
          <p:cNvSpPr>
            <a:spLocks noGrp="1"/>
          </p:cNvSpPr>
          <p:nvPr>
            <p:ph type="body" sz="quarter" idx="18" hasCustomPrompt="1"/>
          </p:nvPr>
        </p:nvSpPr>
        <p:spPr>
          <a:xfrm>
            <a:off x="532936" y="4483460"/>
            <a:ext cx="3009600" cy="1843200"/>
          </a:xfrm>
          <a:blipFill>
            <a:blip r:embed="rId3" cstate="print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Niet verwijderen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42229" y="5906294"/>
            <a:ext cx="7622060" cy="496565"/>
          </a:xfrm>
        </p:spPr>
        <p:txBody>
          <a:bodyPr bIns="0" anchor="b" anchorCtr="0"/>
          <a:lstStyle>
            <a:lvl1pPr algn="r">
              <a:defRPr/>
            </a:lvl1pPr>
          </a:lstStyle>
          <a:p>
            <a:r>
              <a:rPr lang="nl-NL" dirty="0"/>
              <a:t>Afsluiting</a:t>
            </a:r>
          </a:p>
        </p:txBody>
      </p:sp>
      <p:sp>
        <p:nvSpPr>
          <p:cNvPr id="18" name="Rechthoek 17"/>
          <p:cNvSpPr/>
          <p:nvPr userDrawn="1"/>
        </p:nvSpPr>
        <p:spPr>
          <a:xfrm>
            <a:off x="7692571" y="-446643"/>
            <a:ext cx="4499429" cy="372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nl-NL" sz="2000" b="1" dirty="0">
                <a:solidFill>
                  <a:schemeClr val="accent1"/>
                </a:solidFill>
              </a:rPr>
              <a:t>AFSLUITING</a:t>
            </a:r>
          </a:p>
        </p:txBody>
      </p:sp>
      <p:grpSp>
        <p:nvGrpSpPr>
          <p:cNvPr id="3" name="Groep 2"/>
          <p:cNvGrpSpPr/>
          <p:nvPr userDrawn="1"/>
        </p:nvGrpSpPr>
        <p:grpSpPr>
          <a:xfrm>
            <a:off x="12446162" y="-5444"/>
            <a:ext cx="2704546" cy="6868888"/>
            <a:chOff x="12446162" y="-5444"/>
            <a:chExt cx="2704546" cy="6868888"/>
          </a:xfrm>
        </p:grpSpPr>
        <p:pic>
          <p:nvPicPr>
            <p:cNvPr id="91" name="Afbeelding 90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2472003" y="5248243"/>
              <a:ext cx="2371725" cy="1362075"/>
            </a:xfrm>
            <a:prstGeom prst="rect">
              <a:avLst/>
            </a:prstGeom>
          </p:spPr>
        </p:pic>
        <p:grpSp>
          <p:nvGrpSpPr>
            <p:cNvPr id="20" name="Instructie afbeelding B"/>
            <p:cNvGrpSpPr/>
            <p:nvPr userDrawn="1"/>
          </p:nvGrpSpPr>
          <p:grpSpPr>
            <a:xfrm>
              <a:off x="12446162" y="-5444"/>
              <a:ext cx="2704546" cy="6868888"/>
              <a:chOff x="12470972" y="-5444"/>
              <a:chExt cx="2704546" cy="6868888"/>
            </a:xfrm>
          </p:grpSpPr>
          <p:sp>
            <p:nvSpPr>
              <p:cNvPr id="37" name="Rechthoek 100"/>
              <p:cNvSpPr/>
              <p:nvPr/>
            </p:nvSpPr>
            <p:spPr>
              <a:xfrm>
                <a:off x="12483705" y="-5444"/>
                <a:ext cx="2677678" cy="28801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>
                  <a:lnSpc>
                    <a:spcPct val="80000"/>
                  </a:lnSpc>
                </a:pPr>
                <a:r>
                  <a:rPr lang="nl-NL" sz="1600" b="1" kern="0" dirty="0">
                    <a:solidFill>
                      <a:schemeClr val="tx2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AFBEELDING INVOEGEN</a:t>
                </a:r>
              </a:p>
            </p:txBody>
          </p:sp>
          <p:sp>
            <p:nvSpPr>
              <p:cNvPr id="38" name="Tekstvak 33"/>
              <p:cNvSpPr txBox="1"/>
              <p:nvPr/>
            </p:nvSpPr>
            <p:spPr>
              <a:xfrm>
                <a:off x="12483705" y="865335"/>
                <a:ext cx="2584447" cy="73069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Indien nodig, verwijder de bestaande afbeelding. Klik op het pictogram om een afbeelding in te voegen</a:t>
                </a:r>
                <a:br>
                  <a:rPr lang="nl-NL" sz="1200" kern="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</a:br>
                <a:r>
                  <a:rPr lang="nl-NL" sz="1200" kern="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(zie onderstaand voorbeeld).</a:t>
                </a:r>
              </a:p>
            </p:txBody>
          </p:sp>
          <p:sp>
            <p:nvSpPr>
              <p:cNvPr id="39" name="Tekstvak 33"/>
              <p:cNvSpPr txBox="1"/>
              <p:nvPr/>
            </p:nvSpPr>
            <p:spPr>
              <a:xfrm>
                <a:off x="12479311" y="2969104"/>
                <a:ext cx="2592287" cy="44485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Selecteer de afbeelding die u wilt invoegen en klik op </a:t>
                </a:r>
                <a:r>
                  <a:rPr lang="nl-NL" sz="1200" b="1" kern="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‘Invoegen’</a:t>
                </a:r>
              </a:p>
            </p:txBody>
          </p:sp>
          <p:sp>
            <p:nvSpPr>
              <p:cNvPr id="40" name="Ovaal 118"/>
              <p:cNvSpPr/>
              <p:nvPr/>
            </p:nvSpPr>
            <p:spPr>
              <a:xfrm>
                <a:off x="12483705" y="436334"/>
                <a:ext cx="359927" cy="359927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1</a:t>
                </a:r>
              </a:p>
            </p:txBody>
          </p:sp>
          <p:sp>
            <p:nvSpPr>
              <p:cNvPr id="41" name="Ovaal 119"/>
              <p:cNvSpPr/>
              <p:nvPr/>
            </p:nvSpPr>
            <p:spPr>
              <a:xfrm>
                <a:off x="12488780" y="2543208"/>
                <a:ext cx="359927" cy="359927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2</a:t>
                </a:r>
              </a:p>
            </p:txBody>
          </p:sp>
          <p:cxnSp>
            <p:nvCxnSpPr>
              <p:cNvPr id="42" name="Rechte verbindingslijn 120"/>
              <p:cNvCxnSpPr/>
              <p:nvPr/>
            </p:nvCxnSpPr>
            <p:spPr>
              <a:xfrm>
                <a:off x="12487778" y="283020"/>
                <a:ext cx="267593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cxnSp>
            <p:nvCxnSpPr>
              <p:cNvPr id="43" name="Rechte verbindingslijn 121"/>
              <p:cNvCxnSpPr/>
              <p:nvPr/>
            </p:nvCxnSpPr>
            <p:spPr>
              <a:xfrm>
                <a:off x="12479311" y="2393251"/>
                <a:ext cx="2684402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cxnSp>
            <p:nvCxnSpPr>
              <p:cNvPr id="44" name="Rechte verbindingslijn 122"/>
              <p:cNvCxnSpPr/>
              <p:nvPr/>
            </p:nvCxnSpPr>
            <p:spPr>
              <a:xfrm>
                <a:off x="12470972" y="3968888"/>
                <a:ext cx="2692741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pic>
            <p:nvPicPr>
              <p:cNvPr id="45" name="Icoontje afbeelding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88780" y="1708839"/>
                <a:ext cx="521075" cy="521075"/>
              </a:xfrm>
              <a:prstGeom prst="rect">
                <a:avLst/>
              </a:prstGeom>
            </p:spPr>
          </p:pic>
          <p:sp>
            <p:nvSpPr>
              <p:cNvPr id="46" name="Tekstvak 33"/>
              <p:cNvSpPr txBox="1"/>
              <p:nvPr/>
            </p:nvSpPr>
            <p:spPr>
              <a:xfrm>
                <a:off x="12479311" y="4549393"/>
                <a:ext cx="2588841" cy="107187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Klik met de rechter muis knop op de miniatuurweergave van de dia en kies </a:t>
                </a:r>
                <a:r>
                  <a:rPr lang="nl-NL" sz="1200" b="1" kern="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‘Dia herstellen’. </a:t>
                </a:r>
              </a:p>
            </p:txBody>
          </p:sp>
          <p:sp>
            <p:nvSpPr>
              <p:cNvPr id="47" name="Ovaal 125"/>
              <p:cNvSpPr/>
              <p:nvPr/>
            </p:nvSpPr>
            <p:spPr>
              <a:xfrm>
                <a:off x="12488779" y="4119303"/>
                <a:ext cx="359927" cy="359927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3</a:t>
                </a:r>
              </a:p>
            </p:txBody>
          </p:sp>
          <p:cxnSp>
            <p:nvCxnSpPr>
              <p:cNvPr id="48" name="Rechte verbindingslijn 126"/>
              <p:cNvCxnSpPr/>
              <p:nvPr/>
            </p:nvCxnSpPr>
            <p:spPr>
              <a:xfrm>
                <a:off x="12470972" y="6863444"/>
                <a:ext cx="2704546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grpSp>
            <p:nvGrpSpPr>
              <p:cNvPr id="49" name="Groep 127"/>
              <p:cNvGrpSpPr/>
              <p:nvPr/>
            </p:nvGrpSpPr>
            <p:grpSpPr>
              <a:xfrm>
                <a:off x="12483705" y="3495180"/>
                <a:ext cx="1114138" cy="297656"/>
                <a:chOff x="13560784" y="3471416"/>
                <a:chExt cx="1114138" cy="297656"/>
              </a:xfrm>
            </p:grpSpPr>
            <p:sp>
              <p:nvSpPr>
                <p:cNvPr id="50" name="Afgeronde rechthoek 128"/>
                <p:cNvSpPr/>
                <p:nvPr/>
              </p:nvSpPr>
              <p:spPr>
                <a:xfrm>
                  <a:off x="13560784" y="3471416"/>
                  <a:ext cx="1114138" cy="297656"/>
                </a:xfrm>
                <a:prstGeom prst="roundRect">
                  <a:avLst/>
                </a:prstGeom>
                <a:gradFill flip="none" rotWithShape="1">
                  <a:gsLst>
                    <a:gs pos="4000">
                      <a:srgbClr val="00B0F0"/>
                    </a:gs>
                    <a:gs pos="0">
                      <a:srgbClr val="0070C0"/>
                    </a:gs>
                    <a:gs pos="100000">
                      <a:srgbClr val="0070C0"/>
                    </a:gs>
                    <a:gs pos="12000">
                      <a:srgbClr val="D1EAFF"/>
                    </a:gs>
                    <a:gs pos="96000">
                      <a:srgbClr val="00B0F0"/>
                    </a:gs>
                    <a:gs pos="89000">
                      <a:srgbClr val="DDF4FF"/>
                    </a:gs>
                    <a:gs pos="43000">
                      <a:srgbClr val="D1EAFF"/>
                    </a:gs>
                    <a:gs pos="51000">
                      <a:srgbClr val="DDF4FF"/>
                    </a:gs>
                  </a:gsLst>
                  <a:lin ang="16200000" scaled="1"/>
                  <a:tileRect/>
                </a:gradFill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>
                    <a:latin typeface="Segoe UI Light" panose="020B0502040204020203" pitchFamily="34" charset="0"/>
                  </a:endParaRPr>
                </a:p>
              </p:txBody>
            </p:sp>
            <p:sp>
              <p:nvSpPr>
                <p:cNvPr id="51" name="Tekstvak 81"/>
                <p:cNvSpPr txBox="1"/>
                <p:nvPr/>
              </p:nvSpPr>
              <p:spPr>
                <a:xfrm>
                  <a:off x="13573594" y="3501896"/>
                  <a:ext cx="888311" cy="24622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>
                  <a:defPPr>
                    <a:defRPr lang="nl-NL"/>
                  </a:defPPr>
                  <a:lvl1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900" i="0" u="none" strike="noStrike" kern="0" cap="none" spc="0" normalizeH="0" baseline="0">
                      <a:ln>
                        <a:noFill/>
                      </a:ln>
                      <a:effectLst>
                        <a:outerShdw blurRad="25400" algn="ctr" rotWithShape="0">
                          <a:prstClr val="white"/>
                        </a:outerShdw>
                      </a:effectLst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5pPr>
                  <a:lvl6pPr>
                    <a:defRPr>
                      <a:latin typeface="Arial" charset="0"/>
                      <a:cs typeface="Arial" charset="0"/>
                    </a:defRPr>
                  </a:lvl6pPr>
                  <a:lvl7pPr>
                    <a:defRPr>
                      <a:latin typeface="Arial" charset="0"/>
                      <a:cs typeface="Arial" charset="0"/>
                    </a:defRPr>
                  </a:lvl7pPr>
                  <a:lvl8pPr>
                    <a:defRPr>
                      <a:latin typeface="Arial" charset="0"/>
                      <a:cs typeface="Arial" charset="0"/>
                    </a:defRPr>
                  </a:lvl8pPr>
                  <a:lvl9pPr>
                    <a:defRPr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nl-NL" sz="1000" dirty="0">
                      <a:latin typeface="Segoe UI Light" panose="020B0502040204020203" pitchFamily="34" charset="0"/>
                    </a:rPr>
                    <a:t>Invoegen</a:t>
                  </a:r>
                </a:p>
              </p:txBody>
            </p:sp>
            <p:cxnSp>
              <p:nvCxnSpPr>
                <p:cNvPr id="52" name="Rechte verbindingslijn 130"/>
                <p:cNvCxnSpPr/>
                <p:nvPr/>
              </p:nvCxnSpPr>
              <p:spPr>
                <a:xfrm>
                  <a:off x="14461905" y="3507058"/>
                  <a:ext cx="0" cy="2244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Gelijkbenige driehoek 131"/>
                <p:cNvSpPr/>
                <p:nvPr/>
              </p:nvSpPr>
              <p:spPr>
                <a:xfrm rot="10800000">
                  <a:off x="14518584" y="3600521"/>
                  <a:ext cx="105309" cy="57157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dirty="0">
                    <a:latin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22" name="Groep 74"/>
            <p:cNvGrpSpPr/>
            <p:nvPr userDrawn="1"/>
          </p:nvGrpSpPr>
          <p:grpSpPr>
            <a:xfrm>
              <a:off x="13386896" y="6137670"/>
              <a:ext cx="1750842" cy="564707"/>
              <a:chOff x="13098875" y="6031678"/>
              <a:chExt cx="1969277" cy="635161"/>
            </a:xfrm>
          </p:grpSpPr>
          <p:sp>
            <p:nvSpPr>
              <p:cNvPr id="23" name="Rechthoek 75"/>
              <p:cNvSpPr/>
              <p:nvPr/>
            </p:nvSpPr>
            <p:spPr>
              <a:xfrm>
                <a:off x="13103058" y="6031678"/>
                <a:ext cx="1957909" cy="536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latin typeface="Segoe UI Light" panose="020B0502040204020203" pitchFamily="34" charset="0"/>
                </a:endParaRPr>
              </a:p>
            </p:txBody>
          </p:sp>
          <p:grpSp>
            <p:nvGrpSpPr>
              <p:cNvPr id="24" name="Groep 76"/>
              <p:cNvGrpSpPr/>
              <p:nvPr/>
            </p:nvGrpSpPr>
            <p:grpSpPr>
              <a:xfrm>
                <a:off x="13098875" y="6031679"/>
                <a:ext cx="1969277" cy="542924"/>
                <a:chOff x="13164976" y="6054428"/>
                <a:chExt cx="1969277" cy="542924"/>
              </a:xfrm>
            </p:grpSpPr>
            <p:sp>
              <p:nvSpPr>
                <p:cNvPr id="27" name="Rechthoek 79"/>
                <p:cNvSpPr/>
                <p:nvPr/>
              </p:nvSpPr>
              <p:spPr>
                <a:xfrm>
                  <a:off x="13164976" y="6054428"/>
                  <a:ext cx="1969277" cy="542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>
                    <a:latin typeface="Segoe UI Light" panose="020B0502040204020203" pitchFamily="34" charset="0"/>
                  </a:endParaRPr>
                </a:p>
              </p:txBody>
            </p:sp>
            <p:grpSp>
              <p:nvGrpSpPr>
                <p:cNvPr id="28" name="Groep 80"/>
                <p:cNvGrpSpPr/>
                <p:nvPr/>
              </p:nvGrpSpPr>
              <p:grpSpPr>
                <a:xfrm>
                  <a:off x="13214777" y="6112607"/>
                  <a:ext cx="145227" cy="129517"/>
                  <a:chOff x="12287399" y="5999447"/>
                  <a:chExt cx="194830" cy="173755"/>
                </a:xfrm>
              </p:grpSpPr>
              <p:sp>
                <p:nvSpPr>
                  <p:cNvPr id="31" name="Afgeronde rechthoek 83"/>
                  <p:cNvSpPr/>
                  <p:nvPr/>
                </p:nvSpPr>
                <p:spPr>
                  <a:xfrm>
                    <a:off x="12287399" y="5999447"/>
                    <a:ext cx="194830" cy="173755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>
                      <a:latin typeface="Segoe UI Light" panose="020B0502040204020203" pitchFamily="34" charset="0"/>
                    </a:endParaRPr>
                  </a:p>
                </p:txBody>
              </p:sp>
              <p:sp>
                <p:nvSpPr>
                  <p:cNvPr id="32" name="Rechthoek 84"/>
                  <p:cNvSpPr/>
                  <p:nvPr/>
                </p:nvSpPr>
                <p:spPr>
                  <a:xfrm>
                    <a:off x="12309962" y="6064143"/>
                    <a:ext cx="67808" cy="88816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>
                      <a:latin typeface="Segoe UI Light" panose="020B0502040204020203" pitchFamily="34" charset="0"/>
                    </a:endParaRPr>
                  </a:p>
                </p:txBody>
              </p:sp>
              <p:sp>
                <p:nvSpPr>
                  <p:cNvPr id="33" name="Rechthoek 85"/>
                  <p:cNvSpPr/>
                  <p:nvPr/>
                </p:nvSpPr>
                <p:spPr>
                  <a:xfrm>
                    <a:off x="12311695" y="6025633"/>
                    <a:ext cx="144676" cy="19389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>
                      <a:latin typeface="Segoe UI Light" panose="020B0502040204020203" pitchFamily="34" charset="0"/>
                    </a:endParaRPr>
                  </a:p>
                </p:txBody>
              </p:sp>
              <p:sp>
                <p:nvSpPr>
                  <p:cNvPr id="34" name="Rechthoek 87"/>
                  <p:cNvSpPr/>
                  <p:nvPr/>
                </p:nvSpPr>
                <p:spPr>
                  <a:xfrm>
                    <a:off x="12394634" y="6067091"/>
                    <a:ext cx="61356" cy="1204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>
                      <a:latin typeface="Segoe UI Light" panose="020B0502040204020203" pitchFamily="34" charset="0"/>
                    </a:endParaRPr>
                  </a:p>
                </p:txBody>
              </p:sp>
              <p:sp>
                <p:nvSpPr>
                  <p:cNvPr id="35" name="Rechthoek 88"/>
                  <p:cNvSpPr/>
                  <p:nvPr/>
                </p:nvSpPr>
                <p:spPr>
                  <a:xfrm>
                    <a:off x="12398009" y="6099631"/>
                    <a:ext cx="41906" cy="13244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>
                      <a:latin typeface="Segoe UI Light" panose="020B0502040204020203" pitchFamily="34" charset="0"/>
                    </a:endParaRPr>
                  </a:p>
                </p:txBody>
              </p:sp>
              <p:sp>
                <p:nvSpPr>
                  <p:cNvPr id="36" name="Rechthoek 91"/>
                  <p:cNvSpPr/>
                  <p:nvPr/>
                </p:nvSpPr>
                <p:spPr>
                  <a:xfrm>
                    <a:off x="12394634" y="6135009"/>
                    <a:ext cx="61356" cy="1204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>
                      <a:latin typeface="Segoe UI Light" panose="020B0502040204020203" pitchFamily="34" charset="0"/>
                    </a:endParaRPr>
                  </a:p>
                </p:txBody>
              </p:sp>
            </p:grpSp>
            <p:sp>
              <p:nvSpPr>
                <p:cNvPr id="29" name="Rechthoek 81"/>
                <p:cNvSpPr/>
                <p:nvPr/>
              </p:nvSpPr>
              <p:spPr>
                <a:xfrm>
                  <a:off x="13424745" y="6062530"/>
                  <a:ext cx="734179" cy="294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nl-NL" sz="1100" dirty="0">
                      <a:latin typeface="Segoe UI Light" panose="020B0502040204020203" pitchFamily="34" charset="0"/>
                    </a:rPr>
                    <a:t>Indeling</a:t>
                  </a:r>
                </a:p>
              </p:txBody>
            </p:sp>
            <p:sp>
              <p:nvSpPr>
                <p:cNvPr id="30" name="Gelijkbenige driehoek 82"/>
                <p:cNvSpPr/>
                <p:nvPr/>
              </p:nvSpPr>
              <p:spPr>
                <a:xfrm rot="5400000">
                  <a:off x="14952381" y="6150144"/>
                  <a:ext cx="105309" cy="57157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dirty="0">
                    <a:latin typeface="Segoe UI Light" panose="020B0502040204020203" pitchFamily="34" charset="0"/>
                  </a:endParaRPr>
                </a:p>
              </p:txBody>
            </p:sp>
          </p:grpSp>
          <p:sp>
            <p:nvSpPr>
              <p:cNvPr id="25" name="Afgeronde rechthoek 77"/>
              <p:cNvSpPr/>
              <p:nvPr/>
            </p:nvSpPr>
            <p:spPr>
              <a:xfrm>
                <a:off x="13098875" y="6299992"/>
                <a:ext cx="1962093" cy="268314"/>
              </a:xfrm>
              <a:prstGeom prst="roundRect">
                <a:avLst/>
              </a:prstGeom>
              <a:gradFill>
                <a:gsLst>
                  <a:gs pos="0">
                    <a:srgbClr val="FFF2BD"/>
                  </a:gs>
                  <a:gs pos="34000">
                    <a:srgbClr val="FFE98B"/>
                  </a:gs>
                  <a:gs pos="78000">
                    <a:srgbClr val="FFF5C9"/>
                  </a:gs>
                  <a:gs pos="59000">
                    <a:srgbClr val="FFE98B"/>
                  </a:gs>
                </a:gsLst>
                <a:lin ang="5400000" scaled="0"/>
              </a:gradFill>
              <a:ln w="63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24000" rtlCol="0" anchor="ctr"/>
              <a:lstStyle/>
              <a:p>
                <a:r>
                  <a:rPr lang="nl-NL" sz="1200" dirty="0">
                    <a:solidFill>
                      <a:schemeClr val="tx1"/>
                    </a:solidFill>
                    <a:latin typeface="Segoe UI Light" panose="020B0502040204020203" pitchFamily="34" charset="0"/>
                  </a:rPr>
                  <a:t>Dia herstellen</a:t>
                </a:r>
              </a:p>
            </p:txBody>
          </p:sp>
          <p:pic>
            <p:nvPicPr>
              <p:cNvPr id="26" name="Picture 3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49717" y="6378357"/>
                <a:ext cx="178436" cy="2884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76089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-1.49284 -0.49051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648" y="-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>
        <p:tmplLst>
          <p:tmpl>
            <p:tnLst>
              <p:par>
                <p:cTn presetID="35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1.45833E-6 -2.59259E-6 L -1.49284 -0.49051 " pathEditMode="relative" rAng="0" ptsTypes="AA">
                      <p:cBhvr>
                        <p:cTn dur="2500" fill="hold"/>
                        <p:tgtEl>
                          <p:spTgt spid="60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74648" y="-24537"/>
                    </p:animMotion>
                  </p:childTnLst>
                </p:cTn>
              </p:par>
            </p:tnLst>
          </p:tmpl>
        </p:tmplLst>
      </p:bldP>
      <p:bldP spid="61" grpId="0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2F64-7C75-48C2-879C-6BBAD64F7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A291E5-0B34-48E0-A032-F587B0F53C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AEF3A-15D9-4017-83CE-A5047460F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ED0B-73BD-4820-904B-5EFF53D034C2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79944-B9F9-4697-B4A0-DF4B105DD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8AC9D-34A8-46CF-91D3-58E3CBD07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2694-BF0C-44A6-85D3-79F43CC7C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63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/>
              <a:t>Klik hier om een titel in te 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BA41-AFD5-4B00-AC98-55F0A9A32C4E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531340" y="951113"/>
            <a:ext cx="11141674" cy="284560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102" name="Rechthoek 101"/>
          <p:cNvSpPr/>
          <p:nvPr userDrawn="1"/>
        </p:nvSpPr>
        <p:spPr>
          <a:xfrm>
            <a:off x="9003323" y="-446643"/>
            <a:ext cx="3188677" cy="372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nl-NL" sz="2000" b="1" dirty="0">
                <a:solidFill>
                  <a:schemeClr val="accent1"/>
                </a:solidFill>
              </a:rPr>
              <a:t>LEGE</a:t>
            </a:r>
            <a:r>
              <a:rPr lang="nl-NL" sz="2000" b="1" baseline="0" dirty="0">
                <a:solidFill>
                  <a:schemeClr val="accent1"/>
                </a:solidFill>
              </a:rPr>
              <a:t> SLIDE</a:t>
            </a:r>
            <a:endParaRPr lang="nl-NL" sz="2000" b="1" dirty="0">
              <a:solidFill>
                <a:schemeClr val="accent1"/>
              </a:solidFill>
            </a:endParaRPr>
          </a:p>
        </p:txBody>
      </p:sp>
      <p:grpSp>
        <p:nvGrpSpPr>
          <p:cNvPr id="103" name="Instructie Tekst"/>
          <p:cNvGrpSpPr/>
          <p:nvPr userDrawn="1"/>
        </p:nvGrpSpPr>
        <p:grpSpPr>
          <a:xfrm>
            <a:off x="-2916113" y="0"/>
            <a:ext cx="2688057" cy="3772106"/>
            <a:chOff x="-2959433" y="-5444"/>
            <a:chExt cx="2688057" cy="3772106"/>
          </a:xfrm>
        </p:grpSpPr>
        <p:sp>
          <p:nvSpPr>
            <p:cNvPr id="104" name="Rechthoek 103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105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8775" marR="0" lvl="2" indent="-176213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50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Sub </a:t>
              </a:r>
              <a:r>
                <a:rPr lang="nl-NL" sz="1200" kern="120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(16 </a:t>
              </a:r>
              <a:r>
                <a:rPr lang="nl-NL" sz="1200" kern="120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pt</a:t>
              </a:r>
              <a:r>
                <a:rPr lang="nl-NL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.)</a:t>
              </a:r>
            </a:p>
          </p:txBody>
        </p:sp>
        <p:sp>
          <p:nvSpPr>
            <p:cNvPr id="106" name="Ovaal 105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07" name="Ovaal 106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8" name="Ovaal 107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09" name="Ovaal 108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10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90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None/>
                <a:tabLst>
                  <a:tab pos="263525" algn="l"/>
                </a:tabLst>
                <a:defRPr/>
              </a:pPr>
              <a:r>
                <a:rPr lang="nl-NL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Platte tekst (16 </a:t>
              </a:r>
              <a:r>
                <a:rPr lang="nl-NL" sz="1200" kern="120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pt</a:t>
              </a:r>
              <a:r>
                <a:rPr lang="nl-NL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.)</a:t>
              </a:r>
            </a:p>
          </p:txBody>
        </p:sp>
        <p:sp>
          <p:nvSpPr>
            <p:cNvPr id="111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2563" marR="0" lvl="1" indent="-18256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9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>
                  <a:tab pos="4394200" algn="l"/>
                </a:tabLst>
                <a:defRPr/>
              </a:pPr>
              <a:r>
                <a:rPr lang="nl-NL" sz="1200" kern="120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(16 </a:t>
              </a:r>
              <a:r>
                <a:rPr lang="nl-NL" sz="1200" kern="120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pt</a:t>
              </a:r>
              <a:r>
                <a:rPr lang="nl-NL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112" name="Textfield placeholder"/>
            <p:cNvSpPr txBox="1">
              <a:spLocks/>
            </p:cNvSpPr>
            <p:nvPr userDrawn="1"/>
          </p:nvSpPr>
          <p:spPr>
            <a:xfrm>
              <a:off x="-2571950" y="302874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3" indent="0" algn="l" defTabSz="914400" rtl="0" eaLnBrk="1" fontAlgn="auto" latinLnBrk="0" hangingPunct="1">
                <a:lnSpc>
                  <a:spcPts val="17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400" b="1" kern="1200" baseline="0" noProof="0" dirty="0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Kopje (18 </a:t>
              </a:r>
              <a:r>
                <a:rPr lang="nl-NL" sz="1400" b="1" kern="1200" baseline="0" noProof="0" dirty="0" err="1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pt</a:t>
              </a:r>
              <a:r>
                <a:rPr lang="nl-NL" sz="1400" b="1" kern="1200" baseline="0" noProof="0" dirty="0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.)</a:t>
              </a:r>
            </a:p>
          </p:txBody>
        </p:sp>
        <p:cxnSp>
          <p:nvCxnSpPr>
            <p:cNvPr id="113" name="Rechte verbindingslijn 112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14" name="Rechte verbindingslijn 113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15" name="Rechte verbindingslijn 114"/>
            <p:cNvCxnSpPr/>
            <p:nvPr userDrawn="1"/>
          </p:nvCxnSpPr>
          <p:spPr>
            <a:xfrm>
              <a:off x="-2959100" y="3766662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16" name="Groep 115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164" name="Afgeronde rechthoek 163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291F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65" name="Groep 164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66" name="Rechthoek 165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7" name="Rechthoek 166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8" name="Rechthoek 167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9" name="Rechthoek 168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0" name="Rechthoek 169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1" name="Rechthoek 170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2" name="Rechthoek 171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3" name="Rechthoek 172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4" name="Rechthoek 173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5" name="Rechthoek 174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6" name="Vrije vorm 175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117" name="Groep 116"/>
            <p:cNvGrpSpPr/>
            <p:nvPr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142" name="Rechthoek 141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14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4" name="Picture 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45" name="Groep 144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159" name="Rechthoek 158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0" name="Rechthoek 159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1" name="Rechthoek 160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2" name="Rechthoek 161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3" name="Rechthoek 162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146" name="Groep 145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147" name="Groep 146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154" name="Rechthoek 153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5" name="Rechthoek 154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6" name="Rechthoek 155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7" name="Rechthoek 156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8" name="Rechthoek 157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148" name="Groep 147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149" name="Rechthoek 148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0" name="Rechthoek 149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1" name="Rechthoek 150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2" name="Rechthoek 151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3" name="Rechthoek 152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118" name="Groep 117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129" name="Afgeronde rechthoek 128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291F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30" name="Groep 129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31" name="Rechthoek 130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2" name="Rechthoek 131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3" name="Rechthoek 132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4" name="Rechthoek 133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5" name="Rechthoek 134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6" name="Rechthoek 135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7" name="Rechthoek 136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8" name="Rechthoek 137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9" name="Rechthoek 138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0" name="Rechthoek 139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1" name="Vrije vorm 140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119" name="Rechte verbindingslijn 118"/>
            <p:cNvCxnSpPr>
              <a:stCxn id="144" idx="2"/>
              <a:endCxn id="129" idx="1"/>
            </p:cNvCxnSpPr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120" name="Rechte verbindingslijn 119"/>
            <p:cNvCxnSpPr>
              <a:endCxn id="164" idx="1"/>
            </p:cNvCxnSpPr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121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122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123" name="Ovaal 122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24" name="Textfield placeholder"/>
            <p:cNvSpPr txBox="1">
              <a:spLocks/>
            </p:cNvSpPr>
            <p:nvPr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4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200" b="0" i="1" kern="1200" noProof="0" dirty="0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Cursief (16 </a:t>
              </a:r>
              <a:r>
                <a:rPr lang="nl-NL" sz="1200" b="0" i="1" kern="1200" noProof="0" dirty="0" err="1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pt</a:t>
              </a:r>
              <a:r>
                <a:rPr lang="nl-NL" sz="1200" b="0" i="1" kern="1200" noProof="0" dirty="0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.)</a:t>
              </a:r>
            </a:p>
          </p:txBody>
        </p:sp>
        <p:grpSp>
          <p:nvGrpSpPr>
            <p:cNvPr id="125" name="Groep 124"/>
            <p:cNvGrpSpPr/>
            <p:nvPr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127" name="Afgeronde rechthoek 126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8" name="Vrije vorm 127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+mn-ea"/>
                    <a:cs typeface="+mn-cs"/>
                  </a:rPr>
                  <a:t>Start</a:t>
                </a:r>
              </a:p>
            </p:txBody>
          </p:sp>
        </p:grpSp>
        <p:sp>
          <p:nvSpPr>
            <p:cNvPr id="126" name="Tekstvak 33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Start’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en vind onderstaande knoppen onder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‘Alinea’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114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0%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/>
              <a:t>Klik hier om een titel in te 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BA41-AFD5-4B00-AC98-55F0A9A32C4E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531340" y="951113"/>
            <a:ext cx="11141674" cy="284560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525163" y="1447800"/>
            <a:ext cx="11141673" cy="4064400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2" name="Rechthoek 101"/>
          <p:cNvSpPr/>
          <p:nvPr userDrawn="1"/>
        </p:nvSpPr>
        <p:spPr>
          <a:xfrm>
            <a:off x="9003323" y="-446643"/>
            <a:ext cx="3188677" cy="372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nl-NL" sz="2000" b="1" dirty="0">
                <a:solidFill>
                  <a:schemeClr val="accent1"/>
                </a:solidFill>
              </a:rPr>
              <a:t>100% TEKST</a:t>
            </a:r>
          </a:p>
        </p:txBody>
      </p:sp>
      <p:grpSp>
        <p:nvGrpSpPr>
          <p:cNvPr id="103" name="Instructie Tekst"/>
          <p:cNvGrpSpPr/>
          <p:nvPr userDrawn="1"/>
        </p:nvGrpSpPr>
        <p:grpSpPr>
          <a:xfrm>
            <a:off x="-2916113" y="0"/>
            <a:ext cx="2688057" cy="3772106"/>
            <a:chOff x="-2959433" y="-5444"/>
            <a:chExt cx="2688057" cy="3772106"/>
          </a:xfrm>
        </p:grpSpPr>
        <p:sp>
          <p:nvSpPr>
            <p:cNvPr id="104" name="Rechthoek 103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105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8775" marR="0" lvl="2" indent="-176213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50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Sub </a:t>
              </a:r>
              <a:r>
                <a:rPr lang="nl-NL" sz="1200" kern="120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(16 </a:t>
              </a:r>
              <a:r>
                <a:rPr lang="nl-NL" sz="1200" kern="120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pt</a:t>
              </a:r>
              <a:r>
                <a:rPr lang="nl-NL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.)</a:t>
              </a:r>
            </a:p>
          </p:txBody>
        </p:sp>
        <p:sp>
          <p:nvSpPr>
            <p:cNvPr id="106" name="Ovaal 105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07" name="Ovaal 106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8" name="Ovaal 107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09" name="Ovaal 108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10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90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None/>
                <a:tabLst>
                  <a:tab pos="263525" algn="l"/>
                </a:tabLst>
                <a:defRPr/>
              </a:pPr>
              <a:r>
                <a:rPr lang="nl-NL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Platte tekst (16 </a:t>
              </a:r>
              <a:r>
                <a:rPr lang="nl-NL" sz="1200" kern="120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pt</a:t>
              </a:r>
              <a:r>
                <a:rPr lang="nl-NL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.)</a:t>
              </a:r>
            </a:p>
          </p:txBody>
        </p:sp>
        <p:sp>
          <p:nvSpPr>
            <p:cNvPr id="111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2563" marR="0" lvl="1" indent="-18256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9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>
                  <a:tab pos="4394200" algn="l"/>
                </a:tabLst>
                <a:defRPr/>
              </a:pPr>
              <a:r>
                <a:rPr lang="nl-NL" sz="1200" kern="120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(16 </a:t>
              </a:r>
              <a:r>
                <a:rPr lang="nl-NL" sz="1200" kern="120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pt</a:t>
              </a:r>
              <a:r>
                <a:rPr lang="nl-NL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112" name="Textfield placeholder"/>
            <p:cNvSpPr txBox="1">
              <a:spLocks/>
            </p:cNvSpPr>
            <p:nvPr userDrawn="1"/>
          </p:nvSpPr>
          <p:spPr>
            <a:xfrm>
              <a:off x="-2571950" y="302874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3" indent="0" algn="l" defTabSz="914400" rtl="0" eaLnBrk="1" fontAlgn="auto" latinLnBrk="0" hangingPunct="1">
                <a:lnSpc>
                  <a:spcPts val="17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400" b="1" kern="1200" baseline="0" noProof="0" dirty="0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Kopje (18 </a:t>
              </a:r>
              <a:r>
                <a:rPr lang="nl-NL" sz="1400" b="1" kern="1200" baseline="0" noProof="0" dirty="0" err="1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pt</a:t>
              </a:r>
              <a:r>
                <a:rPr lang="nl-NL" sz="1400" b="1" kern="1200" baseline="0" noProof="0" dirty="0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.)</a:t>
              </a:r>
            </a:p>
          </p:txBody>
        </p:sp>
        <p:cxnSp>
          <p:nvCxnSpPr>
            <p:cNvPr id="113" name="Rechte verbindingslijn 112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14" name="Rechte verbindingslijn 113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15" name="Rechte verbindingslijn 114"/>
            <p:cNvCxnSpPr/>
            <p:nvPr userDrawn="1"/>
          </p:nvCxnSpPr>
          <p:spPr>
            <a:xfrm>
              <a:off x="-2959100" y="3766662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16" name="Groep 115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164" name="Afgeronde rechthoek 163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291F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65" name="Groep 164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66" name="Rechthoek 165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7" name="Rechthoek 166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8" name="Rechthoek 167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9" name="Rechthoek 168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0" name="Rechthoek 169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1" name="Rechthoek 170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2" name="Rechthoek 171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3" name="Rechthoek 172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4" name="Rechthoek 173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5" name="Rechthoek 174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6" name="Vrije vorm 175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117" name="Groep 116"/>
            <p:cNvGrpSpPr/>
            <p:nvPr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142" name="Rechthoek 141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14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4" name="Picture 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45" name="Groep 144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159" name="Rechthoek 158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0" name="Rechthoek 159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1" name="Rechthoek 160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2" name="Rechthoek 161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3" name="Rechthoek 162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146" name="Groep 145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147" name="Groep 146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154" name="Rechthoek 153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5" name="Rechthoek 154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6" name="Rechthoek 155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7" name="Rechthoek 156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8" name="Rechthoek 157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148" name="Groep 147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149" name="Rechthoek 148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0" name="Rechthoek 149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1" name="Rechthoek 150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2" name="Rechthoek 151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3" name="Rechthoek 152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118" name="Groep 117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129" name="Afgeronde rechthoek 128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291F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30" name="Groep 129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31" name="Rechthoek 130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2" name="Rechthoek 131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3" name="Rechthoek 132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4" name="Rechthoek 133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5" name="Rechthoek 134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6" name="Rechthoek 135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7" name="Rechthoek 136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8" name="Rechthoek 137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9" name="Rechthoek 138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0" name="Rechthoek 139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41" name="Vrije vorm 140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119" name="Rechte verbindingslijn 118"/>
            <p:cNvCxnSpPr>
              <a:stCxn id="144" idx="2"/>
              <a:endCxn id="129" idx="1"/>
            </p:cNvCxnSpPr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120" name="Rechte verbindingslijn 119"/>
            <p:cNvCxnSpPr>
              <a:endCxn id="164" idx="1"/>
            </p:cNvCxnSpPr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121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122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123" name="Ovaal 122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24" name="Textfield placeholder"/>
            <p:cNvSpPr txBox="1">
              <a:spLocks/>
            </p:cNvSpPr>
            <p:nvPr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4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200" b="0" i="1" kern="1200" noProof="0" dirty="0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Cursief (16 </a:t>
              </a:r>
              <a:r>
                <a:rPr lang="nl-NL" sz="1200" b="0" i="1" kern="1200" noProof="0" dirty="0" err="1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pt</a:t>
              </a:r>
              <a:r>
                <a:rPr lang="nl-NL" sz="1200" b="0" i="1" kern="1200" noProof="0" dirty="0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.)</a:t>
              </a:r>
            </a:p>
          </p:txBody>
        </p:sp>
        <p:grpSp>
          <p:nvGrpSpPr>
            <p:cNvPr id="125" name="Groep 124"/>
            <p:cNvGrpSpPr/>
            <p:nvPr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127" name="Afgeronde rechthoek 126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8" name="Vrije vorm 127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+mn-ea"/>
                    <a:cs typeface="+mn-cs"/>
                  </a:rPr>
                  <a:t>Start</a:t>
                </a:r>
              </a:p>
            </p:txBody>
          </p:sp>
        </p:grpSp>
        <p:sp>
          <p:nvSpPr>
            <p:cNvPr id="126" name="Tekstvak 33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Start’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en vind onderstaande knoppen onder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‘Alinea’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813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0% Tekst + 10%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1338" y="531341"/>
            <a:ext cx="9755661" cy="496565"/>
          </a:xfrm>
        </p:spPr>
        <p:txBody>
          <a:bodyPr/>
          <a:lstStyle/>
          <a:p>
            <a:r>
              <a:rPr lang="nl-NL" dirty="0"/>
              <a:t>Klik hier om een titel in te 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5FBA41-AFD5-4B00-AC98-55F0A9A32C4E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531338" y="951113"/>
            <a:ext cx="9755661" cy="284560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525163" y="1447800"/>
            <a:ext cx="9088866" cy="4064400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Rechthoek 11"/>
          <p:cNvSpPr/>
          <p:nvPr userDrawn="1"/>
        </p:nvSpPr>
        <p:spPr>
          <a:xfrm>
            <a:off x="7692571" y="-446643"/>
            <a:ext cx="4499429" cy="372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nl-NL" sz="2000" b="1" dirty="0">
                <a:solidFill>
                  <a:schemeClr val="accent1"/>
                </a:solidFill>
              </a:rPr>
              <a:t>90% TEKST +</a:t>
            </a:r>
            <a:r>
              <a:rPr lang="nl-NL" sz="2000" b="1" baseline="0" dirty="0">
                <a:solidFill>
                  <a:schemeClr val="accent1"/>
                </a:solidFill>
              </a:rPr>
              <a:t> 10% AFBEELDING</a:t>
            </a:r>
            <a:endParaRPr lang="nl-NL" sz="2000" b="1" dirty="0">
              <a:solidFill>
                <a:schemeClr val="accent1"/>
              </a:solidFill>
            </a:endParaRPr>
          </a:p>
        </p:txBody>
      </p:sp>
      <p:grpSp>
        <p:nvGrpSpPr>
          <p:cNvPr id="51" name="Instructie Tekst"/>
          <p:cNvGrpSpPr/>
          <p:nvPr userDrawn="1"/>
        </p:nvGrpSpPr>
        <p:grpSpPr>
          <a:xfrm>
            <a:off x="-2916113" y="0"/>
            <a:ext cx="2688057" cy="3772106"/>
            <a:chOff x="-2959433" y="-5444"/>
            <a:chExt cx="2688057" cy="3772106"/>
          </a:xfrm>
        </p:grpSpPr>
        <p:sp>
          <p:nvSpPr>
            <p:cNvPr id="52" name="Rechthoek 51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53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8775" marR="0" lvl="2" indent="-176213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50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Sub </a:t>
              </a:r>
              <a:r>
                <a:rPr lang="nl-NL" sz="1200" kern="120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(16 </a:t>
              </a:r>
              <a:r>
                <a:rPr lang="nl-NL" sz="1200" kern="120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pt</a:t>
              </a:r>
              <a:r>
                <a:rPr lang="nl-NL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.)</a:t>
              </a:r>
            </a:p>
          </p:txBody>
        </p:sp>
        <p:sp>
          <p:nvSpPr>
            <p:cNvPr id="54" name="Ovaal 53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55" name="Ovaal 54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56" name="Ovaal 55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57" name="Ovaal 56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58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90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None/>
                <a:tabLst>
                  <a:tab pos="263525" algn="l"/>
                </a:tabLst>
                <a:defRPr/>
              </a:pPr>
              <a:r>
                <a:rPr lang="nl-NL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Platte tekst (16 </a:t>
              </a:r>
              <a:r>
                <a:rPr lang="nl-NL" sz="1200" kern="120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pt</a:t>
              </a:r>
              <a:r>
                <a:rPr lang="nl-NL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.)</a:t>
              </a:r>
            </a:p>
          </p:txBody>
        </p:sp>
        <p:sp>
          <p:nvSpPr>
            <p:cNvPr id="59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2563" marR="0" lvl="1" indent="-18256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9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>
                  <a:tab pos="4394200" algn="l"/>
                </a:tabLst>
                <a:defRPr/>
              </a:pPr>
              <a:r>
                <a:rPr lang="nl-NL" sz="1200" kern="120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(16 </a:t>
              </a:r>
              <a:r>
                <a:rPr lang="nl-NL" sz="1200" kern="120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pt</a:t>
              </a:r>
              <a:r>
                <a:rPr lang="nl-NL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60" name="Textfield placeholder"/>
            <p:cNvSpPr txBox="1">
              <a:spLocks/>
            </p:cNvSpPr>
            <p:nvPr userDrawn="1"/>
          </p:nvSpPr>
          <p:spPr>
            <a:xfrm>
              <a:off x="-2571950" y="302874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3" indent="0" algn="l" defTabSz="914400" rtl="0" eaLnBrk="1" fontAlgn="auto" latinLnBrk="0" hangingPunct="1">
                <a:lnSpc>
                  <a:spcPts val="17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400" b="1" kern="1200" baseline="0" noProof="0" dirty="0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Kopje (18 </a:t>
              </a:r>
              <a:r>
                <a:rPr lang="nl-NL" sz="1400" b="1" kern="1200" baseline="0" noProof="0" dirty="0" err="1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pt</a:t>
              </a:r>
              <a:r>
                <a:rPr lang="nl-NL" sz="1400" b="1" kern="1200" baseline="0" noProof="0" dirty="0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.)</a:t>
              </a:r>
            </a:p>
          </p:txBody>
        </p:sp>
        <p:cxnSp>
          <p:nvCxnSpPr>
            <p:cNvPr id="61" name="Rechte verbindingslijn 60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62" name="Rechte verbindingslijn 61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63" name="Rechte verbindingslijn 62"/>
            <p:cNvCxnSpPr/>
            <p:nvPr userDrawn="1"/>
          </p:nvCxnSpPr>
          <p:spPr>
            <a:xfrm>
              <a:off x="-2959100" y="3766662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64" name="Groep 63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112" name="Afgeronde rechthoek 111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291F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13" name="Groep 112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14" name="Rechthoek 113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15" name="Rechthoek 114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16" name="Rechthoek 115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17" name="Rechthoek 116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18" name="Rechthoek 117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19" name="Rechthoek 118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0" name="Rechthoek 119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1" name="Rechthoek 120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2" name="Rechthoek 121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3" name="Rechthoek 122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4" name="Vrije vorm 123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65" name="Groep 64"/>
            <p:cNvGrpSpPr/>
            <p:nvPr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90" name="Rechthoek 89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91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" name="Picture 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93" name="Groep 92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107" name="Rechthoek 106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08" name="Rechthoek 107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09" name="Rechthoek 108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10" name="Rechthoek 109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11" name="Rechthoek 110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94" name="Groep 93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95" name="Groep 94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102" name="Rechthoek 101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03" name="Rechthoek 102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04" name="Rechthoek 103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05" name="Rechthoek 104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06" name="Rechthoek 105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96" name="Groep 95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97" name="Rechthoek 96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98" name="Rechthoek 97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99" name="Rechthoek 98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00" name="Rechthoek 99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01" name="Rechthoek 100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66" name="Groep 65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77" name="Afgeronde rechthoek 76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291F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78" name="Groep 77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79" name="Rechthoek 78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0" name="Rechthoek 79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1" name="Rechthoek 80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2" name="Rechthoek 81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3" name="Rechthoek 82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4" name="Rechthoek 83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5" name="Rechthoek 84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6" name="Rechthoek 85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7" name="Rechthoek 86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8" name="Rechthoek 87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9" name="Vrije vorm 88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67" name="Rechte verbindingslijn 66"/>
            <p:cNvCxnSpPr>
              <a:stCxn id="92" idx="2"/>
              <a:endCxn id="77" idx="1"/>
            </p:cNvCxnSpPr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68" name="Rechte verbindingslijn 67"/>
            <p:cNvCxnSpPr>
              <a:endCxn id="112" idx="1"/>
            </p:cNvCxnSpPr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69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70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71" name="Ovaal 70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72" name="Textfield placeholder"/>
            <p:cNvSpPr txBox="1">
              <a:spLocks/>
            </p:cNvSpPr>
            <p:nvPr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4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200" b="0" i="1" kern="1200" noProof="0" dirty="0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Cursief (16 </a:t>
              </a:r>
              <a:r>
                <a:rPr lang="nl-NL" sz="1200" b="0" i="1" kern="1200" noProof="0" dirty="0" err="1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pt</a:t>
              </a:r>
              <a:r>
                <a:rPr lang="nl-NL" sz="1200" b="0" i="1" kern="1200" noProof="0" dirty="0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.)</a:t>
              </a:r>
            </a:p>
          </p:txBody>
        </p:sp>
        <p:grpSp>
          <p:nvGrpSpPr>
            <p:cNvPr id="73" name="Groep 72"/>
            <p:cNvGrpSpPr/>
            <p:nvPr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75" name="Afgeronde rechthoek 74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Vrije vorm 75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+mn-ea"/>
                    <a:cs typeface="+mn-cs"/>
                  </a:rPr>
                  <a:t>Start</a:t>
                </a:r>
              </a:p>
            </p:txBody>
          </p:sp>
        </p:grpSp>
        <p:sp>
          <p:nvSpPr>
            <p:cNvPr id="74" name="Tekstvak 33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Start’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en vind onderstaande knoppen onder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‘Alinea’</a:t>
              </a:r>
            </a:p>
          </p:txBody>
        </p:sp>
      </p:grpSp>
      <p:sp>
        <p:nvSpPr>
          <p:cNvPr id="127" name="Tijdelijke aanduiding voor afbeelding 126"/>
          <p:cNvSpPr>
            <a:spLocks noGrp="1"/>
          </p:cNvSpPr>
          <p:nvPr>
            <p:ph type="pic" sz="quarter" idx="16" hasCustomPrompt="1"/>
          </p:nvPr>
        </p:nvSpPr>
        <p:spPr>
          <a:xfrm>
            <a:off x="10027733" y="0"/>
            <a:ext cx="2164267" cy="6858001"/>
          </a:xfrm>
          <a:custGeom>
            <a:avLst/>
            <a:gdLst>
              <a:gd name="connsiteX0" fmla="*/ 589845 w 2164267"/>
              <a:gd name="connsiteY0" fmla="*/ 0 h 6858001"/>
              <a:gd name="connsiteX1" fmla="*/ 2164267 w 2164267"/>
              <a:gd name="connsiteY1" fmla="*/ 0 h 6858001"/>
              <a:gd name="connsiteX2" fmla="*/ 2164267 w 2164267"/>
              <a:gd name="connsiteY2" fmla="*/ 6858001 h 6858001"/>
              <a:gd name="connsiteX3" fmla="*/ 0 w 2164267"/>
              <a:gd name="connsiteY3" fmla="*/ 6858001 h 6858001"/>
              <a:gd name="connsiteX4" fmla="*/ 656437 w 2164267"/>
              <a:gd name="connsiteY4" fmla="*/ 311632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267" h="6858001">
                <a:moveTo>
                  <a:pt x="589845" y="0"/>
                </a:moveTo>
                <a:lnTo>
                  <a:pt x="2164267" y="0"/>
                </a:lnTo>
                <a:lnTo>
                  <a:pt x="2164267" y="6858001"/>
                </a:lnTo>
                <a:lnTo>
                  <a:pt x="0" y="6858001"/>
                </a:lnTo>
                <a:cubicBezTo>
                  <a:pt x="0" y="3536156"/>
                  <a:pt x="1281917" y="3432349"/>
                  <a:pt x="656437" y="31163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252000" anchor="ctr">
            <a:noAutofit/>
          </a:bodyPr>
          <a:lstStyle>
            <a:lvl1pPr algn="ctr">
              <a:lnSpc>
                <a:spcPct val="250000"/>
              </a:lnSpc>
              <a:defRPr/>
            </a:lvl1pPr>
          </a:lstStyle>
          <a:p>
            <a:r>
              <a:rPr lang="nl-NL" dirty="0"/>
              <a:t>Klik hier op het icoon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grpSp>
        <p:nvGrpSpPr>
          <p:cNvPr id="162" name="Instructie Afbeelding Invoegen"/>
          <p:cNvGrpSpPr/>
          <p:nvPr userDrawn="1"/>
        </p:nvGrpSpPr>
        <p:grpSpPr>
          <a:xfrm>
            <a:off x="12321772" y="-5444"/>
            <a:ext cx="2828936" cy="6868888"/>
            <a:chOff x="12346582" y="-5444"/>
            <a:chExt cx="2828936" cy="6868888"/>
          </a:xfrm>
        </p:grpSpPr>
        <p:grpSp>
          <p:nvGrpSpPr>
            <p:cNvPr id="163" name="bijsnijden"/>
            <p:cNvGrpSpPr/>
            <p:nvPr userDrawn="1"/>
          </p:nvGrpSpPr>
          <p:grpSpPr>
            <a:xfrm>
              <a:off x="12346582" y="5828002"/>
              <a:ext cx="779464" cy="828260"/>
              <a:chOff x="13143038" y="5655940"/>
              <a:chExt cx="779464" cy="828260"/>
            </a:xfrm>
          </p:grpSpPr>
          <p:grpSp>
            <p:nvGrpSpPr>
              <p:cNvPr id="181" name="Groep 180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184" name="Rechthoek 183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185" name="Afbeelding 184"/>
                <p:cNvPicPr>
                  <a:picLocks noChangeAspect="1"/>
                </p:cNvPicPr>
                <p:nvPr userDrawn="1"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186" name="L-vorm 185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87" name="L-vorm 186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182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1" i="0" u="none" strike="noStrike" kern="0" cap="none" spc="0" normalizeH="0" baseline="0" dirty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Bijsnijden</a:t>
                </a:r>
              </a:p>
            </p:txBody>
          </p:sp>
          <p:sp>
            <p:nvSpPr>
              <p:cNvPr id="183" name="Rechthoekige driehoek 182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nl-NL" sz="1600" dirty="0">
                  <a:solidFill>
                    <a:schemeClr val="accent4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64" name="Rechthoek 163"/>
            <p:cNvSpPr/>
            <p:nvPr/>
          </p:nvSpPr>
          <p:spPr>
            <a:xfrm>
              <a:off x="12483705" y="-5444"/>
              <a:ext cx="2677678" cy="28801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 dirty="0">
                  <a:solidFill>
                    <a:schemeClr val="accent2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AFBEELDING INVOEGEN</a:t>
              </a:r>
            </a:p>
          </p:txBody>
        </p:sp>
        <p:sp>
          <p:nvSpPr>
            <p:cNvPr id="165" name="Tekstvak 33"/>
            <p:cNvSpPr txBox="1"/>
            <p:nvPr/>
          </p:nvSpPr>
          <p:spPr>
            <a:xfrm>
              <a:off x="12483705" y="865335"/>
              <a:ext cx="2584447" cy="73069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Indien nodig, verwijder de bestaande afbeelding. Klik op het pictogram om een afbeelding in te voegen</a:t>
              </a:r>
              <a:br>
                <a:rPr lang="nl-NL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nl-NL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(zie onderstaand voorbeeld).</a:t>
              </a:r>
            </a:p>
          </p:txBody>
        </p:sp>
        <p:sp>
          <p:nvSpPr>
            <p:cNvPr id="166" name="Tekstvak 33"/>
            <p:cNvSpPr txBox="1"/>
            <p:nvPr/>
          </p:nvSpPr>
          <p:spPr>
            <a:xfrm>
              <a:off x="12479311" y="2969104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Selecteer de afbeelding die u wilt invoegen en klik op </a:t>
              </a:r>
              <a:r>
                <a:rPr lang="nl-NL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‘Invoegen’</a:t>
              </a:r>
            </a:p>
          </p:txBody>
        </p:sp>
        <p:sp>
          <p:nvSpPr>
            <p:cNvPr id="167" name="Ovaal 166"/>
            <p:cNvSpPr/>
            <p:nvPr/>
          </p:nvSpPr>
          <p:spPr>
            <a:xfrm>
              <a:off x="12483705" y="436334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68" name="Ovaal 167"/>
            <p:cNvSpPr/>
            <p:nvPr/>
          </p:nvSpPr>
          <p:spPr>
            <a:xfrm>
              <a:off x="12488780" y="2543208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169" name="Rechte verbindingslijn 168"/>
            <p:cNvCxnSpPr/>
            <p:nvPr/>
          </p:nvCxnSpPr>
          <p:spPr>
            <a:xfrm>
              <a:off x="12487778" y="283020"/>
              <a:ext cx="2675935" cy="0"/>
            </a:xfrm>
            <a:prstGeom prst="line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70" name="Rechte verbindingslijn 169"/>
            <p:cNvCxnSpPr/>
            <p:nvPr/>
          </p:nvCxnSpPr>
          <p:spPr>
            <a:xfrm>
              <a:off x="12479311" y="2393251"/>
              <a:ext cx="2684402" cy="0"/>
            </a:xfrm>
            <a:prstGeom prst="line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71" name="Rechte verbindingslijn 170"/>
            <p:cNvCxnSpPr/>
            <p:nvPr/>
          </p:nvCxnSpPr>
          <p:spPr>
            <a:xfrm>
              <a:off x="12470972" y="3968888"/>
              <a:ext cx="2692741" cy="0"/>
            </a:xfrm>
            <a:prstGeom prst="line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</a:ln>
            <a:effectLst/>
          </p:spPr>
        </p:cxnSp>
        <p:pic>
          <p:nvPicPr>
            <p:cNvPr id="172" name="Icoontje afbeeld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0" y="1708839"/>
              <a:ext cx="521075" cy="521075"/>
            </a:xfrm>
            <a:prstGeom prst="rect">
              <a:avLst/>
            </a:prstGeom>
          </p:spPr>
        </p:pic>
        <p:sp>
          <p:nvSpPr>
            <p:cNvPr id="173" name="Tekstvak 33"/>
            <p:cNvSpPr txBox="1"/>
            <p:nvPr/>
          </p:nvSpPr>
          <p:spPr>
            <a:xfrm>
              <a:off x="12479311" y="4549393"/>
              <a:ext cx="2588841" cy="107187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Als u de afbeelding wilt schalen of verslepen, ga naar </a:t>
              </a:r>
              <a:r>
                <a:rPr lang="nl-NL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‘Hulpmiddelen voor afbeeldingen’ </a:t>
              </a:r>
              <a:r>
                <a:rPr lang="nl-NL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en klik op </a:t>
              </a:r>
              <a:r>
                <a:rPr lang="nl-NL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‘Bijsnijden’.</a:t>
              </a: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Met de witte bolletjes schaalt u de afbeelding, met de zwarte haakjes schaalt u het afbeeldingskader.</a:t>
              </a:r>
            </a:p>
          </p:txBody>
        </p:sp>
        <p:sp>
          <p:nvSpPr>
            <p:cNvPr id="174" name="Ovaal 173"/>
            <p:cNvSpPr/>
            <p:nvPr/>
          </p:nvSpPr>
          <p:spPr>
            <a:xfrm>
              <a:off x="12488779" y="4119303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</a:p>
          </p:txBody>
        </p:sp>
        <p:cxnSp>
          <p:nvCxnSpPr>
            <p:cNvPr id="175" name="Rechte verbindingslijn 174"/>
            <p:cNvCxnSpPr/>
            <p:nvPr/>
          </p:nvCxnSpPr>
          <p:spPr>
            <a:xfrm>
              <a:off x="12470972" y="6863444"/>
              <a:ext cx="2704546" cy="0"/>
            </a:xfrm>
            <a:prstGeom prst="line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76" name="Groep 175"/>
            <p:cNvGrpSpPr/>
            <p:nvPr/>
          </p:nvGrpSpPr>
          <p:grpSpPr>
            <a:xfrm>
              <a:off x="12483705" y="3495180"/>
              <a:ext cx="1114138" cy="297656"/>
              <a:chOff x="13560784" y="3471416"/>
              <a:chExt cx="1114138" cy="297656"/>
            </a:xfrm>
          </p:grpSpPr>
          <p:sp>
            <p:nvSpPr>
              <p:cNvPr id="177" name="Afgeronde rechthoek 176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178" name="Tekstvak 177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nl-NL" sz="1000" dirty="0"/>
                  <a:t>Invoegen</a:t>
                </a:r>
              </a:p>
            </p:txBody>
          </p:sp>
          <p:cxnSp>
            <p:nvCxnSpPr>
              <p:cNvPr id="179" name="Rechte verbindingslijn 178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" name="Gelijkbenige driehoek 179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dirty="0"/>
              </a:p>
            </p:txBody>
          </p:sp>
        </p:grpSp>
      </p:grpSp>
      <p:sp>
        <p:nvSpPr>
          <p:cNvPr id="188" name="Tijdelijke aanduiding voor dianummer 5"/>
          <p:cNvSpPr txBox="1">
            <a:spLocks/>
          </p:cNvSpPr>
          <p:nvPr userDrawn="1"/>
        </p:nvSpPr>
        <p:spPr>
          <a:xfrm>
            <a:off x="10806088" y="6404709"/>
            <a:ext cx="1019652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5FBA41-AFD5-4B00-AC98-55F0A9A32C4E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058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5% Tekst + 25%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5" hasCustomPrompt="1"/>
          </p:nvPr>
        </p:nvSpPr>
        <p:spPr>
          <a:xfrm>
            <a:off x="8269121" y="-1"/>
            <a:ext cx="3922881" cy="6858001"/>
          </a:xfrm>
          <a:custGeom>
            <a:avLst/>
            <a:gdLst>
              <a:gd name="connsiteX0" fmla="*/ 589845 w 5679107"/>
              <a:gd name="connsiteY0" fmla="*/ 0 h 6858000"/>
              <a:gd name="connsiteX1" fmla="*/ 3922881 w 5679107"/>
              <a:gd name="connsiteY1" fmla="*/ 0 h 6858000"/>
              <a:gd name="connsiteX2" fmla="*/ 3922881 w 5679107"/>
              <a:gd name="connsiteY2" fmla="*/ 6857999 h 6858000"/>
              <a:gd name="connsiteX3" fmla="*/ 5679107 w 5679107"/>
              <a:gd name="connsiteY3" fmla="*/ 6857999 h 6858000"/>
              <a:gd name="connsiteX4" fmla="*/ 5679107 w 5679107"/>
              <a:gd name="connsiteY4" fmla="*/ 6858000 h 6858000"/>
              <a:gd name="connsiteX5" fmla="*/ 0 w 5679107"/>
              <a:gd name="connsiteY5" fmla="*/ 6857999 h 6858000"/>
              <a:gd name="connsiteX6" fmla="*/ 656437 w 5679107"/>
              <a:gd name="connsiteY6" fmla="*/ 311632 h 6858000"/>
              <a:gd name="connsiteX0" fmla="*/ 589845 w 5679107"/>
              <a:gd name="connsiteY0" fmla="*/ 0 h 6857999"/>
              <a:gd name="connsiteX1" fmla="*/ 3922881 w 5679107"/>
              <a:gd name="connsiteY1" fmla="*/ 0 h 6857999"/>
              <a:gd name="connsiteX2" fmla="*/ 3922881 w 5679107"/>
              <a:gd name="connsiteY2" fmla="*/ 6857999 h 6857999"/>
              <a:gd name="connsiteX3" fmla="*/ 5679107 w 5679107"/>
              <a:gd name="connsiteY3" fmla="*/ 6857999 h 6857999"/>
              <a:gd name="connsiteX4" fmla="*/ 0 w 5679107"/>
              <a:gd name="connsiteY4" fmla="*/ 6857999 h 6857999"/>
              <a:gd name="connsiteX5" fmla="*/ 656437 w 5679107"/>
              <a:gd name="connsiteY5" fmla="*/ 311632 h 6857999"/>
              <a:gd name="connsiteX6" fmla="*/ 589845 w 5679107"/>
              <a:gd name="connsiteY6" fmla="*/ 0 h 6857999"/>
              <a:gd name="connsiteX0" fmla="*/ 589845 w 3922881"/>
              <a:gd name="connsiteY0" fmla="*/ 0 h 6857999"/>
              <a:gd name="connsiteX1" fmla="*/ 3922881 w 3922881"/>
              <a:gd name="connsiteY1" fmla="*/ 0 h 6857999"/>
              <a:gd name="connsiteX2" fmla="*/ 3922881 w 3922881"/>
              <a:gd name="connsiteY2" fmla="*/ 6857999 h 6857999"/>
              <a:gd name="connsiteX3" fmla="*/ 0 w 3922881"/>
              <a:gd name="connsiteY3" fmla="*/ 6857999 h 6857999"/>
              <a:gd name="connsiteX4" fmla="*/ 656437 w 3922881"/>
              <a:gd name="connsiteY4" fmla="*/ 311632 h 6857999"/>
              <a:gd name="connsiteX5" fmla="*/ 589845 w 3922881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881" h="6857999">
                <a:moveTo>
                  <a:pt x="589845" y="0"/>
                </a:moveTo>
                <a:lnTo>
                  <a:pt x="3922881" y="0"/>
                </a:lnTo>
                <a:lnTo>
                  <a:pt x="3922881" y="6857999"/>
                </a:lnTo>
                <a:lnTo>
                  <a:pt x="0" y="6857999"/>
                </a:lnTo>
                <a:cubicBezTo>
                  <a:pt x="0" y="3536155"/>
                  <a:pt x="1281917" y="3432348"/>
                  <a:pt x="656437" y="311632"/>
                </a:cubicBezTo>
                <a:lnTo>
                  <a:pt x="58984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252000" anchor="ctr">
            <a:noAutofit/>
          </a:bodyPr>
          <a:lstStyle>
            <a:lvl1pPr algn="ctr">
              <a:lnSpc>
                <a:spcPct val="250000"/>
              </a:lnSpc>
              <a:defRPr/>
            </a:lvl1pPr>
          </a:lstStyle>
          <a:p>
            <a:r>
              <a:rPr lang="nl-NL" dirty="0"/>
              <a:t>Klik hier op het icoon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1339" y="531341"/>
            <a:ext cx="8032089" cy="496565"/>
          </a:xfrm>
        </p:spPr>
        <p:txBody>
          <a:bodyPr/>
          <a:lstStyle/>
          <a:p>
            <a:r>
              <a:rPr lang="nl-NL" dirty="0"/>
              <a:t>Klik hier om een titel in te 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5FBA41-AFD5-4B00-AC98-55F0A9A32C4E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531339" y="951113"/>
            <a:ext cx="8032089" cy="284560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525163" y="1447800"/>
            <a:ext cx="7443179" cy="4064400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Rechthoek 11"/>
          <p:cNvSpPr/>
          <p:nvPr userDrawn="1"/>
        </p:nvSpPr>
        <p:spPr>
          <a:xfrm>
            <a:off x="7692571" y="-446643"/>
            <a:ext cx="4499429" cy="372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nl-NL" sz="2000" b="1" dirty="0">
                <a:solidFill>
                  <a:schemeClr val="accent1"/>
                </a:solidFill>
              </a:rPr>
              <a:t>75% TEKST +</a:t>
            </a:r>
            <a:r>
              <a:rPr lang="nl-NL" sz="2000" b="1" baseline="0" dirty="0">
                <a:solidFill>
                  <a:schemeClr val="accent1"/>
                </a:solidFill>
              </a:rPr>
              <a:t> 25% AFBEELDING</a:t>
            </a:r>
            <a:endParaRPr lang="nl-NL" sz="2000" b="1" dirty="0">
              <a:solidFill>
                <a:schemeClr val="accent1"/>
              </a:solidFill>
            </a:endParaRPr>
          </a:p>
        </p:txBody>
      </p:sp>
      <p:grpSp>
        <p:nvGrpSpPr>
          <p:cNvPr id="51" name="Instructie Tekst"/>
          <p:cNvGrpSpPr/>
          <p:nvPr userDrawn="1"/>
        </p:nvGrpSpPr>
        <p:grpSpPr>
          <a:xfrm>
            <a:off x="-2916113" y="0"/>
            <a:ext cx="2688057" cy="3772106"/>
            <a:chOff x="-2959433" y="-5444"/>
            <a:chExt cx="2688057" cy="3772106"/>
          </a:xfrm>
        </p:grpSpPr>
        <p:sp>
          <p:nvSpPr>
            <p:cNvPr id="52" name="Rechthoek 51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53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8775" marR="0" lvl="2" indent="-176213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50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Sub </a:t>
              </a:r>
              <a:r>
                <a:rPr lang="nl-NL" sz="1200" kern="120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(16 </a:t>
              </a:r>
              <a:r>
                <a:rPr lang="nl-NL" sz="1200" kern="120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pt</a:t>
              </a:r>
              <a:r>
                <a:rPr lang="nl-NL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.)</a:t>
              </a:r>
            </a:p>
          </p:txBody>
        </p:sp>
        <p:sp>
          <p:nvSpPr>
            <p:cNvPr id="54" name="Ovaal 53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55" name="Ovaal 54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56" name="Ovaal 55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57" name="Ovaal 56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58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90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None/>
                <a:tabLst>
                  <a:tab pos="263525" algn="l"/>
                </a:tabLst>
                <a:defRPr/>
              </a:pPr>
              <a:r>
                <a:rPr lang="nl-NL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Platte tekst (16 </a:t>
              </a:r>
              <a:r>
                <a:rPr lang="nl-NL" sz="1200" kern="120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pt</a:t>
              </a:r>
              <a:r>
                <a:rPr lang="nl-NL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.)</a:t>
              </a:r>
            </a:p>
          </p:txBody>
        </p:sp>
        <p:sp>
          <p:nvSpPr>
            <p:cNvPr id="59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2563" marR="0" lvl="1" indent="-18256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9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>
                  <a:tab pos="4394200" algn="l"/>
                </a:tabLst>
                <a:defRPr/>
              </a:pPr>
              <a:r>
                <a:rPr lang="nl-NL" sz="1200" kern="120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(16 </a:t>
              </a:r>
              <a:r>
                <a:rPr lang="nl-NL" sz="1200" kern="120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pt</a:t>
              </a:r>
              <a:r>
                <a:rPr lang="nl-NL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60" name="Textfield placeholder"/>
            <p:cNvSpPr txBox="1">
              <a:spLocks/>
            </p:cNvSpPr>
            <p:nvPr userDrawn="1"/>
          </p:nvSpPr>
          <p:spPr>
            <a:xfrm>
              <a:off x="-2571950" y="302874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3" indent="0" algn="l" defTabSz="914400" rtl="0" eaLnBrk="1" fontAlgn="auto" latinLnBrk="0" hangingPunct="1">
                <a:lnSpc>
                  <a:spcPts val="17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400" b="1" kern="1200" baseline="0" noProof="0" dirty="0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Kopje (18 </a:t>
              </a:r>
              <a:r>
                <a:rPr lang="nl-NL" sz="1400" b="1" kern="1200" baseline="0" noProof="0" dirty="0" err="1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pt</a:t>
              </a:r>
              <a:r>
                <a:rPr lang="nl-NL" sz="1400" b="1" kern="1200" baseline="0" noProof="0" dirty="0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.)</a:t>
              </a:r>
            </a:p>
          </p:txBody>
        </p:sp>
        <p:cxnSp>
          <p:nvCxnSpPr>
            <p:cNvPr id="61" name="Rechte verbindingslijn 60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62" name="Rechte verbindingslijn 61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63" name="Rechte verbindingslijn 62"/>
            <p:cNvCxnSpPr/>
            <p:nvPr userDrawn="1"/>
          </p:nvCxnSpPr>
          <p:spPr>
            <a:xfrm>
              <a:off x="-2959100" y="3766662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64" name="Groep 63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112" name="Afgeronde rechthoek 111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291F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13" name="Groep 112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14" name="Rechthoek 113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15" name="Rechthoek 114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16" name="Rechthoek 115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17" name="Rechthoek 116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18" name="Rechthoek 117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19" name="Rechthoek 118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0" name="Rechthoek 119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1" name="Rechthoek 120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2" name="Rechthoek 121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3" name="Rechthoek 122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4" name="Vrije vorm 123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65" name="Groep 64"/>
            <p:cNvGrpSpPr/>
            <p:nvPr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90" name="Rechthoek 89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91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" name="Picture 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93" name="Groep 92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107" name="Rechthoek 106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08" name="Rechthoek 107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09" name="Rechthoek 108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10" name="Rechthoek 109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11" name="Rechthoek 110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94" name="Groep 93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95" name="Groep 94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102" name="Rechthoek 101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03" name="Rechthoek 102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04" name="Rechthoek 103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05" name="Rechthoek 104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06" name="Rechthoek 105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96" name="Groep 95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97" name="Rechthoek 96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98" name="Rechthoek 97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99" name="Rechthoek 98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00" name="Rechthoek 99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01" name="Rechthoek 100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66" name="Groep 65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77" name="Afgeronde rechthoek 76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291F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78" name="Groep 77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79" name="Rechthoek 78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0" name="Rechthoek 79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1" name="Rechthoek 80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2" name="Rechthoek 81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3" name="Rechthoek 82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4" name="Rechthoek 83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5" name="Rechthoek 84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6" name="Rechthoek 85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7" name="Rechthoek 86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8" name="Rechthoek 87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9" name="Vrije vorm 88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67" name="Rechte verbindingslijn 66"/>
            <p:cNvCxnSpPr>
              <a:stCxn id="92" idx="2"/>
              <a:endCxn id="77" idx="1"/>
            </p:cNvCxnSpPr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68" name="Rechte verbindingslijn 67"/>
            <p:cNvCxnSpPr>
              <a:endCxn id="112" idx="1"/>
            </p:cNvCxnSpPr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69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70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71" name="Ovaal 70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72" name="Textfield placeholder"/>
            <p:cNvSpPr txBox="1">
              <a:spLocks/>
            </p:cNvSpPr>
            <p:nvPr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4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200" b="0" i="1" kern="1200" noProof="0" dirty="0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Cursief (16 </a:t>
              </a:r>
              <a:r>
                <a:rPr lang="nl-NL" sz="1200" b="0" i="1" kern="1200" noProof="0" dirty="0" err="1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pt</a:t>
              </a:r>
              <a:r>
                <a:rPr lang="nl-NL" sz="1200" b="0" i="1" kern="1200" noProof="0" dirty="0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.)</a:t>
              </a:r>
            </a:p>
          </p:txBody>
        </p:sp>
        <p:grpSp>
          <p:nvGrpSpPr>
            <p:cNvPr id="73" name="Groep 72"/>
            <p:cNvGrpSpPr/>
            <p:nvPr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75" name="Afgeronde rechthoek 74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Vrije vorm 75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+mn-ea"/>
                    <a:cs typeface="+mn-cs"/>
                  </a:rPr>
                  <a:t>Start</a:t>
                </a:r>
              </a:p>
            </p:txBody>
          </p:sp>
        </p:grpSp>
        <p:sp>
          <p:nvSpPr>
            <p:cNvPr id="74" name="Tekstvak 33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Start’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en vind onderstaande knoppen onder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‘Alinea’</a:t>
              </a:r>
            </a:p>
          </p:txBody>
        </p:sp>
      </p:grpSp>
      <p:grpSp>
        <p:nvGrpSpPr>
          <p:cNvPr id="125" name="Instructie Afbeelding Invoegen"/>
          <p:cNvGrpSpPr/>
          <p:nvPr userDrawn="1"/>
        </p:nvGrpSpPr>
        <p:grpSpPr>
          <a:xfrm>
            <a:off x="12321772" y="-5444"/>
            <a:ext cx="2828936" cy="6868888"/>
            <a:chOff x="12346582" y="-5444"/>
            <a:chExt cx="2828936" cy="6868888"/>
          </a:xfrm>
        </p:grpSpPr>
        <p:grpSp>
          <p:nvGrpSpPr>
            <p:cNvPr id="126" name="bijsnijden"/>
            <p:cNvGrpSpPr/>
            <p:nvPr userDrawn="1"/>
          </p:nvGrpSpPr>
          <p:grpSpPr>
            <a:xfrm>
              <a:off x="12346582" y="5828002"/>
              <a:ext cx="779464" cy="828260"/>
              <a:chOff x="13143038" y="5655940"/>
              <a:chExt cx="779464" cy="828260"/>
            </a:xfrm>
          </p:grpSpPr>
          <p:grpSp>
            <p:nvGrpSpPr>
              <p:cNvPr id="178" name="Groep 177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181" name="Rechthoek 180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182" name="Afbeelding 181"/>
                <p:cNvPicPr>
                  <a:picLocks noChangeAspect="1"/>
                </p:cNvPicPr>
                <p:nvPr userDrawn="1"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183" name="L-vorm 182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84" name="L-vorm 183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179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1" i="0" u="none" strike="noStrike" kern="0" cap="none" spc="0" normalizeH="0" baseline="0" dirty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Bijsnijden</a:t>
                </a:r>
              </a:p>
            </p:txBody>
          </p:sp>
          <p:sp>
            <p:nvSpPr>
              <p:cNvPr id="180" name="Rechthoekige driehoek 179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nl-NL" sz="1600" dirty="0">
                  <a:solidFill>
                    <a:schemeClr val="accent4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27" name="Rechthoek 126"/>
            <p:cNvSpPr/>
            <p:nvPr/>
          </p:nvSpPr>
          <p:spPr>
            <a:xfrm>
              <a:off x="12483705" y="-5444"/>
              <a:ext cx="2677678" cy="28801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 dirty="0">
                  <a:solidFill>
                    <a:schemeClr val="accent2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AFBEELDING INVOEGEN</a:t>
              </a:r>
            </a:p>
          </p:txBody>
        </p:sp>
        <p:sp>
          <p:nvSpPr>
            <p:cNvPr id="162" name="Tekstvak 33"/>
            <p:cNvSpPr txBox="1"/>
            <p:nvPr/>
          </p:nvSpPr>
          <p:spPr>
            <a:xfrm>
              <a:off x="12483705" y="865335"/>
              <a:ext cx="2584447" cy="73069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Indien nodig, verwijder de bestaande afbeelding. Klik op het pictogram om een afbeelding in te voegen</a:t>
              </a:r>
              <a:br>
                <a:rPr lang="nl-NL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nl-NL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(zie onderstaand voorbeeld).</a:t>
              </a:r>
            </a:p>
          </p:txBody>
        </p:sp>
        <p:sp>
          <p:nvSpPr>
            <p:cNvPr id="163" name="Tekstvak 33"/>
            <p:cNvSpPr txBox="1"/>
            <p:nvPr/>
          </p:nvSpPr>
          <p:spPr>
            <a:xfrm>
              <a:off x="12479311" y="2969104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Selecteer de afbeelding die u wilt invoegen en klik op </a:t>
              </a:r>
              <a:r>
                <a:rPr lang="nl-NL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‘Invoegen’</a:t>
              </a:r>
            </a:p>
          </p:txBody>
        </p:sp>
        <p:sp>
          <p:nvSpPr>
            <p:cNvPr id="164" name="Ovaal 163"/>
            <p:cNvSpPr/>
            <p:nvPr/>
          </p:nvSpPr>
          <p:spPr>
            <a:xfrm>
              <a:off x="12483705" y="436334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65" name="Ovaal 164"/>
            <p:cNvSpPr/>
            <p:nvPr/>
          </p:nvSpPr>
          <p:spPr>
            <a:xfrm>
              <a:off x="12488780" y="2543208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166" name="Rechte verbindingslijn 165"/>
            <p:cNvCxnSpPr/>
            <p:nvPr/>
          </p:nvCxnSpPr>
          <p:spPr>
            <a:xfrm>
              <a:off x="12487778" y="283020"/>
              <a:ext cx="2675935" cy="0"/>
            </a:xfrm>
            <a:prstGeom prst="line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67" name="Rechte verbindingslijn 166"/>
            <p:cNvCxnSpPr/>
            <p:nvPr/>
          </p:nvCxnSpPr>
          <p:spPr>
            <a:xfrm>
              <a:off x="12479311" y="2393251"/>
              <a:ext cx="2684402" cy="0"/>
            </a:xfrm>
            <a:prstGeom prst="line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68" name="Rechte verbindingslijn 167"/>
            <p:cNvCxnSpPr/>
            <p:nvPr/>
          </p:nvCxnSpPr>
          <p:spPr>
            <a:xfrm>
              <a:off x="12470972" y="3968888"/>
              <a:ext cx="2692741" cy="0"/>
            </a:xfrm>
            <a:prstGeom prst="line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</a:ln>
            <a:effectLst/>
          </p:spPr>
        </p:cxnSp>
        <p:pic>
          <p:nvPicPr>
            <p:cNvPr id="169" name="Icoontje afbeeld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0" y="1708839"/>
              <a:ext cx="521075" cy="521075"/>
            </a:xfrm>
            <a:prstGeom prst="rect">
              <a:avLst/>
            </a:prstGeom>
          </p:spPr>
        </p:pic>
        <p:sp>
          <p:nvSpPr>
            <p:cNvPr id="170" name="Tekstvak 33"/>
            <p:cNvSpPr txBox="1"/>
            <p:nvPr/>
          </p:nvSpPr>
          <p:spPr>
            <a:xfrm>
              <a:off x="12479311" y="4549393"/>
              <a:ext cx="2588841" cy="107187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Als u de afbeelding wilt schalen of verslepen, ga naar </a:t>
              </a:r>
              <a:r>
                <a:rPr lang="nl-NL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‘Hulpmiddelen voor afbeeldingen’ </a:t>
              </a:r>
              <a:r>
                <a:rPr lang="nl-NL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en klik op </a:t>
              </a:r>
              <a:r>
                <a:rPr lang="nl-NL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‘Bijsnijden’.</a:t>
              </a: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Met de witte bolletjes schaalt u de afbeelding, met de zwarte haakjes schaalt u het afbeeldingskader.</a:t>
              </a:r>
            </a:p>
          </p:txBody>
        </p:sp>
        <p:sp>
          <p:nvSpPr>
            <p:cNvPr id="171" name="Ovaal 170"/>
            <p:cNvSpPr/>
            <p:nvPr/>
          </p:nvSpPr>
          <p:spPr>
            <a:xfrm>
              <a:off x="12488779" y="4119303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</a:p>
          </p:txBody>
        </p:sp>
        <p:cxnSp>
          <p:nvCxnSpPr>
            <p:cNvPr id="172" name="Rechte verbindingslijn 171"/>
            <p:cNvCxnSpPr/>
            <p:nvPr/>
          </p:nvCxnSpPr>
          <p:spPr>
            <a:xfrm>
              <a:off x="12470972" y="6863444"/>
              <a:ext cx="2704546" cy="0"/>
            </a:xfrm>
            <a:prstGeom prst="line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73" name="Groep 172"/>
            <p:cNvGrpSpPr/>
            <p:nvPr/>
          </p:nvGrpSpPr>
          <p:grpSpPr>
            <a:xfrm>
              <a:off x="12483705" y="3495180"/>
              <a:ext cx="1114138" cy="297656"/>
              <a:chOff x="13560784" y="3471416"/>
              <a:chExt cx="1114138" cy="297656"/>
            </a:xfrm>
          </p:grpSpPr>
          <p:sp>
            <p:nvSpPr>
              <p:cNvPr id="174" name="Afgeronde rechthoek 173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175" name="Tekstvak 174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nl-NL" sz="1000" dirty="0"/>
                  <a:t>Invoegen</a:t>
                </a:r>
              </a:p>
            </p:txBody>
          </p:sp>
          <p:cxnSp>
            <p:nvCxnSpPr>
              <p:cNvPr id="176" name="Rechte verbindingslijn 175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7" name="Gelijkbenige driehoek 176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629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% Tekst + 50%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/>
          <p:cNvSpPr>
            <a:spLocks noGrp="1"/>
          </p:cNvSpPr>
          <p:nvPr>
            <p:ph type="pic" sz="quarter" idx="15" hasCustomPrompt="1"/>
          </p:nvPr>
        </p:nvSpPr>
        <p:spPr>
          <a:xfrm>
            <a:off x="6512893" y="0"/>
            <a:ext cx="5679107" cy="6858000"/>
          </a:xfrm>
          <a:custGeom>
            <a:avLst/>
            <a:gdLst>
              <a:gd name="connsiteX0" fmla="*/ 670738 w 5760000"/>
              <a:gd name="connsiteY0" fmla="*/ 0 h 6858000"/>
              <a:gd name="connsiteX1" fmla="*/ 5760000 w 5760000"/>
              <a:gd name="connsiteY1" fmla="*/ 0 h 6858000"/>
              <a:gd name="connsiteX2" fmla="*/ 5760000 w 5760000"/>
              <a:gd name="connsiteY2" fmla="*/ 6858000 h 6858000"/>
              <a:gd name="connsiteX3" fmla="*/ 0 w 5760000"/>
              <a:gd name="connsiteY3" fmla="*/ 6858000 h 6858000"/>
              <a:gd name="connsiteX4" fmla="*/ 0 w 5760000"/>
              <a:gd name="connsiteY4" fmla="*/ 6857999 h 6858000"/>
              <a:gd name="connsiteX5" fmla="*/ 80893 w 5760000"/>
              <a:gd name="connsiteY5" fmla="*/ 6857999 h 6858000"/>
              <a:gd name="connsiteX6" fmla="*/ 737330 w 5760000"/>
              <a:gd name="connsiteY6" fmla="*/ 311632 h 6858000"/>
              <a:gd name="connsiteX0" fmla="*/ 670738 w 5760000"/>
              <a:gd name="connsiteY0" fmla="*/ 0 h 6858000"/>
              <a:gd name="connsiteX1" fmla="*/ 5760000 w 5760000"/>
              <a:gd name="connsiteY1" fmla="*/ 0 h 6858000"/>
              <a:gd name="connsiteX2" fmla="*/ 5760000 w 5760000"/>
              <a:gd name="connsiteY2" fmla="*/ 6858000 h 6858000"/>
              <a:gd name="connsiteX3" fmla="*/ 0 w 5760000"/>
              <a:gd name="connsiteY3" fmla="*/ 6858000 h 6858000"/>
              <a:gd name="connsiteX4" fmla="*/ 80893 w 5760000"/>
              <a:gd name="connsiteY4" fmla="*/ 6857999 h 6858000"/>
              <a:gd name="connsiteX5" fmla="*/ 737330 w 5760000"/>
              <a:gd name="connsiteY5" fmla="*/ 311632 h 6858000"/>
              <a:gd name="connsiteX6" fmla="*/ 670738 w 5760000"/>
              <a:gd name="connsiteY6" fmla="*/ 0 h 6858000"/>
              <a:gd name="connsiteX0" fmla="*/ 589845 w 5679107"/>
              <a:gd name="connsiteY0" fmla="*/ 0 h 6858000"/>
              <a:gd name="connsiteX1" fmla="*/ 5679107 w 5679107"/>
              <a:gd name="connsiteY1" fmla="*/ 0 h 6858000"/>
              <a:gd name="connsiteX2" fmla="*/ 5679107 w 5679107"/>
              <a:gd name="connsiteY2" fmla="*/ 6858000 h 6858000"/>
              <a:gd name="connsiteX3" fmla="*/ 0 w 5679107"/>
              <a:gd name="connsiteY3" fmla="*/ 6857999 h 6858000"/>
              <a:gd name="connsiteX4" fmla="*/ 656437 w 5679107"/>
              <a:gd name="connsiteY4" fmla="*/ 311632 h 6858000"/>
              <a:gd name="connsiteX5" fmla="*/ 589845 w 567910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79107" h="6858000">
                <a:moveTo>
                  <a:pt x="589845" y="0"/>
                </a:moveTo>
                <a:lnTo>
                  <a:pt x="5679107" y="0"/>
                </a:lnTo>
                <a:lnTo>
                  <a:pt x="5679107" y="6858000"/>
                </a:lnTo>
                <a:lnTo>
                  <a:pt x="0" y="6857999"/>
                </a:lnTo>
                <a:cubicBezTo>
                  <a:pt x="0" y="3536155"/>
                  <a:pt x="1281917" y="3432348"/>
                  <a:pt x="656437" y="311632"/>
                </a:cubicBezTo>
                <a:lnTo>
                  <a:pt x="58984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216000" anchor="ctr">
            <a:noAutofit/>
          </a:bodyPr>
          <a:lstStyle>
            <a:lvl1pPr algn="ctr">
              <a:lnSpc>
                <a:spcPct val="300000"/>
              </a:lnSpc>
              <a:defRPr/>
            </a:lvl1pPr>
          </a:lstStyle>
          <a:p>
            <a:r>
              <a:rPr lang="nl-NL" dirty="0"/>
              <a:t>Klik hier op het icoon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1340" y="531341"/>
            <a:ext cx="6203289" cy="496565"/>
          </a:xfrm>
        </p:spPr>
        <p:txBody>
          <a:bodyPr/>
          <a:lstStyle/>
          <a:p>
            <a:r>
              <a:rPr lang="nl-NL" dirty="0"/>
              <a:t>Klik hier om een titel in te 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5FBA41-AFD5-4B00-AC98-55F0A9A32C4E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531340" y="951113"/>
            <a:ext cx="6203289" cy="284560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525164" y="1447800"/>
            <a:ext cx="5621636" cy="4064400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2" name="Rechthoek 21"/>
          <p:cNvSpPr/>
          <p:nvPr userDrawn="1"/>
        </p:nvSpPr>
        <p:spPr>
          <a:xfrm>
            <a:off x="7692571" y="-446643"/>
            <a:ext cx="4499429" cy="372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nl-NL" sz="2000" b="1" dirty="0">
                <a:solidFill>
                  <a:schemeClr val="accent1"/>
                </a:solidFill>
              </a:rPr>
              <a:t>50% TEKST +</a:t>
            </a:r>
            <a:r>
              <a:rPr lang="nl-NL" sz="2000" b="1" baseline="0" dirty="0">
                <a:solidFill>
                  <a:schemeClr val="accent1"/>
                </a:solidFill>
              </a:rPr>
              <a:t> 50% AFBEELDING</a:t>
            </a:r>
            <a:endParaRPr lang="nl-NL" sz="2000" b="1" dirty="0">
              <a:solidFill>
                <a:schemeClr val="accent1"/>
              </a:solidFill>
            </a:endParaRPr>
          </a:p>
        </p:txBody>
      </p:sp>
      <p:grpSp>
        <p:nvGrpSpPr>
          <p:cNvPr id="58" name="Instructie Tekst"/>
          <p:cNvGrpSpPr/>
          <p:nvPr userDrawn="1"/>
        </p:nvGrpSpPr>
        <p:grpSpPr>
          <a:xfrm>
            <a:off x="-2916113" y="0"/>
            <a:ext cx="2688057" cy="3772106"/>
            <a:chOff x="-2959433" y="-5444"/>
            <a:chExt cx="2688057" cy="3772106"/>
          </a:xfrm>
        </p:grpSpPr>
        <p:sp>
          <p:nvSpPr>
            <p:cNvPr id="59" name="Rechthoek 58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60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8775" marR="0" lvl="2" indent="-176213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50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Sub </a:t>
              </a:r>
              <a:r>
                <a:rPr lang="nl-NL" sz="1200" kern="120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(16 </a:t>
              </a:r>
              <a:r>
                <a:rPr lang="nl-NL" sz="1200" kern="120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pt</a:t>
              </a:r>
              <a:r>
                <a:rPr lang="nl-NL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.)</a:t>
              </a:r>
            </a:p>
          </p:txBody>
        </p:sp>
        <p:sp>
          <p:nvSpPr>
            <p:cNvPr id="61" name="Ovaal 60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62" name="Ovaal 61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63" name="Ovaal 62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64" name="Ovaal 63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65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90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None/>
                <a:tabLst>
                  <a:tab pos="263525" algn="l"/>
                </a:tabLst>
                <a:defRPr/>
              </a:pPr>
              <a:r>
                <a:rPr lang="nl-NL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Platte tekst (16 </a:t>
              </a:r>
              <a:r>
                <a:rPr lang="nl-NL" sz="1200" kern="120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pt</a:t>
              </a:r>
              <a:r>
                <a:rPr lang="nl-NL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.)</a:t>
              </a:r>
            </a:p>
          </p:txBody>
        </p:sp>
        <p:sp>
          <p:nvSpPr>
            <p:cNvPr id="66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2563" marR="0" lvl="1" indent="-18256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9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>
                  <a:tab pos="4394200" algn="l"/>
                </a:tabLst>
                <a:defRPr/>
              </a:pPr>
              <a:r>
                <a:rPr lang="nl-NL" sz="1200" kern="120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(16 </a:t>
              </a:r>
              <a:r>
                <a:rPr lang="nl-NL" sz="1200" kern="120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pt</a:t>
              </a:r>
              <a:r>
                <a:rPr lang="nl-NL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67" name="Textfield placeholder"/>
            <p:cNvSpPr txBox="1">
              <a:spLocks/>
            </p:cNvSpPr>
            <p:nvPr userDrawn="1"/>
          </p:nvSpPr>
          <p:spPr>
            <a:xfrm>
              <a:off x="-2571950" y="302874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3" indent="0" algn="l" defTabSz="914400" rtl="0" eaLnBrk="1" fontAlgn="auto" latinLnBrk="0" hangingPunct="1">
                <a:lnSpc>
                  <a:spcPts val="17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400" b="1" kern="1200" baseline="0" noProof="0" dirty="0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Kopje (18 </a:t>
              </a:r>
              <a:r>
                <a:rPr lang="nl-NL" sz="1400" b="1" kern="1200" baseline="0" noProof="0" dirty="0" err="1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pt</a:t>
              </a:r>
              <a:r>
                <a:rPr lang="nl-NL" sz="1400" b="1" kern="1200" baseline="0" noProof="0" dirty="0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.)</a:t>
              </a:r>
            </a:p>
          </p:txBody>
        </p:sp>
        <p:cxnSp>
          <p:nvCxnSpPr>
            <p:cNvPr id="68" name="Rechte verbindingslijn 67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69" name="Rechte verbindingslijn 68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70" name="Rechte verbindingslijn 69"/>
            <p:cNvCxnSpPr/>
            <p:nvPr userDrawn="1"/>
          </p:nvCxnSpPr>
          <p:spPr>
            <a:xfrm>
              <a:off x="-2959100" y="3766662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71" name="Groep 70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119" name="Afgeronde rechthoek 118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291F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20" name="Groep 119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21" name="Rechthoek 120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2" name="Rechthoek 121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3" name="Rechthoek 122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4" name="Rechthoek 123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5" name="Rechthoek 124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6" name="Rechthoek 125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7" name="Rechthoek 126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8" name="Rechthoek 127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9" name="Rechthoek 128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0" name="Rechthoek 129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1" name="Vrije vorm 130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72" name="Groep 71"/>
            <p:cNvGrpSpPr/>
            <p:nvPr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97" name="Rechthoek 96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9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9" name="Picture 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00" name="Groep 99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114" name="Rechthoek 113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15" name="Rechthoek 114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16" name="Rechthoek 115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17" name="Rechthoek 116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18" name="Rechthoek 117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101" name="Groep 100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102" name="Groep 101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109" name="Rechthoek 108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10" name="Rechthoek 109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11" name="Rechthoek 110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12" name="Rechthoek 111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13" name="Rechthoek 112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103" name="Groep 102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104" name="Rechthoek 103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05" name="Rechthoek 104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06" name="Rechthoek 105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07" name="Rechthoek 106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08" name="Rechthoek 107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73" name="Groep 72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84" name="Afgeronde rechthoek 83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291F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85" name="Groep 84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86" name="Rechthoek 85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7" name="Rechthoek 86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8" name="Rechthoek 87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89" name="Rechthoek 88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0" name="Rechthoek 89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1" name="Rechthoek 90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2" name="Rechthoek 91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3" name="Rechthoek 92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4" name="Rechthoek 93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5" name="Rechthoek 94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96" name="Vrije vorm 95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74" name="Rechte verbindingslijn 73"/>
            <p:cNvCxnSpPr>
              <a:stCxn id="99" idx="2"/>
              <a:endCxn id="84" idx="1"/>
            </p:cNvCxnSpPr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75" name="Rechte verbindingslijn 74"/>
            <p:cNvCxnSpPr>
              <a:endCxn id="119" idx="1"/>
            </p:cNvCxnSpPr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76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77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78" name="Ovaal 77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79" name="Textfield placeholder"/>
            <p:cNvSpPr txBox="1">
              <a:spLocks/>
            </p:cNvSpPr>
            <p:nvPr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4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200" b="0" i="1" kern="1200" noProof="0" dirty="0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Cursief (16 </a:t>
              </a:r>
              <a:r>
                <a:rPr lang="nl-NL" sz="1200" b="0" i="1" kern="1200" noProof="0" dirty="0" err="1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pt</a:t>
              </a:r>
              <a:r>
                <a:rPr lang="nl-NL" sz="1200" b="0" i="1" kern="1200" noProof="0" dirty="0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.)</a:t>
              </a:r>
            </a:p>
          </p:txBody>
        </p:sp>
        <p:grpSp>
          <p:nvGrpSpPr>
            <p:cNvPr id="80" name="Groep 79"/>
            <p:cNvGrpSpPr/>
            <p:nvPr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82" name="Afgeronde rechthoek 81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Vrije vorm 82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+mn-ea"/>
                    <a:cs typeface="+mn-cs"/>
                  </a:rPr>
                  <a:t>Start</a:t>
                </a:r>
              </a:p>
            </p:txBody>
          </p:sp>
        </p:grpSp>
        <p:sp>
          <p:nvSpPr>
            <p:cNvPr id="81" name="Tekstvak 33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Start’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en vind onderstaande knoppen onder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‘Alinea’</a:t>
              </a:r>
            </a:p>
          </p:txBody>
        </p:sp>
      </p:grpSp>
      <p:grpSp>
        <p:nvGrpSpPr>
          <p:cNvPr id="132" name="Instructie Afbeelding Invoegen"/>
          <p:cNvGrpSpPr/>
          <p:nvPr userDrawn="1"/>
        </p:nvGrpSpPr>
        <p:grpSpPr>
          <a:xfrm>
            <a:off x="12321772" y="-5444"/>
            <a:ext cx="2828936" cy="6868888"/>
            <a:chOff x="12346582" y="-5444"/>
            <a:chExt cx="2828936" cy="6868888"/>
          </a:xfrm>
        </p:grpSpPr>
        <p:grpSp>
          <p:nvGrpSpPr>
            <p:cNvPr id="133" name="bijsnijden"/>
            <p:cNvGrpSpPr/>
            <p:nvPr userDrawn="1"/>
          </p:nvGrpSpPr>
          <p:grpSpPr>
            <a:xfrm>
              <a:off x="12346582" y="5828002"/>
              <a:ext cx="779464" cy="828260"/>
              <a:chOff x="13143038" y="5655940"/>
              <a:chExt cx="779464" cy="828260"/>
            </a:xfrm>
          </p:grpSpPr>
          <p:grpSp>
            <p:nvGrpSpPr>
              <p:cNvPr id="185" name="Groep 184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188" name="Rechthoek 187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189" name="Afbeelding 188"/>
                <p:cNvPicPr>
                  <a:picLocks noChangeAspect="1"/>
                </p:cNvPicPr>
                <p:nvPr userDrawn="1"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190" name="L-vorm 189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91" name="L-vorm 190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186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1" i="0" u="none" strike="noStrike" kern="0" cap="none" spc="0" normalizeH="0" baseline="0" dirty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Bijsnijden</a:t>
                </a:r>
              </a:p>
            </p:txBody>
          </p:sp>
          <p:sp>
            <p:nvSpPr>
              <p:cNvPr id="187" name="Rechthoekige driehoek 186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nl-NL" sz="1600" dirty="0">
                  <a:solidFill>
                    <a:schemeClr val="accent4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68" name="Rechthoek 167"/>
            <p:cNvSpPr/>
            <p:nvPr/>
          </p:nvSpPr>
          <p:spPr>
            <a:xfrm>
              <a:off x="12483705" y="-5444"/>
              <a:ext cx="2677678" cy="28801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 dirty="0">
                  <a:solidFill>
                    <a:schemeClr val="accent2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AFBEELDING INVOEGEN</a:t>
              </a:r>
            </a:p>
          </p:txBody>
        </p:sp>
        <p:sp>
          <p:nvSpPr>
            <p:cNvPr id="169" name="Tekstvak 33"/>
            <p:cNvSpPr txBox="1"/>
            <p:nvPr/>
          </p:nvSpPr>
          <p:spPr>
            <a:xfrm>
              <a:off x="12483705" y="865335"/>
              <a:ext cx="2584447" cy="73069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Indien nodig, verwijder de bestaande afbeelding. Klik op het pictogram om een afbeelding in te voegen</a:t>
              </a:r>
              <a:br>
                <a:rPr lang="nl-NL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nl-NL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(zie onderstaand voorbeeld).</a:t>
              </a:r>
            </a:p>
          </p:txBody>
        </p:sp>
        <p:sp>
          <p:nvSpPr>
            <p:cNvPr id="170" name="Tekstvak 33"/>
            <p:cNvSpPr txBox="1"/>
            <p:nvPr/>
          </p:nvSpPr>
          <p:spPr>
            <a:xfrm>
              <a:off x="12479311" y="2969104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Selecteer de afbeelding die u wilt invoegen en klik op </a:t>
              </a:r>
              <a:r>
                <a:rPr lang="nl-NL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‘Invoegen’</a:t>
              </a:r>
            </a:p>
          </p:txBody>
        </p:sp>
        <p:sp>
          <p:nvSpPr>
            <p:cNvPr id="171" name="Ovaal 170"/>
            <p:cNvSpPr/>
            <p:nvPr/>
          </p:nvSpPr>
          <p:spPr>
            <a:xfrm>
              <a:off x="12483705" y="436334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72" name="Ovaal 171"/>
            <p:cNvSpPr/>
            <p:nvPr/>
          </p:nvSpPr>
          <p:spPr>
            <a:xfrm>
              <a:off x="12488780" y="2543208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173" name="Rechte verbindingslijn 172"/>
            <p:cNvCxnSpPr/>
            <p:nvPr/>
          </p:nvCxnSpPr>
          <p:spPr>
            <a:xfrm>
              <a:off x="12487778" y="283020"/>
              <a:ext cx="2675935" cy="0"/>
            </a:xfrm>
            <a:prstGeom prst="line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74" name="Rechte verbindingslijn 173"/>
            <p:cNvCxnSpPr/>
            <p:nvPr/>
          </p:nvCxnSpPr>
          <p:spPr>
            <a:xfrm>
              <a:off x="12479311" y="2393251"/>
              <a:ext cx="2684402" cy="0"/>
            </a:xfrm>
            <a:prstGeom prst="line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75" name="Rechte verbindingslijn 174"/>
            <p:cNvCxnSpPr/>
            <p:nvPr/>
          </p:nvCxnSpPr>
          <p:spPr>
            <a:xfrm>
              <a:off x="12470972" y="3968888"/>
              <a:ext cx="2692741" cy="0"/>
            </a:xfrm>
            <a:prstGeom prst="line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</a:ln>
            <a:effectLst/>
          </p:spPr>
        </p:cxnSp>
        <p:pic>
          <p:nvPicPr>
            <p:cNvPr id="176" name="Icoontje afbeeld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0" y="1708839"/>
              <a:ext cx="521075" cy="521075"/>
            </a:xfrm>
            <a:prstGeom prst="rect">
              <a:avLst/>
            </a:prstGeom>
          </p:spPr>
        </p:pic>
        <p:sp>
          <p:nvSpPr>
            <p:cNvPr id="177" name="Tekstvak 33"/>
            <p:cNvSpPr txBox="1"/>
            <p:nvPr/>
          </p:nvSpPr>
          <p:spPr>
            <a:xfrm>
              <a:off x="12479311" y="4549393"/>
              <a:ext cx="2588841" cy="107187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Als u de afbeelding wilt schalen of verslepen, ga naar </a:t>
              </a:r>
              <a:r>
                <a:rPr lang="nl-NL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‘Hulpmiddelen voor afbeeldingen’ </a:t>
              </a:r>
              <a:r>
                <a:rPr lang="nl-NL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en klik op </a:t>
              </a:r>
              <a:r>
                <a:rPr lang="nl-NL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‘Bijsnijden’.</a:t>
              </a: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Met de witte bolletjes schaalt u de afbeelding, met de zwarte haakjes schaalt u het afbeeldingskader.</a:t>
              </a:r>
            </a:p>
          </p:txBody>
        </p:sp>
        <p:sp>
          <p:nvSpPr>
            <p:cNvPr id="178" name="Ovaal 177"/>
            <p:cNvSpPr/>
            <p:nvPr/>
          </p:nvSpPr>
          <p:spPr>
            <a:xfrm>
              <a:off x="12488779" y="4119303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</a:p>
          </p:txBody>
        </p:sp>
        <p:cxnSp>
          <p:nvCxnSpPr>
            <p:cNvPr id="179" name="Rechte verbindingslijn 178"/>
            <p:cNvCxnSpPr/>
            <p:nvPr/>
          </p:nvCxnSpPr>
          <p:spPr>
            <a:xfrm>
              <a:off x="12470972" y="6863444"/>
              <a:ext cx="2704546" cy="0"/>
            </a:xfrm>
            <a:prstGeom prst="line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80" name="Groep 179"/>
            <p:cNvGrpSpPr/>
            <p:nvPr/>
          </p:nvGrpSpPr>
          <p:grpSpPr>
            <a:xfrm>
              <a:off x="12483705" y="3495180"/>
              <a:ext cx="1114138" cy="297656"/>
              <a:chOff x="13560784" y="3471416"/>
              <a:chExt cx="1114138" cy="297656"/>
            </a:xfrm>
          </p:grpSpPr>
          <p:sp>
            <p:nvSpPr>
              <p:cNvPr id="181" name="Afgeronde rechthoek 180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182" name="Tekstvak 1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nl-NL" sz="1000" dirty="0"/>
                  <a:t>Invoegen</a:t>
                </a:r>
              </a:p>
            </p:txBody>
          </p:sp>
          <p:cxnSp>
            <p:nvCxnSpPr>
              <p:cNvPr id="183" name="Rechte verbindingslijn 182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Gelijkbenige driehoek 183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6702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% Tekst + 75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1340" y="531341"/>
            <a:ext cx="3735860" cy="496565"/>
          </a:xfrm>
        </p:spPr>
        <p:txBody>
          <a:bodyPr/>
          <a:lstStyle/>
          <a:p>
            <a:r>
              <a:rPr lang="nl-NL" dirty="0"/>
              <a:t>Klik hier om een titel in te voegen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531340" y="951113"/>
            <a:ext cx="3735860" cy="284560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525164" y="1447800"/>
            <a:ext cx="3146950" cy="4064400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4" name="Tijdelijke aanduiding voor afbeelding 13"/>
          <p:cNvSpPr>
            <a:spLocks noGrp="1"/>
          </p:cNvSpPr>
          <p:nvPr>
            <p:ph type="pic" sz="quarter" idx="15" hasCustomPrompt="1"/>
          </p:nvPr>
        </p:nvSpPr>
        <p:spPr>
          <a:xfrm>
            <a:off x="4040975" y="0"/>
            <a:ext cx="8151025" cy="6858002"/>
          </a:xfrm>
          <a:custGeom>
            <a:avLst/>
            <a:gdLst>
              <a:gd name="connsiteX0" fmla="*/ 589845 w 9264119"/>
              <a:gd name="connsiteY0" fmla="*/ 0 h 6858002"/>
              <a:gd name="connsiteX1" fmla="*/ 5679107 w 9264119"/>
              <a:gd name="connsiteY1" fmla="*/ 0 h 6858002"/>
              <a:gd name="connsiteX2" fmla="*/ 5679107 w 9264119"/>
              <a:gd name="connsiteY2" fmla="*/ 1 h 6858002"/>
              <a:gd name="connsiteX3" fmla="*/ 8151025 w 9264119"/>
              <a:gd name="connsiteY3" fmla="*/ 1 h 6858002"/>
              <a:gd name="connsiteX4" fmla="*/ 8151025 w 9264119"/>
              <a:gd name="connsiteY4" fmla="*/ 6858000 h 6858002"/>
              <a:gd name="connsiteX5" fmla="*/ 9264119 w 9264119"/>
              <a:gd name="connsiteY5" fmla="*/ 6858000 h 6858002"/>
              <a:gd name="connsiteX6" fmla="*/ 9264119 w 9264119"/>
              <a:gd name="connsiteY6" fmla="*/ 6858002 h 6858002"/>
              <a:gd name="connsiteX7" fmla="*/ 5679105 w 9264119"/>
              <a:gd name="connsiteY7" fmla="*/ 6858002 h 6858002"/>
              <a:gd name="connsiteX8" fmla="*/ 5679105 w 9264119"/>
              <a:gd name="connsiteY8" fmla="*/ 6858000 h 6858002"/>
              <a:gd name="connsiteX9" fmla="*/ 0 w 9264119"/>
              <a:gd name="connsiteY9" fmla="*/ 6857999 h 6858002"/>
              <a:gd name="connsiteX10" fmla="*/ 656437 w 9264119"/>
              <a:gd name="connsiteY10" fmla="*/ 311632 h 6858002"/>
              <a:gd name="connsiteX0" fmla="*/ 589845 w 9264119"/>
              <a:gd name="connsiteY0" fmla="*/ 0 h 6858002"/>
              <a:gd name="connsiteX1" fmla="*/ 5679107 w 9264119"/>
              <a:gd name="connsiteY1" fmla="*/ 0 h 6858002"/>
              <a:gd name="connsiteX2" fmla="*/ 5679107 w 9264119"/>
              <a:gd name="connsiteY2" fmla="*/ 1 h 6858002"/>
              <a:gd name="connsiteX3" fmla="*/ 8151025 w 9264119"/>
              <a:gd name="connsiteY3" fmla="*/ 1 h 6858002"/>
              <a:gd name="connsiteX4" fmla="*/ 8151025 w 9264119"/>
              <a:gd name="connsiteY4" fmla="*/ 6858000 h 6858002"/>
              <a:gd name="connsiteX5" fmla="*/ 9264119 w 9264119"/>
              <a:gd name="connsiteY5" fmla="*/ 6858000 h 6858002"/>
              <a:gd name="connsiteX6" fmla="*/ 5679105 w 9264119"/>
              <a:gd name="connsiteY6" fmla="*/ 6858002 h 6858002"/>
              <a:gd name="connsiteX7" fmla="*/ 5679105 w 9264119"/>
              <a:gd name="connsiteY7" fmla="*/ 6858000 h 6858002"/>
              <a:gd name="connsiteX8" fmla="*/ 0 w 9264119"/>
              <a:gd name="connsiteY8" fmla="*/ 6857999 h 6858002"/>
              <a:gd name="connsiteX9" fmla="*/ 656437 w 9264119"/>
              <a:gd name="connsiteY9" fmla="*/ 311632 h 6858002"/>
              <a:gd name="connsiteX10" fmla="*/ 589845 w 9264119"/>
              <a:gd name="connsiteY10" fmla="*/ 0 h 6858002"/>
              <a:gd name="connsiteX0" fmla="*/ 589845 w 8151025"/>
              <a:gd name="connsiteY0" fmla="*/ 0 h 6858002"/>
              <a:gd name="connsiteX1" fmla="*/ 5679107 w 8151025"/>
              <a:gd name="connsiteY1" fmla="*/ 0 h 6858002"/>
              <a:gd name="connsiteX2" fmla="*/ 5679107 w 8151025"/>
              <a:gd name="connsiteY2" fmla="*/ 1 h 6858002"/>
              <a:gd name="connsiteX3" fmla="*/ 8151025 w 8151025"/>
              <a:gd name="connsiteY3" fmla="*/ 1 h 6858002"/>
              <a:gd name="connsiteX4" fmla="*/ 8151025 w 8151025"/>
              <a:gd name="connsiteY4" fmla="*/ 6858000 h 6858002"/>
              <a:gd name="connsiteX5" fmla="*/ 5679105 w 8151025"/>
              <a:gd name="connsiteY5" fmla="*/ 6858002 h 6858002"/>
              <a:gd name="connsiteX6" fmla="*/ 5679105 w 8151025"/>
              <a:gd name="connsiteY6" fmla="*/ 6858000 h 6858002"/>
              <a:gd name="connsiteX7" fmla="*/ 0 w 8151025"/>
              <a:gd name="connsiteY7" fmla="*/ 6857999 h 6858002"/>
              <a:gd name="connsiteX8" fmla="*/ 656437 w 8151025"/>
              <a:gd name="connsiteY8" fmla="*/ 311632 h 6858002"/>
              <a:gd name="connsiteX9" fmla="*/ 589845 w 8151025"/>
              <a:gd name="connsiteY9" fmla="*/ 0 h 6858002"/>
              <a:gd name="connsiteX0" fmla="*/ 589845 w 8151025"/>
              <a:gd name="connsiteY0" fmla="*/ 0 h 6858002"/>
              <a:gd name="connsiteX1" fmla="*/ 5679107 w 8151025"/>
              <a:gd name="connsiteY1" fmla="*/ 0 h 6858002"/>
              <a:gd name="connsiteX2" fmla="*/ 8151025 w 8151025"/>
              <a:gd name="connsiteY2" fmla="*/ 1 h 6858002"/>
              <a:gd name="connsiteX3" fmla="*/ 8151025 w 8151025"/>
              <a:gd name="connsiteY3" fmla="*/ 6858000 h 6858002"/>
              <a:gd name="connsiteX4" fmla="*/ 5679105 w 8151025"/>
              <a:gd name="connsiteY4" fmla="*/ 6858002 h 6858002"/>
              <a:gd name="connsiteX5" fmla="*/ 5679105 w 8151025"/>
              <a:gd name="connsiteY5" fmla="*/ 6858000 h 6858002"/>
              <a:gd name="connsiteX6" fmla="*/ 0 w 8151025"/>
              <a:gd name="connsiteY6" fmla="*/ 6857999 h 6858002"/>
              <a:gd name="connsiteX7" fmla="*/ 656437 w 8151025"/>
              <a:gd name="connsiteY7" fmla="*/ 311632 h 6858002"/>
              <a:gd name="connsiteX8" fmla="*/ 589845 w 8151025"/>
              <a:gd name="connsiteY8" fmla="*/ 0 h 6858002"/>
              <a:gd name="connsiteX0" fmla="*/ 589845 w 8151025"/>
              <a:gd name="connsiteY0" fmla="*/ 0 h 6858002"/>
              <a:gd name="connsiteX1" fmla="*/ 8151025 w 8151025"/>
              <a:gd name="connsiteY1" fmla="*/ 1 h 6858002"/>
              <a:gd name="connsiteX2" fmla="*/ 8151025 w 8151025"/>
              <a:gd name="connsiteY2" fmla="*/ 6858000 h 6858002"/>
              <a:gd name="connsiteX3" fmla="*/ 5679105 w 8151025"/>
              <a:gd name="connsiteY3" fmla="*/ 6858002 h 6858002"/>
              <a:gd name="connsiteX4" fmla="*/ 5679105 w 8151025"/>
              <a:gd name="connsiteY4" fmla="*/ 6858000 h 6858002"/>
              <a:gd name="connsiteX5" fmla="*/ 0 w 8151025"/>
              <a:gd name="connsiteY5" fmla="*/ 6857999 h 6858002"/>
              <a:gd name="connsiteX6" fmla="*/ 656437 w 8151025"/>
              <a:gd name="connsiteY6" fmla="*/ 311632 h 6858002"/>
              <a:gd name="connsiteX7" fmla="*/ 589845 w 8151025"/>
              <a:gd name="connsiteY7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51025" h="6858002">
                <a:moveTo>
                  <a:pt x="589845" y="0"/>
                </a:moveTo>
                <a:lnTo>
                  <a:pt x="8151025" y="1"/>
                </a:lnTo>
                <a:lnTo>
                  <a:pt x="8151025" y="6858000"/>
                </a:lnTo>
                <a:lnTo>
                  <a:pt x="5679105" y="6858002"/>
                </a:lnTo>
                <a:lnTo>
                  <a:pt x="5679105" y="6858000"/>
                </a:lnTo>
                <a:lnTo>
                  <a:pt x="0" y="6857999"/>
                </a:lnTo>
                <a:cubicBezTo>
                  <a:pt x="0" y="3536155"/>
                  <a:pt x="1281917" y="3432348"/>
                  <a:pt x="656437" y="311632"/>
                </a:cubicBezTo>
                <a:lnTo>
                  <a:pt x="58984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288000" anchor="ctr">
            <a:noAutofit/>
          </a:bodyPr>
          <a:lstStyle>
            <a:lvl1pPr algn="ctr">
              <a:lnSpc>
                <a:spcPct val="300000"/>
              </a:lnSpc>
              <a:defRPr/>
            </a:lvl1pPr>
          </a:lstStyle>
          <a:p>
            <a:r>
              <a:rPr lang="nl-NL" dirty="0"/>
              <a:t>Klik hier op het icoon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57" name="Rechthoek 56"/>
          <p:cNvSpPr/>
          <p:nvPr userDrawn="1"/>
        </p:nvSpPr>
        <p:spPr>
          <a:xfrm>
            <a:off x="7692571" y="-446643"/>
            <a:ext cx="4499429" cy="372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nl-NL" sz="2000" b="1" dirty="0">
                <a:solidFill>
                  <a:schemeClr val="accent1"/>
                </a:solidFill>
              </a:rPr>
              <a:t>25% TEKST +</a:t>
            </a:r>
            <a:r>
              <a:rPr lang="nl-NL" sz="2000" b="1" baseline="0" dirty="0">
                <a:solidFill>
                  <a:schemeClr val="accent1"/>
                </a:solidFill>
              </a:rPr>
              <a:t> 75% AFBEELDING</a:t>
            </a:r>
            <a:endParaRPr lang="nl-NL" sz="2000" b="1" dirty="0">
              <a:solidFill>
                <a:schemeClr val="accent1"/>
              </a:solidFill>
            </a:endParaRPr>
          </a:p>
        </p:txBody>
      </p:sp>
      <p:grpSp>
        <p:nvGrpSpPr>
          <p:cNvPr id="93" name="Instructie Tekst"/>
          <p:cNvGrpSpPr/>
          <p:nvPr userDrawn="1"/>
        </p:nvGrpSpPr>
        <p:grpSpPr>
          <a:xfrm>
            <a:off x="-2916113" y="0"/>
            <a:ext cx="2688057" cy="3772106"/>
            <a:chOff x="-2959433" y="-5444"/>
            <a:chExt cx="2688057" cy="3772106"/>
          </a:xfrm>
        </p:grpSpPr>
        <p:sp>
          <p:nvSpPr>
            <p:cNvPr id="94" name="Rechthoek 93"/>
            <p:cNvSpPr/>
            <p:nvPr userDrawn="1"/>
          </p:nvSpPr>
          <p:spPr>
            <a:xfrm>
              <a:off x="-2959433" y="-5444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TEKST NIVEAUS</a:t>
              </a:r>
            </a:p>
          </p:txBody>
        </p:sp>
        <p:sp>
          <p:nvSpPr>
            <p:cNvPr id="95" name="Textfield placeholder"/>
            <p:cNvSpPr txBox="1">
              <a:spLocks/>
            </p:cNvSpPr>
            <p:nvPr userDrawn="1"/>
          </p:nvSpPr>
          <p:spPr>
            <a:xfrm>
              <a:off x="-2587337" y="2675411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8775" marR="0" lvl="2" indent="-176213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50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Sub </a:t>
              </a:r>
              <a:r>
                <a:rPr lang="nl-NL" sz="1200" kern="120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(16 </a:t>
              </a:r>
              <a:r>
                <a:rPr lang="nl-NL" sz="1200" kern="120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pt</a:t>
              </a:r>
              <a:r>
                <a:rPr lang="nl-NL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.)</a:t>
              </a:r>
            </a:p>
          </p:txBody>
        </p:sp>
        <p:sp>
          <p:nvSpPr>
            <p:cNvPr id="96" name="Ovaal 95"/>
            <p:cNvSpPr/>
            <p:nvPr userDrawn="1"/>
          </p:nvSpPr>
          <p:spPr>
            <a:xfrm>
              <a:off x="-2959433" y="196874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97" name="Ovaal 96"/>
            <p:cNvSpPr/>
            <p:nvPr userDrawn="1"/>
          </p:nvSpPr>
          <p:spPr>
            <a:xfrm>
              <a:off x="-2959433" y="2322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98" name="Ovaal 97"/>
            <p:cNvSpPr/>
            <p:nvPr userDrawn="1"/>
          </p:nvSpPr>
          <p:spPr>
            <a:xfrm>
              <a:off x="-2959433" y="267541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99" name="Ovaal 98"/>
            <p:cNvSpPr/>
            <p:nvPr userDrawn="1"/>
          </p:nvSpPr>
          <p:spPr>
            <a:xfrm>
              <a:off x="-2959433" y="302874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00" name="Textfield placeholder"/>
            <p:cNvSpPr txBox="1">
              <a:spLocks/>
            </p:cNvSpPr>
            <p:nvPr userDrawn="1"/>
          </p:nvSpPr>
          <p:spPr>
            <a:xfrm>
              <a:off x="-2571950" y="1966925"/>
              <a:ext cx="2163709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90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None/>
                <a:tabLst>
                  <a:tab pos="263525" algn="l"/>
                </a:tabLst>
                <a:defRPr/>
              </a:pPr>
              <a:r>
                <a:rPr lang="nl-NL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Platte tekst (16 </a:t>
              </a:r>
              <a:r>
                <a:rPr lang="nl-NL" sz="1200" kern="120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pt</a:t>
              </a:r>
              <a:r>
                <a:rPr lang="nl-NL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.)</a:t>
              </a:r>
            </a:p>
          </p:txBody>
        </p:sp>
        <p:sp>
          <p:nvSpPr>
            <p:cNvPr id="101" name="Textfield placeholder"/>
            <p:cNvSpPr txBox="1">
              <a:spLocks/>
            </p:cNvSpPr>
            <p:nvPr userDrawn="1"/>
          </p:nvSpPr>
          <p:spPr>
            <a:xfrm>
              <a:off x="-2571950" y="232207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2563" marR="0" lvl="1" indent="-182563" algn="l" defTabSz="914400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9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>
                  <a:tab pos="4394200" algn="l"/>
                </a:tabLst>
                <a:defRPr/>
              </a:pPr>
              <a:r>
                <a:rPr lang="nl-NL" sz="1200" kern="120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r>
                <a:rPr lang="nl-NL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(16 </a:t>
              </a:r>
              <a:r>
                <a:rPr lang="nl-NL" sz="1200" kern="120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pt</a:t>
              </a:r>
              <a:r>
                <a:rPr lang="nl-NL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102" name="Textfield placeholder"/>
            <p:cNvSpPr txBox="1">
              <a:spLocks/>
            </p:cNvSpPr>
            <p:nvPr userDrawn="1"/>
          </p:nvSpPr>
          <p:spPr>
            <a:xfrm>
              <a:off x="-2571950" y="3028747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3" indent="0" algn="l" defTabSz="914400" rtl="0" eaLnBrk="1" fontAlgn="auto" latinLnBrk="0" hangingPunct="1">
                <a:lnSpc>
                  <a:spcPts val="17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400" b="1" kern="1200" baseline="0" noProof="0" dirty="0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Kopje (18 </a:t>
              </a:r>
              <a:r>
                <a:rPr lang="nl-NL" sz="1400" b="1" kern="1200" baseline="0" noProof="0" dirty="0" err="1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pt</a:t>
              </a:r>
              <a:r>
                <a:rPr lang="nl-NL" sz="1400" b="1" kern="1200" baseline="0" noProof="0" dirty="0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.)</a:t>
              </a:r>
            </a:p>
          </p:txBody>
        </p:sp>
        <p:cxnSp>
          <p:nvCxnSpPr>
            <p:cNvPr id="103" name="Rechte verbindingslijn 102"/>
            <p:cNvCxnSpPr/>
            <p:nvPr userDrawn="1"/>
          </p:nvCxnSpPr>
          <p:spPr>
            <a:xfrm>
              <a:off x="-2959100" y="274900"/>
              <a:ext cx="267447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4" name="Rechte verbindingslijn 103"/>
            <p:cNvCxnSpPr/>
            <p:nvPr userDrawn="1"/>
          </p:nvCxnSpPr>
          <p:spPr>
            <a:xfrm>
              <a:off x="-2959100" y="1841989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5" name="Rechte verbindingslijn 104"/>
            <p:cNvCxnSpPr/>
            <p:nvPr userDrawn="1"/>
          </p:nvCxnSpPr>
          <p:spPr>
            <a:xfrm>
              <a:off x="-2959100" y="3766662"/>
              <a:ext cx="266137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06" name="Groep 105"/>
            <p:cNvGrpSpPr/>
            <p:nvPr userDrawn="1"/>
          </p:nvGrpSpPr>
          <p:grpSpPr>
            <a:xfrm>
              <a:off x="-1948476" y="816741"/>
              <a:ext cx="409108" cy="427699"/>
              <a:chOff x="-1085063" y="758027"/>
              <a:chExt cx="633799" cy="622540"/>
            </a:xfrm>
          </p:grpSpPr>
          <p:sp>
            <p:nvSpPr>
              <p:cNvPr id="154" name="Afgeronde rechthoek 153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291F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55" name="Groep 154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56" name="Rechthoek 155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7" name="Rechthoek 156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8" name="Rechthoek 157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9" name="Rechthoek 158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0" name="Rechthoek 159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1" name="Rechthoek 160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2" name="Rechthoek 161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3" name="Rechthoek 162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4" name="Rechthoek 163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5" name="Rechthoek 164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6" name="Vrije vorm 165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107" name="Groep 106"/>
            <p:cNvGrpSpPr/>
            <p:nvPr/>
          </p:nvGrpSpPr>
          <p:grpSpPr>
            <a:xfrm>
              <a:off x="-2950232" y="1207835"/>
              <a:ext cx="532929" cy="509563"/>
              <a:chOff x="-2880382" y="802341"/>
              <a:chExt cx="532929" cy="509563"/>
            </a:xfrm>
          </p:grpSpPr>
          <p:sp>
            <p:nvSpPr>
              <p:cNvPr id="132" name="Rechthoek 131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13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4" name="Picture 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35" name="Groep 134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149" name="Rechthoek 148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0" name="Rechthoek 149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1" name="Rechthoek 150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2" name="Rechthoek 151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53" name="Rechthoek 152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136" name="Groep 135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137" name="Groep 136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144" name="Rechthoek 143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45" name="Rechthoek 144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46" name="Rechthoek 145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47" name="Rechthoek 146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48" name="Rechthoek 147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138" name="Groep 137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139" name="Rechthoek 138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40" name="Rechthoek 139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41" name="Rechthoek 140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42" name="Rechthoek 141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43" name="Rechthoek 142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F291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grpSp>
          <p:nvGrpSpPr>
            <p:cNvPr id="108" name="Groep 107"/>
            <p:cNvGrpSpPr/>
            <p:nvPr userDrawn="1"/>
          </p:nvGrpSpPr>
          <p:grpSpPr>
            <a:xfrm>
              <a:off x="-1948476" y="1281164"/>
              <a:ext cx="413704" cy="427699"/>
              <a:chOff x="-1845083" y="758027"/>
              <a:chExt cx="633799" cy="622540"/>
            </a:xfrm>
          </p:grpSpPr>
          <p:sp>
            <p:nvSpPr>
              <p:cNvPr id="119" name="Afgeronde rechthoek 118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F291F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20" name="Groep 119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21" name="Rechthoek 120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2" name="Rechthoek 121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3" name="Rechthoek 122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4" name="Rechthoek 123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5" name="Rechthoek 124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6" name="Rechthoek 125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7" name="Rechthoek 126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8" name="Rechthoek 127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9" name="Rechthoek 128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0" name="Rechthoek 129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1" name="Vrije vorm 130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291F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</p:grpSp>
        <p:cxnSp>
          <p:nvCxnSpPr>
            <p:cNvPr id="109" name="Rechte verbindingslijn 108"/>
            <p:cNvCxnSpPr>
              <a:stCxn id="134" idx="2"/>
              <a:endCxn id="119" idx="1"/>
            </p:cNvCxnSpPr>
            <p:nvPr userDrawn="1"/>
          </p:nvCxnSpPr>
          <p:spPr>
            <a:xfrm>
              <a:off x="-2814292" y="1441193"/>
              <a:ext cx="865816" cy="53821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110" name="Rechte verbindingslijn 109"/>
            <p:cNvCxnSpPr>
              <a:endCxn id="154" idx="1"/>
            </p:cNvCxnSpPr>
            <p:nvPr userDrawn="1"/>
          </p:nvCxnSpPr>
          <p:spPr>
            <a:xfrm flipV="1">
              <a:off x="-2453902" y="1030591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111" name="Textfield placeholder"/>
            <p:cNvSpPr txBox="1">
              <a:spLocks/>
            </p:cNvSpPr>
            <p:nvPr userDrawn="1"/>
          </p:nvSpPr>
          <p:spPr>
            <a:xfrm>
              <a:off x="-1341598" y="816743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Niveau omhoog</a:t>
              </a:r>
            </a:p>
          </p:txBody>
        </p:sp>
        <p:sp>
          <p:nvSpPr>
            <p:cNvPr id="112" name="Textfield placeholder"/>
            <p:cNvSpPr txBox="1">
              <a:spLocks/>
            </p:cNvSpPr>
            <p:nvPr userDrawn="1"/>
          </p:nvSpPr>
          <p:spPr>
            <a:xfrm>
              <a:off x="-1341599" y="1281164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Niveau omlaag</a:t>
              </a:r>
            </a:p>
          </p:txBody>
        </p:sp>
        <p:sp>
          <p:nvSpPr>
            <p:cNvPr id="113" name="Ovaal 112"/>
            <p:cNvSpPr/>
            <p:nvPr userDrawn="1"/>
          </p:nvSpPr>
          <p:spPr>
            <a:xfrm>
              <a:off x="-2959433" y="338208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14" name="Textfield placeholder"/>
            <p:cNvSpPr txBox="1">
              <a:spLocks/>
            </p:cNvSpPr>
            <p:nvPr/>
          </p:nvSpPr>
          <p:spPr>
            <a:xfrm>
              <a:off x="-2571950" y="3382082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4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200" b="0" i="1" kern="1200" noProof="0" dirty="0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Cursief (16 </a:t>
              </a:r>
              <a:r>
                <a:rPr lang="nl-NL" sz="1200" b="0" i="1" kern="1200" noProof="0" dirty="0" err="1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pt</a:t>
              </a:r>
              <a:r>
                <a:rPr lang="nl-NL" sz="1200" b="0" i="1" kern="1200" noProof="0" dirty="0">
                  <a:solidFill>
                    <a:schemeClr val="accent2"/>
                  </a:solidFill>
                  <a:latin typeface="+mn-lt"/>
                  <a:ea typeface="+mn-ea"/>
                  <a:cs typeface="+mn-cs"/>
                </a:rPr>
                <a:t>.)</a:t>
              </a:r>
            </a:p>
          </p:txBody>
        </p:sp>
        <p:grpSp>
          <p:nvGrpSpPr>
            <p:cNvPr id="115" name="Groep 114"/>
            <p:cNvGrpSpPr/>
            <p:nvPr/>
          </p:nvGrpSpPr>
          <p:grpSpPr>
            <a:xfrm>
              <a:off x="-2950232" y="816050"/>
              <a:ext cx="528695" cy="344202"/>
              <a:chOff x="-2880382" y="410556"/>
              <a:chExt cx="528695" cy="344202"/>
            </a:xfrm>
          </p:grpSpPr>
          <p:sp>
            <p:nvSpPr>
              <p:cNvPr id="117" name="Afgeronde rechthoek 116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8" name="Vrije vorm 117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rgbClr val="FFFFFF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+mn-ea"/>
                    <a:cs typeface="+mn-cs"/>
                  </a:rPr>
                  <a:t>Start</a:t>
                </a:r>
              </a:p>
            </p:txBody>
          </p:sp>
        </p:grpSp>
        <p:sp>
          <p:nvSpPr>
            <p:cNvPr id="116" name="Tekstvak 33"/>
            <p:cNvSpPr txBox="1"/>
            <p:nvPr userDrawn="1"/>
          </p:nvSpPr>
          <p:spPr>
            <a:xfrm>
              <a:off x="-2959433" y="372104"/>
              <a:ext cx="2679887" cy="4533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Start’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en vind onderstaande knoppen onder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‘Alinea’</a:t>
              </a:r>
            </a:p>
          </p:txBody>
        </p:sp>
      </p:grpSp>
      <p:grpSp>
        <p:nvGrpSpPr>
          <p:cNvPr id="167" name="Instructie Afbeelding Invoegen"/>
          <p:cNvGrpSpPr/>
          <p:nvPr userDrawn="1"/>
        </p:nvGrpSpPr>
        <p:grpSpPr>
          <a:xfrm>
            <a:off x="12321772" y="-5444"/>
            <a:ext cx="2828936" cy="6868888"/>
            <a:chOff x="12346582" y="-5444"/>
            <a:chExt cx="2828936" cy="6868888"/>
          </a:xfrm>
        </p:grpSpPr>
        <p:grpSp>
          <p:nvGrpSpPr>
            <p:cNvPr id="168" name="bijsnijden"/>
            <p:cNvGrpSpPr/>
            <p:nvPr userDrawn="1"/>
          </p:nvGrpSpPr>
          <p:grpSpPr>
            <a:xfrm>
              <a:off x="12346582" y="5828002"/>
              <a:ext cx="779464" cy="828260"/>
              <a:chOff x="13143038" y="5655940"/>
              <a:chExt cx="779464" cy="828260"/>
            </a:xfrm>
          </p:grpSpPr>
          <p:grpSp>
            <p:nvGrpSpPr>
              <p:cNvPr id="220" name="Groep 219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223" name="Rechthoek 222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224" name="Afbeelding 223"/>
                <p:cNvPicPr>
                  <a:picLocks noChangeAspect="1"/>
                </p:cNvPicPr>
                <p:nvPr userDrawn="1"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225" name="L-vorm 224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26" name="L-vorm 225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 dirty="0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221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1" i="0" u="none" strike="noStrike" kern="0" cap="none" spc="0" normalizeH="0" baseline="0" dirty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Bijsnijden</a:t>
                </a:r>
              </a:p>
            </p:txBody>
          </p:sp>
          <p:sp>
            <p:nvSpPr>
              <p:cNvPr id="222" name="Rechthoekige driehoek 221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nl-NL" sz="1600" dirty="0">
                  <a:solidFill>
                    <a:schemeClr val="accent4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203" name="Rechthoek 202"/>
            <p:cNvSpPr/>
            <p:nvPr/>
          </p:nvSpPr>
          <p:spPr>
            <a:xfrm>
              <a:off x="12483705" y="-5444"/>
              <a:ext cx="2677678" cy="28801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 dirty="0">
                  <a:solidFill>
                    <a:schemeClr val="accent2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AFBEELDING INVOEGEN</a:t>
              </a:r>
            </a:p>
          </p:txBody>
        </p:sp>
        <p:sp>
          <p:nvSpPr>
            <p:cNvPr id="204" name="Tekstvak 33"/>
            <p:cNvSpPr txBox="1"/>
            <p:nvPr/>
          </p:nvSpPr>
          <p:spPr>
            <a:xfrm>
              <a:off x="12483705" y="865335"/>
              <a:ext cx="2584447" cy="73069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Indien nodig, verwijder de bestaande afbeelding. Klik op het pictogram om een afbeelding in te voegen</a:t>
              </a:r>
              <a:br>
                <a:rPr lang="nl-NL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nl-NL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(zie onderstaand voorbeeld).</a:t>
              </a:r>
            </a:p>
          </p:txBody>
        </p:sp>
        <p:sp>
          <p:nvSpPr>
            <p:cNvPr id="205" name="Tekstvak 33"/>
            <p:cNvSpPr txBox="1"/>
            <p:nvPr/>
          </p:nvSpPr>
          <p:spPr>
            <a:xfrm>
              <a:off x="12479311" y="2969104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Selecteer de afbeelding die u wilt invoegen en klik op </a:t>
              </a:r>
              <a:r>
                <a:rPr lang="nl-NL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‘Invoegen’</a:t>
              </a:r>
            </a:p>
          </p:txBody>
        </p:sp>
        <p:sp>
          <p:nvSpPr>
            <p:cNvPr id="206" name="Ovaal 205"/>
            <p:cNvSpPr/>
            <p:nvPr/>
          </p:nvSpPr>
          <p:spPr>
            <a:xfrm>
              <a:off x="12483705" y="436334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07" name="Ovaal 206"/>
            <p:cNvSpPr/>
            <p:nvPr/>
          </p:nvSpPr>
          <p:spPr>
            <a:xfrm>
              <a:off x="12488780" y="2543208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08" name="Rechte verbindingslijn 207"/>
            <p:cNvCxnSpPr/>
            <p:nvPr/>
          </p:nvCxnSpPr>
          <p:spPr>
            <a:xfrm>
              <a:off x="12487778" y="283020"/>
              <a:ext cx="2675935" cy="0"/>
            </a:xfrm>
            <a:prstGeom prst="line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209" name="Rechte verbindingslijn 208"/>
            <p:cNvCxnSpPr/>
            <p:nvPr/>
          </p:nvCxnSpPr>
          <p:spPr>
            <a:xfrm>
              <a:off x="12479311" y="2393251"/>
              <a:ext cx="2684402" cy="0"/>
            </a:xfrm>
            <a:prstGeom prst="line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210" name="Rechte verbindingslijn 209"/>
            <p:cNvCxnSpPr/>
            <p:nvPr/>
          </p:nvCxnSpPr>
          <p:spPr>
            <a:xfrm>
              <a:off x="12470972" y="3968888"/>
              <a:ext cx="2692741" cy="0"/>
            </a:xfrm>
            <a:prstGeom prst="line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</a:ln>
            <a:effectLst/>
          </p:spPr>
        </p:cxnSp>
        <p:pic>
          <p:nvPicPr>
            <p:cNvPr id="211" name="Icoontje afbeeld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0" y="1708839"/>
              <a:ext cx="521075" cy="521075"/>
            </a:xfrm>
            <a:prstGeom prst="rect">
              <a:avLst/>
            </a:prstGeom>
          </p:spPr>
        </p:pic>
        <p:sp>
          <p:nvSpPr>
            <p:cNvPr id="212" name="Tekstvak 33"/>
            <p:cNvSpPr txBox="1"/>
            <p:nvPr/>
          </p:nvSpPr>
          <p:spPr>
            <a:xfrm>
              <a:off x="12479311" y="4549393"/>
              <a:ext cx="2588841" cy="107187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Als u de afbeelding wilt schalen of verslepen, ga naar </a:t>
              </a:r>
              <a:r>
                <a:rPr lang="nl-NL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‘Hulpmiddelen voor afbeeldingen’ </a:t>
              </a:r>
              <a:r>
                <a:rPr lang="nl-NL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en klik op </a:t>
              </a:r>
              <a:r>
                <a:rPr lang="nl-NL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‘Bijsnijden’.</a:t>
              </a: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Met de witte bolletjes schaalt u de afbeelding, met de zwarte haakjes schaalt u het afbeeldingskader.</a:t>
              </a:r>
            </a:p>
          </p:txBody>
        </p:sp>
        <p:sp>
          <p:nvSpPr>
            <p:cNvPr id="213" name="Ovaal 212"/>
            <p:cNvSpPr/>
            <p:nvPr/>
          </p:nvSpPr>
          <p:spPr>
            <a:xfrm>
              <a:off x="12488779" y="4119303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</a:p>
          </p:txBody>
        </p:sp>
        <p:cxnSp>
          <p:nvCxnSpPr>
            <p:cNvPr id="214" name="Rechte verbindingslijn 213"/>
            <p:cNvCxnSpPr/>
            <p:nvPr/>
          </p:nvCxnSpPr>
          <p:spPr>
            <a:xfrm>
              <a:off x="12470972" y="6863444"/>
              <a:ext cx="2704546" cy="0"/>
            </a:xfrm>
            <a:prstGeom prst="line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215" name="Groep 214"/>
            <p:cNvGrpSpPr/>
            <p:nvPr/>
          </p:nvGrpSpPr>
          <p:grpSpPr>
            <a:xfrm>
              <a:off x="12483705" y="3495180"/>
              <a:ext cx="1114138" cy="297656"/>
              <a:chOff x="13560784" y="3471416"/>
              <a:chExt cx="1114138" cy="297656"/>
            </a:xfrm>
          </p:grpSpPr>
          <p:sp>
            <p:nvSpPr>
              <p:cNvPr id="216" name="Afgeronde rechthoek 215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217" name="Tekstvak 216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nl-NL" sz="1000" dirty="0"/>
                  <a:t>Invoegen</a:t>
                </a:r>
              </a:p>
            </p:txBody>
          </p:sp>
          <p:cxnSp>
            <p:nvCxnSpPr>
              <p:cNvPr id="218" name="Rechte verbindingslijn 217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9" name="Gelijkbenige driehoek 218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695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0% Afbeelding +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1" cy="6858001"/>
          </a:xfrm>
          <a:custGeom>
            <a:avLst/>
            <a:gdLst>
              <a:gd name="connsiteX0" fmla="*/ 12192000 w 12192001"/>
              <a:gd name="connsiteY0" fmla="*/ 0 h 6858001"/>
              <a:gd name="connsiteX1" fmla="*/ 12192001 w 12192001"/>
              <a:gd name="connsiteY1" fmla="*/ 0 h 6858001"/>
              <a:gd name="connsiteX2" fmla="*/ 12192001 w 12192001"/>
              <a:gd name="connsiteY2" fmla="*/ 6858001 h 6858001"/>
              <a:gd name="connsiteX3" fmla="*/ 0 w 12192001"/>
              <a:gd name="connsiteY3" fmla="*/ 6858001 h 6858001"/>
              <a:gd name="connsiteX4" fmla="*/ 0 w 12192001"/>
              <a:gd name="connsiteY4" fmla="*/ 1942257 h 6858001"/>
              <a:gd name="connsiteX5" fmla="*/ 217289 w 12192001"/>
              <a:gd name="connsiteY5" fmla="*/ 1939671 h 6858001"/>
              <a:gd name="connsiteX6" fmla="*/ 12192000 w 12192001"/>
              <a:gd name="connsiteY6" fmla="*/ 40755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58001">
                <a:moveTo>
                  <a:pt x="12192000" y="0"/>
                </a:moveTo>
                <a:lnTo>
                  <a:pt x="12192001" y="0"/>
                </a:lnTo>
                <a:lnTo>
                  <a:pt x="12192001" y="6858001"/>
                </a:lnTo>
                <a:lnTo>
                  <a:pt x="0" y="6858001"/>
                </a:lnTo>
                <a:lnTo>
                  <a:pt x="0" y="1942257"/>
                </a:lnTo>
                <a:lnTo>
                  <a:pt x="217289" y="1939671"/>
                </a:lnTo>
                <a:cubicBezTo>
                  <a:pt x="4208859" y="1834288"/>
                  <a:pt x="5805487" y="407554"/>
                  <a:pt x="12192000" y="40755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324000" anchor="ctr">
            <a:noAutofit/>
          </a:bodyPr>
          <a:lstStyle>
            <a:lvl1pPr algn="ctr">
              <a:lnSpc>
                <a:spcPct val="300000"/>
              </a:lnSpc>
              <a:defRPr/>
            </a:lvl1pPr>
          </a:lstStyle>
          <a:p>
            <a:r>
              <a:rPr lang="nl-NL" dirty="0"/>
              <a:t>Klik hier op het icoon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13" name="Tijdelijke aanduiding voor tekst 7"/>
          <p:cNvSpPr>
            <a:spLocks noGrp="1"/>
          </p:cNvSpPr>
          <p:nvPr>
            <p:ph type="body" sz="quarter" idx="17" hasCustomPrompt="1"/>
          </p:nvPr>
        </p:nvSpPr>
        <p:spPr>
          <a:xfrm>
            <a:off x="522783" y="5777461"/>
            <a:ext cx="1162800" cy="712800"/>
          </a:xfrm>
          <a:blipFill>
            <a:blip r:embed="rId2" cstate="print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31340" y="531341"/>
            <a:ext cx="4809917" cy="496565"/>
          </a:xfrm>
        </p:spPr>
        <p:txBody>
          <a:bodyPr/>
          <a:lstStyle/>
          <a:p>
            <a:r>
              <a:rPr lang="nl-NL" dirty="0"/>
              <a:t>Klik hier om een titel in te 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5FBA41-AFD5-4B00-AC98-55F0A9A32C4E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Rechthoek 7"/>
          <p:cNvSpPr/>
          <p:nvPr userDrawn="1"/>
        </p:nvSpPr>
        <p:spPr>
          <a:xfrm>
            <a:off x="7692571" y="-446643"/>
            <a:ext cx="4499429" cy="372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nl-NL" sz="2000" b="1" dirty="0">
                <a:solidFill>
                  <a:schemeClr val="accent1"/>
                </a:solidFill>
              </a:rPr>
              <a:t>100% AFBEELDING +  TITEL</a:t>
            </a:r>
          </a:p>
        </p:txBody>
      </p:sp>
      <p:grpSp>
        <p:nvGrpSpPr>
          <p:cNvPr id="46" name="Groep 45"/>
          <p:cNvGrpSpPr/>
          <p:nvPr userDrawn="1"/>
        </p:nvGrpSpPr>
        <p:grpSpPr>
          <a:xfrm>
            <a:off x="12446162" y="-5444"/>
            <a:ext cx="2704546" cy="6868888"/>
            <a:chOff x="12446162" y="-5444"/>
            <a:chExt cx="2704546" cy="6868888"/>
          </a:xfrm>
        </p:grpSpPr>
        <p:pic>
          <p:nvPicPr>
            <p:cNvPr id="47" name="Afbeelding 46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2459038" y="5217479"/>
              <a:ext cx="2371725" cy="1323975"/>
            </a:xfrm>
            <a:prstGeom prst="rect">
              <a:avLst/>
            </a:prstGeom>
          </p:spPr>
        </p:pic>
        <p:grpSp>
          <p:nvGrpSpPr>
            <p:cNvPr id="48" name="Instructie afbeelding B"/>
            <p:cNvGrpSpPr/>
            <p:nvPr userDrawn="1"/>
          </p:nvGrpSpPr>
          <p:grpSpPr>
            <a:xfrm>
              <a:off x="12446162" y="-5444"/>
              <a:ext cx="2704546" cy="6868888"/>
              <a:chOff x="12470972" y="-5444"/>
              <a:chExt cx="2704546" cy="6868888"/>
            </a:xfrm>
          </p:grpSpPr>
          <p:sp>
            <p:nvSpPr>
              <p:cNvPr id="64" name="Rechthoek 100"/>
              <p:cNvSpPr/>
              <p:nvPr/>
            </p:nvSpPr>
            <p:spPr>
              <a:xfrm>
                <a:off x="12483705" y="-5444"/>
                <a:ext cx="2677678" cy="28801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>
                  <a:lnSpc>
                    <a:spcPct val="80000"/>
                  </a:lnSpc>
                </a:pPr>
                <a:r>
                  <a:rPr lang="nl-NL" sz="1600" b="1" kern="0" dirty="0">
                    <a:solidFill>
                      <a:schemeClr val="tx2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AFBEELDING INVOEGEN</a:t>
                </a:r>
              </a:p>
            </p:txBody>
          </p:sp>
          <p:sp>
            <p:nvSpPr>
              <p:cNvPr id="65" name="Tekstvak 33"/>
              <p:cNvSpPr txBox="1"/>
              <p:nvPr/>
            </p:nvSpPr>
            <p:spPr>
              <a:xfrm>
                <a:off x="12483705" y="865335"/>
                <a:ext cx="2584447" cy="73069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Indien nodig, verwijder de bestaande afbeelding. Klik op het pictogram om een afbeelding in te voegen</a:t>
                </a:r>
                <a:br>
                  <a:rPr lang="nl-NL" sz="1200" kern="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</a:br>
                <a:r>
                  <a:rPr lang="nl-NL" sz="1200" kern="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(zie onderstaand voorbeeld).</a:t>
                </a:r>
              </a:p>
            </p:txBody>
          </p:sp>
          <p:sp>
            <p:nvSpPr>
              <p:cNvPr id="66" name="Tekstvak 33"/>
              <p:cNvSpPr txBox="1"/>
              <p:nvPr/>
            </p:nvSpPr>
            <p:spPr>
              <a:xfrm>
                <a:off x="12479311" y="2969104"/>
                <a:ext cx="2592287" cy="44485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Selecteer de afbeelding die u wilt invoegen en klik op </a:t>
                </a:r>
                <a:r>
                  <a:rPr lang="nl-NL" sz="1200" b="1" kern="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‘Invoegen’</a:t>
                </a:r>
              </a:p>
            </p:txBody>
          </p:sp>
          <p:sp>
            <p:nvSpPr>
              <p:cNvPr id="67" name="Ovaal 118"/>
              <p:cNvSpPr/>
              <p:nvPr/>
            </p:nvSpPr>
            <p:spPr>
              <a:xfrm>
                <a:off x="12483705" y="436334"/>
                <a:ext cx="359927" cy="359927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1</a:t>
                </a:r>
              </a:p>
            </p:txBody>
          </p:sp>
          <p:sp>
            <p:nvSpPr>
              <p:cNvPr id="68" name="Ovaal 119"/>
              <p:cNvSpPr/>
              <p:nvPr/>
            </p:nvSpPr>
            <p:spPr>
              <a:xfrm>
                <a:off x="12488780" y="2543208"/>
                <a:ext cx="359927" cy="359927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2</a:t>
                </a:r>
              </a:p>
            </p:txBody>
          </p:sp>
          <p:cxnSp>
            <p:nvCxnSpPr>
              <p:cNvPr id="69" name="Rechte verbindingslijn 120"/>
              <p:cNvCxnSpPr/>
              <p:nvPr/>
            </p:nvCxnSpPr>
            <p:spPr>
              <a:xfrm>
                <a:off x="12487778" y="283020"/>
                <a:ext cx="267593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cxnSp>
            <p:nvCxnSpPr>
              <p:cNvPr id="70" name="Rechte verbindingslijn 121"/>
              <p:cNvCxnSpPr/>
              <p:nvPr/>
            </p:nvCxnSpPr>
            <p:spPr>
              <a:xfrm>
                <a:off x="12479311" y="2393251"/>
                <a:ext cx="2684402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cxnSp>
            <p:nvCxnSpPr>
              <p:cNvPr id="71" name="Rechte verbindingslijn 122"/>
              <p:cNvCxnSpPr/>
              <p:nvPr/>
            </p:nvCxnSpPr>
            <p:spPr>
              <a:xfrm>
                <a:off x="12470972" y="3968888"/>
                <a:ext cx="2692741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pic>
            <p:nvPicPr>
              <p:cNvPr id="72" name="Icoontje afbeelding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88780" y="1708839"/>
                <a:ext cx="521075" cy="521075"/>
              </a:xfrm>
              <a:prstGeom prst="rect">
                <a:avLst/>
              </a:prstGeom>
            </p:spPr>
          </p:pic>
          <p:sp>
            <p:nvSpPr>
              <p:cNvPr id="73" name="Tekstvak 33"/>
              <p:cNvSpPr txBox="1"/>
              <p:nvPr/>
            </p:nvSpPr>
            <p:spPr>
              <a:xfrm>
                <a:off x="12479311" y="4549393"/>
                <a:ext cx="2588841" cy="107187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Klik met de rechter muis knop op de miniatuurweergave van de dia en kies </a:t>
                </a:r>
                <a:r>
                  <a:rPr lang="nl-NL" sz="1200" b="1" kern="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‘Dia herstellen’. </a:t>
                </a:r>
              </a:p>
            </p:txBody>
          </p:sp>
          <p:sp>
            <p:nvSpPr>
              <p:cNvPr id="74" name="Ovaal 125"/>
              <p:cNvSpPr/>
              <p:nvPr/>
            </p:nvSpPr>
            <p:spPr>
              <a:xfrm>
                <a:off x="12488779" y="4119303"/>
                <a:ext cx="359927" cy="359927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3</a:t>
                </a:r>
              </a:p>
            </p:txBody>
          </p:sp>
          <p:cxnSp>
            <p:nvCxnSpPr>
              <p:cNvPr id="75" name="Rechte verbindingslijn 126"/>
              <p:cNvCxnSpPr/>
              <p:nvPr/>
            </p:nvCxnSpPr>
            <p:spPr>
              <a:xfrm>
                <a:off x="12470972" y="6863444"/>
                <a:ext cx="2704546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grpSp>
            <p:nvGrpSpPr>
              <p:cNvPr id="76" name="Groep 127"/>
              <p:cNvGrpSpPr/>
              <p:nvPr/>
            </p:nvGrpSpPr>
            <p:grpSpPr>
              <a:xfrm>
                <a:off x="12483705" y="3495180"/>
                <a:ext cx="1114138" cy="297656"/>
                <a:chOff x="13560784" y="3471416"/>
                <a:chExt cx="1114138" cy="297656"/>
              </a:xfrm>
            </p:grpSpPr>
            <p:sp>
              <p:nvSpPr>
                <p:cNvPr id="77" name="Afgeronde rechthoek 128"/>
                <p:cNvSpPr/>
                <p:nvPr/>
              </p:nvSpPr>
              <p:spPr>
                <a:xfrm>
                  <a:off x="13560784" y="3471416"/>
                  <a:ext cx="1114138" cy="297656"/>
                </a:xfrm>
                <a:prstGeom prst="roundRect">
                  <a:avLst/>
                </a:prstGeom>
                <a:gradFill flip="none" rotWithShape="1">
                  <a:gsLst>
                    <a:gs pos="4000">
                      <a:srgbClr val="00B0F0"/>
                    </a:gs>
                    <a:gs pos="0">
                      <a:srgbClr val="0070C0"/>
                    </a:gs>
                    <a:gs pos="100000">
                      <a:srgbClr val="0070C0"/>
                    </a:gs>
                    <a:gs pos="12000">
                      <a:srgbClr val="D1EAFF"/>
                    </a:gs>
                    <a:gs pos="96000">
                      <a:srgbClr val="00B0F0"/>
                    </a:gs>
                    <a:gs pos="89000">
                      <a:srgbClr val="DDF4FF"/>
                    </a:gs>
                    <a:gs pos="43000">
                      <a:srgbClr val="D1EAFF"/>
                    </a:gs>
                    <a:gs pos="51000">
                      <a:srgbClr val="DDF4FF"/>
                    </a:gs>
                  </a:gsLst>
                  <a:lin ang="16200000" scaled="1"/>
                  <a:tileRect/>
                </a:gradFill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>
                    <a:latin typeface="Segoe UI Light" panose="020B0502040204020203" pitchFamily="34" charset="0"/>
                  </a:endParaRPr>
                </a:p>
              </p:txBody>
            </p:sp>
            <p:sp>
              <p:nvSpPr>
                <p:cNvPr id="78" name="Tekstvak 81"/>
                <p:cNvSpPr txBox="1"/>
                <p:nvPr/>
              </p:nvSpPr>
              <p:spPr>
                <a:xfrm>
                  <a:off x="13573594" y="3501896"/>
                  <a:ext cx="888311" cy="24622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>
                  <a:defPPr>
                    <a:defRPr lang="nl-NL"/>
                  </a:defPPr>
                  <a:lvl1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900" i="0" u="none" strike="noStrike" kern="0" cap="none" spc="0" normalizeH="0" baseline="0">
                      <a:ln>
                        <a:noFill/>
                      </a:ln>
                      <a:effectLst>
                        <a:outerShdw blurRad="25400" algn="ctr" rotWithShape="0">
                          <a:prstClr val="white"/>
                        </a:outerShdw>
                      </a:effectLst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5pPr>
                  <a:lvl6pPr>
                    <a:defRPr>
                      <a:latin typeface="Arial" charset="0"/>
                      <a:cs typeface="Arial" charset="0"/>
                    </a:defRPr>
                  </a:lvl6pPr>
                  <a:lvl7pPr>
                    <a:defRPr>
                      <a:latin typeface="Arial" charset="0"/>
                      <a:cs typeface="Arial" charset="0"/>
                    </a:defRPr>
                  </a:lvl7pPr>
                  <a:lvl8pPr>
                    <a:defRPr>
                      <a:latin typeface="Arial" charset="0"/>
                      <a:cs typeface="Arial" charset="0"/>
                    </a:defRPr>
                  </a:lvl8pPr>
                  <a:lvl9pPr>
                    <a:defRPr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nl-NL" sz="1000" dirty="0">
                      <a:latin typeface="Segoe UI Light" panose="020B0502040204020203" pitchFamily="34" charset="0"/>
                    </a:rPr>
                    <a:t>Invoegen</a:t>
                  </a:r>
                </a:p>
              </p:txBody>
            </p:sp>
            <p:cxnSp>
              <p:nvCxnSpPr>
                <p:cNvPr id="79" name="Rechte verbindingslijn 130"/>
                <p:cNvCxnSpPr/>
                <p:nvPr/>
              </p:nvCxnSpPr>
              <p:spPr>
                <a:xfrm>
                  <a:off x="14461905" y="3507058"/>
                  <a:ext cx="0" cy="2244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Gelijkbenige driehoek 131"/>
                <p:cNvSpPr/>
                <p:nvPr/>
              </p:nvSpPr>
              <p:spPr>
                <a:xfrm rot="10800000">
                  <a:off x="14518584" y="3600521"/>
                  <a:ext cx="105309" cy="57157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dirty="0">
                    <a:latin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49" name="Groep 74"/>
            <p:cNvGrpSpPr/>
            <p:nvPr userDrawn="1"/>
          </p:nvGrpSpPr>
          <p:grpSpPr>
            <a:xfrm>
              <a:off x="13386896" y="6137670"/>
              <a:ext cx="1750842" cy="564707"/>
              <a:chOff x="13098875" y="6031678"/>
              <a:chExt cx="1969277" cy="635161"/>
            </a:xfrm>
          </p:grpSpPr>
          <p:sp>
            <p:nvSpPr>
              <p:cNvPr id="50" name="Rechthoek 75"/>
              <p:cNvSpPr/>
              <p:nvPr/>
            </p:nvSpPr>
            <p:spPr>
              <a:xfrm>
                <a:off x="13103058" y="6031678"/>
                <a:ext cx="1957909" cy="536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latin typeface="Segoe UI Light" panose="020B0502040204020203" pitchFamily="34" charset="0"/>
                </a:endParaRPr>
              </a:p>
            </p:txBody>
          </p:sp>
          <p:grpSp>
            <p:nvGrpSpPr>
              <p:cNvPr id="51" name="Groep 76"/>
              <p:cNvGrpSpPr/>
              <p:nvPr/>
            </p:nvGrpSpPr>
            <p:grpSpPr>
              <a:xfrm>
                <a:off x="13098875" y="6031679"/>
                <a:ext cx="1969277" cy="542924"/>
                <a:chOff x="13164976" y="6054428"/>
                <a:chExt cx="1969277" cy="542924"/>
              </a:xfrm>
            </p:grpSpPr>
            <p:sp>
              <p:nvSpPr>
                <p:cNvPr id="54" name="Rechthoek 79"/>
                <p:cNvSpPr/>
                <p:nvPr/>
              </p:nvSpPr>
              <p:spPr>
                <a:xfrm>
                  <a:off x="13164976" y="6054428"/>
                  <a:ext cx="1969277" cy="542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>
                    <a:latin typeface="Segoe UI Light" panose="020B0502040204020203" pitchFamily="34" charset="0"/>
                  </a:endParaRPr>
                </a:p>
              </p:txBody>
            </p:sp>
            <p:grpSp>
              <p:nvGrpSpPr>
                <p:cNvPr id="55" name="Groep 80"/>
                <p:cNvGrpSpPr/>
                <p:nvPr/>
              </p:nvGrpSpPr>
              <p:grpSpPr>
                <a:xfrm>
                  <a:off x="13214777" y="6112607"/>
                  <a:ext cx="145227" cy="129517"/>
                  <a:chOff x="12287399" y="5999447"/>
                  <a:chExt cx="194830" cy="173755"/>
                </a:xfrm>
              </p:grpSpPr>
              <p:sp>
                <p:nvSpPr>
                  <p:cNvPr id="58" name="Afgeronde rechthoek 83"/>
                  <p:cNvSpPr/>
                  <p:nvPr/>
                </p:nvSpPr>
                <p:spPr>
                  <a:xfrm>
                    <a:off x="12287399" y="5999447"/>
                    <a:ext cx="194830" cy="173755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>
                      <a:latin typeface="Segoe UI Light" panose="020B0502040204020203" pitchFamily="34" charset="0"/>
                    </a:endParaRPr>
                  </a:p>
                </p:txBody>
              </p:sp>
              <p:sp>
                <p:nvSpPr>
                  <p:cNvPr id="59" name="Rechthoek 84"/>
                  <p:cNvSpPr/>
                  <p:nvPr/>
                </p:nvSpPr>
                <p:spPr>
                  <a:xfrm>
                    <a:off x="12309962" y="6064143"/>
                    <a:ext cx="67808" cy="88816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>
                      <a:latin typeface="Segoe UI Light" panose="020B0502040204020203" pitchFamily="34" charset="0"/>
                    </a:endParaRPr>
                  </a:p>
                </p:txBody>
              </p:sp>
              <p:sp>
                <p:nvSpPr>
                  <p:cNvPr id="60" name="Rechthoek 85"/>
                  <p:cNvSpPr/>
                  <p:nvPr/>
                </p:nvSpPr>
                <p:spPr>
                  <a:xfrm>
                    <a:off x="12311695" y="6025633"/>
                    <a:ext cx="144676" cy="19389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>
                      <a:latin typeface="Segoe UI Light" panose="020B0502040204020203" pitchFamily="34" charset="0"/>
                    </a:endParaRPr>
                  </a:p>
                </p:txBody>
              </p:sp>
              <p:sp>
                <p:nvSpPr>
                  <p:cNvPr id="61" name="Rechthoek 87"/>
                  <p:cNvSpPr/>
                  <p:nvPr/>
                </p:nvSpPr>
                <p:spPr>
                  <a:xfrm>
                    <a:off x="12394634" y="6067091"/>
                    <a:ext cx="61356" cy="1204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>
                      <a:latin typeface="Segoe UI Light" panose="020B0502040204020203" pitchFamily="34" charset="0"/>
                    </a:endParaRPr>
                  </a:p>
                </p:txBody>
              </p:sp>
              <p:sp>
                <p:nvSpPr>
                  <p:cNvPr id="62" name="Rechthoek 88"/>
                  <p:cNvSpPr/>
                  <p:nvPr/>
                </p:nvSpPr>
                <p:spPr>
                  <a:xfrm>
                    <a:off x="12398009" y="6099631"/>
                    <a:ext cx="41906" cy="13244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>
                      <a:latin typeface="Segoe UI Light" panose="020B0502040204020203" pitchFamily="34" charset="0"/>
                    </a:endParaRPr>
                  </a:p>
                </p:txBody>
              </p:sp>
              <p:sp>
                <p:nvSpPr>
                  <p:cNvPr id="63" name="Rechthoek 91"/>
                  <p:cNvSpPr/>
                  <p:nvPr/>
                </p:nvSpPr>
                <p:spPr>
                  <a:xfrm>
                    <a:off x="12394634" y="6135009"/>
                    <a:ext cx="61356" cy="1204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>
                      <a:latin typeface="Segoe UI Light" panose="020B0502040204020203" pitchFamily="34" charset="0"/>
                    </a:endParaRPr>
                  </a:p>
                </p:txBody>
              </p:sp>
            </p:grpSp>
            <p:sp>
              <p:nvSpPr>
                <p:cNvPr id="56" name="Rechthoek 81"/>
                <p:cNvSpPr/>
                <p:nvPr/>
              </p:nvSpPr>
              <p:spPr>
                <a:xfrm>
                  <a:off x="13424745" y="6062530"/>
                  <a:ext cx="734179" cy="294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nl-NL" sz="1100" dirty="0">
                      <a:latin typeface="Segoe UI Light" panose="020B0502040204020203" pitchFamily="34" charset="0"/>
                    </a:rPr>
                    <a:t>Indeling</a:t>
                  </a:r>
                </a:p>
              </p:txBody>
            </p:sp>
            <p:sp>
              <p:nvSpPr>
                <p:cNvPr id="57" name="Gelijkbenige driehoek 82"/>
                <p:cNvSpPr/>
                <p:nvPr/>
              </p:nvSpPr>
              <p:spPr>
                <a:xfrm rot="5400000">
                  <a:off x="14952381" y="6150144"/>
                  <a:ext cx="105309" cy="57157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dirty="0">
                    <a:latin typeface="Segoe UI Light" panose="020B0502040204020203" pitchFamily="34" charset="0"/>
                  </a:endParaRPr>
                </a:p>
              </p:txBody>
            </p:sp>
          </p:grpSp>
          <p:sp>
            <p:nvSpPr>
              <p:cNvPr id="52" name="Afgeronde rechthoek 77"/>
              <p:cNvSpPr/>
              <p:nvPr/>
            </p:nvSpPr>
            <p:spPr>
              <a:xfrm>
                <a:off x="13098875" y="6299992"/>
                <a:ext cx="1962093" cy="268314"/>
              </a:xfrm>
              <a:prstGeom prst="roundRect">
                <a:avLst/>
              </a:prstGeom>
              <a:gradFill>
                <a:gsLst>
                  <a:gs pos="0">
                    <a:srgbClr val="FFF2BD"/>
                  </a:gs>
                  <a:gs pos="34000">
                    <a:srgbClr val="FFE98B"/>
                  </a:gs>
                  <a:gs pos="78000">
                    <a:srgbClr val="FFF5C9"/>
                  </a:gs>
                  <a:gs pos="59000">
                    <a:srgbClr val="FFE98B"/>
                  </a:gs>
                </a:gsLst>
                <a:lin ang="5400000" scaled="0"/>
              </a:gradFill>
              <a:ln w="63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24000" rtlCol="0" anchor="ctr"/>
              <a:lstStyle/>
              <a:p>
                <a:r>
                  <a:rPr lang="nl-NL" sz="1200" dirty="0">
                    <a:solidFill>
                      <a:schemeClr val="tx1"/>
                    </a:solidFill>
                    <a:latin typeface="Segoe UI Light" panose="020B0502040204020203" pitchFamily="34" charset="0"/>
                  </a:rPr>
                  <a:t>Dia herstellen</a:t>
                </a:r>
              </a:p>
            </p:txBody>
          </p:sp>
          <p:pic>
            <p:nvPicPr>
              <p:cNvPr id="53" name="Picture 3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49717" y="6378357"/>
                <a:ext cx="178436" cy="2884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59818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0% Afbeeld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1" cy="6858001"/>
          </a:xfrm>
          <a:custGeom>
            <a:avLst/>
            <a:gdLst>
              <a:gd name="connsiteX0" fmla="*/ 12192000 w 12192001"/>
              <a:gd name="connsiteY0" fmla="*/ 0 h 6858001"/>
              <a:gd name="connsiteX1" fmla="*/ 12192001 w 12192001"/>
              <a:gd name="connsiteY1" fmla="*/ 0 h 6858001"/>
              <a:gd name="connsiteX2" fmla="*/ 12192001 w 12192001"/>
              <a:gd name="connsiteY2" fmla="*/ 6858001 h 6858001"/>
              <a:gd name="connsiteX3" fmla="*/ 0 w 12192001"/>
              <a:gd name="connsiteY3" fmla="*/ 6858001 h 6858001"/>
              <a:gd name="connsiteX4" fmla="*/ 0 w 12192001"/>
              <a:gd name="connsiteY4" fmla="*/ 407554 h 6858001"/>
              <a:gd name="connsiteX5" fmla="*/ 11974711 w 12192001"/>
              <a:gd name="connsiteY5" fmla="*/ 1939671 h 6858001"/>
              <a:gd name="connsiteX6" fmla="*/ 12192000 w 12192001"/>
              <a:gd name="connsiteY6" fmla="*/ 194225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58001">
                <a:moveTo>
                  <a:pt x="12192000" y="0"/>
                </a:moveTo>
                <a:lnTo>
                  <a:pt x="12192001" y="0"/>
                </a:lnTo>
                <a:lnTo>
                  <a:pt x="12192001" y="6858001"/>
                </a:lnTo>
                <a:lnTo>
                  <a:pt x="0" y="6858001"/>
                </a:lnTo>
                <a:lnTo>
                  <a:pt x="0" y="407554"/>
                </a:lnTo>
                <a:cubicBezTo>
                  <a:pt x="6386513" y="407554"/>
                  <a:pt x="7983141" y="1834288"/>
                  <a:pt x="11974711" y="1939671"/>
                </a:cubicBezTo>
                <a:lnTo>
                  <a:pt x="12192000" y="19422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28800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3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nl-NL" dirty="0"/>
              <a:t>Klik hier op het icoon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13" name="Tijdelijke aanduiding voor tekst 7"/>
          <p:cNvSpPr>
            <a:spLocks noGrp="1"/>
          </p:cNvSpPr>
          <p:nvPr>
            <p:ph type="body" sz="quarter" idx="17" hasCustomPrompt="1"/>
          </p:nvPr>
        </p:nvSpPr>
        <p:spPr>
          <a:xfrm>
            <a:off x="522783" y="5777461"/>
            <a:ext cx="1162800" cy="712800"/>
          </a:xfrm>
          <a:blipFill>
            <a:blip r:embed="rId2" cstate="print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Logo</a:t>
            </a:r>
          </a:p>
        </p:txBody>
      </p:sp>
      <p:sp>
        <p:nvSpPr>
          <p:cNvPr id="20" name="Rechthoek 19"/>
          <p:cNvSpPr/>
          <p:nvPr userDrawn="1"/>
        </p:nvSpPr>
        <p:spPr>
          <a:xfrm>
            <a:off x="7692571" y="-446643"/>
            <a:ext cx="4499429" cy="372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nl-NL" sz="2000" b="1" dirty="0">
                <a:solidFill>
                  <a:schemeClr val="accent1"/>
                </a:solidFill>
              </a:rPr>
              <a:t>100% AFBEELDING +</a:t>
            </a:r>
            <a:r>
              <a:rPr lang="nl-NL" sz="2000" b="1" baseline="0" dirty="0">
                <a:solidFill>
                  <a:schemeClr val="accent1"/>
                </a:solidFill>
              </a:rPr>
              <a:t> TITEL 2</a:t>
            </a:r>
            <a:endParaRPr lang="nl-NL" sz="2000" b="1" dirty="0">
              <a:solidFill>
                <a:schemeClr val="accent1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5FBA41-AFD5-4B00-AC98-55F0A9A32C4E}" type="slidenum">
              <a:rPr lang="nl-NL" smtClean="0"/>
              <a:pPr/>
              <a:t>‹#›</a:t>
            </a:fld>
            <a:endParaRPr lang="nl-NL"/>
          </a:p>
        </p:txBody>
      </p:sp>
      <p:grpSp>
        <p:nvGrpSpPr>
          <p:cNvPr id="2" name="Groep 1"/>
          <p:cNvGrpSpPr/>
          <p:nvPr userDrawn="1"/>
        </p:nvGrpSpPr>
        <p:grpSpPr>
          <a:xfrm>
            <a:off x="12446162" y="-5444"/>
            <a:ext cx="2704546" cy="6868888"/>
            <a:chOff x="12446162" y="-5444"/>
            <a:chExt cx="2704546" cy="6868888"/>
          </a:xfrm>
        </p:grpSpPr>
        <p:pic>
          <p:nvPicPr>
            <p:cNvPr id="57" name="Afbeelding 56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2459038" y="5217479"/>
              <a:ext cx="2371725" cy="1323975"/>
            </a:xfrm>
            <a:prstGeom prst="rect">
              <a:avLst/>
            </a:prstGeom>
          </p:spPr>
        </p:pic>
        <p:grpSp>
          <p:nvGrpSpPr>
            <p:cNvPr id="23" name="Instructie afbeelding B"/>
            <p:cNvGrpSpPr/>
            <p:nvPr userDrawn="1"/>
          </p:nvGrpSpPr>
          <p:grpSpPr>
            <a:xfrm>
              <a:off x="12446162" y="-5444"/>
              <a:ext cx="2704546" cy="6868888"/>
              <a:chOff x="12470972" y="-5444"/>
              <a:chExt cx="2704546" cy="6868888"/>
            </a:xfrm>
          </p:grpSpPr>
          <p:sp>
            <p:nvSpPr>
              <p:cNvPr id="40" name="Rechthoek 100"/>
              <p:cNvSpPr/>
              <p:nvPr/>
            </p:nvSpPr>
            <p:spPr>
              <a:xfrm>
                <a:off x="12483705" y="-5444"/>
                <a:ext cx="2677678" cy="28801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>
                  <a:lnSpc>
                    <a:spcPct val="80000"/>
                  </a:lnSpc>
                </a:pPr>
                <a:r>
                  <a:rPr lang="nl-NL" sz="1600" b="1" kern="0" dirty="0">
                    <a:solidFill>
                      <a:schemeClr val="tx2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AFBEELDING INVOEGEN</a:t>
                </a:r>
              </a:p>
            </p:txBody>
          </p:sp>
          <p:sp>
            <p:nvSpPr>
              <p:cNvPr id="41" name="Tekstvak 33"/>
              <p:cNvSpPr txBox="1"/>
              <p:nvPr/>
            </p:nvSpPr>
            <p:spPr>
              <a:xfrm>
                <a:off x="12483705" y="865335"/>
                <a:ext cx="2584447" cy="73069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Indien nodig, verwijder de bestaande afbeelding. Klik op het pictogram om een afbeelding in te voegen</a:t>
                </a:r>
                <a:br>
                  <a:rPr lang="nl-NL" sz="1200" kern="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</a:br>
                <a:r>
                  <a:rPr lang="nl-NL" sz="1200" kern="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(zie onderstaand voorbeeld).</a:t>
                </a:r>
              </a:p>
            </p:txBody>
          </p:sp>
          <p:sp>
            <p:nvSpPr>
              <p:cNvPr id="42" name="Tekstvak 33"/>
              <p:cNvSpPr txBox="1"/>
              <p:nvPr/>
            </p:nvSpPr>
            <p:spPr>
              <a:xfrm>
                <a:off x="12479311" y="2969104"/>
                <a:ext cx="2592287" cy="44485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Selecteer de afbeelding die u wilt invoegen en klik op </a:t>
                </a:r>
                <a:r>
                  <a:rPr lang="nl-NL" sz="1200" b="1" kern="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‘Invoegen’</a:t>
                </a:r>
              </a:p>
            </p:txBody>
          </p:sp>
          <p:sp>
            <p:nvSpPr>
              <p:cNvPr id="43" name="Ovaal 118"/>
              <p:cNvSpPr/>
              <p:nvPr/>
            </p:nvSpPr>
            <p:spPr>
              <a:xfrm>
                <a:off x="12483705" y="436334"/>
                <a:ext cx="359927" cy="359927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1</a:t>
                </a:r>
              </a:p>
            </p:txBody>
          </p:sp>
          <p:sp>
            <p:nvSpPr>
              <p:cNvPr id="44" name="Ovaal 119"/>
              <p:cNvSpPr/>
              <p:nvPr/>
            </p:nvSpPr>
            <p:spPr>
              <a:xfrm>
                <a:off x="12488780" y="2543208"/>
                <a:ext cx="359927" cy="359927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2</a:t>
                </a:r>
              </a:p>
            </p:txBody>
          </p:sp>
          <p:cxnSp>
            <p:nvCxnSpPr>
              <p:cNvPr id="45" name="Rechte verbindingslijn 120"/>
              <p:cNvCxnSpPr/>
              <p:nvPr/>
            </p:nvCxnSpPr>
            <p:spPr>
              <a:xfrm>
                <a:off x="12487778" y="283020"/>
                <a:ext cx="267593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cxnSp>
            <p:nvCxnSpPr>
              <p:cNvPr id="46" name="Rechte verbindingslijn 121"/>
              <p:cNvCxnSpPr/>
              <p:nvPr/>
            </p:nvCxnSpPr>
            <p:spPr>
              <a:xfrm>
                <a:off x="12479311" y="2393251"/>
                <a:ext cx="2684402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cxnSp>
            <p:nvCxnSpPr>
              <p:cNvPr id="47" name="Rechte verbindingslijn 122"/>
              <p:cNvCxnSpPr/>
              <p:nvPr/>
            </p:nvCxnSpPr>
            <p:spPr>
              <a:xfrm>
                <a:off x="12470972" y="3968888"/>
                <a:ext cx="2692741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pic>
            <p:nvPicPr>
              <p:cNvPr id="48" name="Icoontje afbeelding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88780" y="1708839"/>
                <a:ext cx="521075" cy="521075"/>
              </a:xfrm>
              <a:prstGeom prst="rect">
                <a:avLst/>
              </a:prstGeom>
            </p:spPr>
          </p:pic>
          <p:sp>
            <p:nvSpPr>
              <p:cNvPr id="49" name="Tekstvak 33"/>
              <p:cNvSpPr txBox="1"/>
              <p:nvPr/>
            </p:nvSpPr>
            <p:spPr>
              <a:xfrm>
                <a:off x="12479311" y="4549393"/>
                <a:ext cx="2588841" cy="107187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Klik met de rechter muis knop op de miniatuurweergave van de dia en kies </a:t>
                </a:r>
                <a:r>
                  <a:rPr lang="nl-NL" sz="1200" b="1" kern="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‘Dia herstellen’. </a:t>
                </a:r>
              </a:p>
            </p:txBody>
          </p:sp>
          <p:sp>
            <p:nvSpPr>
              <p:cNvPr id="50" name="Ovaal 125"/>
              <p:cNvSpPr/>
              <p:nvPr/>
            </p:nvSpPr>
            <p:spPr>
              <a:xfrm>
                <a:off x="12488779" y="4119303"/>
                <a:ext cx="359927" cy="359927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3</a:t>
                </a:r>
              </a:p>
            </p:txBody>
          </p:sp>
          <p:cxnSp>
            <p:nvCxnSpPr>
              <p:cNvPr id="51" name="Rechte verbindingslijn 126"/>
              <p:cNvCxnSpPr/>
              <p:nvPr/>
            </p:nvCxnSpPr>
            <p:spPr>
              <a:xfrm>
                <a:off x="12470972" y="6863444"/>
                <a:ext cx="2704546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grpSp>
            <p:nvGrpSpPr>
              <p:cNvPr id="52" name="Groep 127"/>
              <p:cNvGrpSpPr/>
              <p:nvPr/>
            </p:nvGrpSpPr>
            <p:grpSpPr>
              <a:xfrm>
                <a:off x="12483705" y="3495180"/>
                <a:ext cx="1114138" cy="297656"/>
                <a:chOff x="13560784" y="3471416"/>
                <a:chExt cx="1114138" cy="297656"/>
              </a:xfrm>
            </p:grpSpPr>
            <p:sp>
              <p:nvSpPr>
                <p:cNvPr id="53" name="Afgeronde rechthoek 128"/>
                <p:cNvSpPr/>
                <p:nvPr/>
              </p:nvSpPr>
              <p:spPr>
                <a:xfrm>
                  <a:off x="13560784" y="3471416"/>
                  <a:ext cx="1114138" cy="297656"/>
                </a:xfrm>
                <a:prstGeom prst="roundRect">
                  <a:avLst/>
                </a:prstGeom>
                <a:gradFill flip="none" rotWithShape="1">
                  <a:gsLst>
                    <a:gs pos="4000">
                      <a:srgbClr val="00B0F0"/>
                    </a:gs>
                    <a:gs pos="0">
                      <a:srgbClr val="0070C0"/>
                    </a:gs>
                    <a:gs pos="100000">
                      <a:srgbClr val="0070C0"/>
                    </a:gs>
                    <a:gs pos="12000">
                      <a:srgbClr val="D1EAFF"/>
                    </a:gs>
                    <a:gs pos="96000">
                      <a:srgbClr val="00B0F0"/>
                    </a:gs>
                    <a:gs pos="89000">
                      <a:srgbClr val="DDF4FF"/>
                    </a:gs>
                    <a:gs pos="43000">
                      <a:srgbClr val="D1EAFF"/>
                    </a:gs>
                    <a:gs pos="51000">
                      <a:srgbClr val="DDF4FF"/>
                    </a:gs>
                  </a:gsLst>
                  <a:lin ang="16200000" scaled="1"/>
                  <a:tileRect/>
                </a:gradFill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>
                    <a:latin typeface="Segoe UI Light" panose="020B0502040204020203" pitchFamily="34" charset="0"/>
                  </a:endParaRPr>
                </a:p>
              </p:txBody>
            </p:sp>
            <p:sp>
              <p:nvSpPr>
                <p:cNvPr id="54" name="Tekstvak 81"/>
                <p:cNvSpPr txBox="1"/>
                <p:nvPr/>
              </p:nvSpPr>
              <p:spPr>
                <a:xfrm>
                  <a:off x="13573594" y="3501896"/>
                  <a:ext cx="888311" cy="24622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>
                  <a:defPPr>
                    <a:defRPr lang="nl-NL"/>
                  </a:defPPr>
                  <a:lvl1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900" i="0" u="none" strike="noStrike" kern="0" cap="none" spc="0" normalizeH="0" baseline="0">
                      <a:ln>
                        <a:noFill/>
                      </a:ln>
                      <a:effectLst>
                        <a:outerShdw blurRad="25400" algn="ctr" rotWithShape="0">
                          <a:prstClr val="white"/>
                        </a:outerShdw>
                      </a:effectLst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5pPr>
                  <a:lvl6pPr>
                    <a:defRPr>
                      <a:latin typeface="Arial" charset="0"/>
                      <a:cs typeface="Arial" charset="0"/>
                    </a:defRPr>
                  </a:lvl6pPr>
                  <a:lvl7pPr>
                    <a:defRPr>
                      <a:latin typeface="Arial" charset="0"/>
                      <a:cs typeface="Arial" charset="0"/>
                    </a:defRPr>
                  </a:lvl7pPr>
                  <a:lvl8pPr>
                    <a:defRPr>
                      <a:latin typeface="Arial" charset="0"/>
                      <a:cs typeface="Arial" charset="0"/>
                    </a:defRPr>
                  </a:lvl8pPr>
                  <a:lvl9pPr>
                    <a:defRPr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nl-NL" sz="1000" dirty="0">
                      <a:latin typeface="Segoe UI Light" panose="020B0502040204020203" pitchFamily="34" charset="0"/>
                    </a:rPr>
                    <a:t>Invoegen</a:t>
                  </a:r>
                </a:p>
              </p:txBody>
            </p:sp>
            <p:cxnSp>
              <p:nvCxnSpPr>
                <p:cNvPr id="55" name="Rechte verbindingslijn 130"/>
                <p:cNvCxnSpPr/>
                <p:nvPr/>
              </p:nvCxnSpPr>
              <p:spPr>
                <a:xfrm>
                  <a:off x="14461905" y="3507058"/>
                  <a:ext cx="0" cy="2244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Gelijkbenige driehoek 131"/>
                <p:cNvSpPr/>
                <p:nvPr/>
              </p:nvSpPr>
              <p:spPr>
                <a:xfrm rot="10800000">
                  <a:off x="14518584" y="3600521"/>
                  <a:ext cx="105309" cy="57157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dirty="0">
                    <a:latin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25" name="Groep 74"/>
            <p:cNvGrpSpPr/>
            <p:nvPr userDrawn="1"/>
          </p:nvGrpSpPr>
          <p:grpSpPr>
            <a:xfrm>
              <a:off x="13386896" y="6137670"/>
              <a:ext cx="1750842" cy="564707"/>
              <a:chOff x="13098875" y="6031678"/>
              <a:chExt cx="1969277" cy="635161"/>
            </a:xfrm>
          </p:grpSpPr>
          <p:sp>
            <p:nvSpPr>
              <p:cNvPr id="26" name="Rechthoek 75"/>
              <p:cNvSpPr/>
              <p:nvPr/>
            </p:nvSpPr>
            <p:spPr>
              <a:xfrm>
                <a:off x="13103058" y="6031678"/>
                <a:ext cx="1957909" cy="536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latin typeface="Segoe UI Light" panose="020B0502040204020203" pitchFamily="34" charset="0"/>
                </a:endParaRPr>
              </a:p>
            </p:txBody>
          </p:sp>
          <p:grpSp>
            <p:nvGrpSpPr>
              <p:cNvPr id="27" name="Groep 76"/>
              <p:cNvGrpSpPr/>
              <p:nvPr/>
            </p:nvGrpSpPr>
            <p:grpSpPr>
              <a:xfrm>
                <a:off x="13098875" y="6031679"/>
                <a:ext cx="1969277" cy="542924"/>
                <a:chOff x="13164976" y="6054428"/>
                <a:chExt cx="1969277" cy="542924"/>
              </a:xfrm>
            </p:grpSpPr>
            <p:sp>
              <p:nvSpPr>
                <p:cNvPr id="30" name="Rechthoek 79"/>
                <p:cNvSpPr/>
                <p:nvPr/>
              </p:nvSpPr>
              <p:spPr>
                <a:xfrm>
                  <a:off x="13164976" y="6054428"/>
                  <a:ext cx="1969277" cy="542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>
                    <a:latin typeface="Segoe UI Light" panose="020B0502040204020203" pitchFamily="34" charset="0"/>
                  </a:endParaRPr>
                </a:p>
              </p:txBody>
            </p:sp>
            <p:grpSp>
              <p:nvGrpSpPr>
                <p:cNvPr id="31" name="Groep 80"/>
                <p:cNvGrpSpPr/>
                <p:nvPr/>
              </p:nvGrpSpPr>
              <p:grpSpPr>
                <a:xfrm>
                  <a:off x="13214777" y="6112607"/>
                  <a:ext cx="145227" cy="129517"/>
                  <a:chOff x="12287399" y="5999447"/>
                  <a:chExt cx="194830" cy="173755"/>
                </a:xfrm>
              </p:grpSpPr>
              <p:sp>
                <p:nvSpPr>
                  <p:cNvPr id="34" name="Afgeronde rechthoek 83"/>
                  <p:cNvSpPr/>
                  <p:nvPr/>
                </p:nvSpPr>
                <p:spPr>
                  <a:xfrm>
                    <a:off x="12287399" y="5999447"/>
                    <a:ext cx="194830" cy="173755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>
                      <a:latin typeface="Segoe UI Light" panose="020B0502040204020203" pitchFamily="34" charset="0"/>
                    </a:endParaRPr>
                  </a:p>
                </p:txBody>
              </p:sp>
              <p:sp>
                <p:nvSpPr>
                  <p:cNvPr id="35" name="Rechthoek 84"/>
                  <p:cNvSpPr/>
                  <p:nvPr/>
                </p:nvSpPr>
                <p:spPr>
                  <a:xfrm>
                    <a:off x="12309962" y="6064143"/>
                    <a:ext cx="67808" cy="88816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>
                      <a:latin typeface="Segoe UI Light" panose="020B0502040204020203" pitchFamily="34" charset="0"/>
                    </a:endParaRPr>
                  </a:p>
                </p:txBody>
              </p:sp>
              <p:sp>
                <p:nvSpPr>
                  <p:cNvPr id="36" name="Rechthoek 85"/>
                  <p:cNvSpPr/>
                  <p:nvPr/>
                </p:nvSpPr>
                <p:spPr>
                  <a:xfrm>
                    <a:off x="12311695" y="6025633"/>
                    <a:ext cx="144676" cy="19389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>
                      <a:latin typeface="Segoe UI Light" panose="020B0502040204020203" pitchFamily="34" charset="0"/>
                    </a:endParaRPr>
                  </a:p>
                </p:txBody>
              </p:sp>
              <p:sp>
                <p:nvSpPr>
                  <p:cNvPr id="37" name="Rechthoek 87"/>
                  <p:cNvSpPr/>
                  <p:nvPr/>
                </p:nvSpPr>
                <p:spPr>
                  <a:xfrm>
                    <a:off x="12394634" y="6067091"/>
                    <a:ext cx="61356" cy="1204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>
                      <a:latin typeface="Segoe UI Light" panose="020B0502040204020203" pitchFamily="34" charset="0"/>
                    </a:endParaRPr>
                  </a:p>
                </p:txBody>
              </p:sp>
              <p:sp>
                <p:nvSpPr>
                  <p:cNvPr id="38" name="Rechthoek 88"/>
                  <p:cNvSpPr/>
                  <p:nvPr/>
                </p:nvSpPr>
                <p:spPr>
                  <a:xfrm>
                    <a:off x="12398009" y="6099631"/>
                    <a:ext cx="41906" cy="13244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>
                      <a:latin typeface="Segoe UI Light" panose="020B0502040204020203" pitchFamily="34" charset="0"/>
                    </a:endParaRPr>
                  </a:p>
                </p:txBody>
              </p:sp>
              <p:sp>
                <p:nvSpPr>
                  <p:cNvPr id="39" name="Rechthoek 91"/>
                  <p:cNvSpPr/>
                  <p:nvPr/>
                </p:nvSpPr>
                <p:spPr>
                  <a:xfrm>
                    <a:off x="12394634" y="6135009"/>
                    <a:ext cx="61356" cy="1204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>
                      <a:latin typeface="Segoe UI Light" panose="020B0502040204020203" pitchFamily="34" charset="0"/>
                    </a:endParaRPr>
                  </a:p>
                </p:txBody>
              </p:sp>
            </p:grpSp>
            <p:sp>
              <p:nvSpPr>
                <p:cNvPr id="32" name="Rechthoek 81"/>
                <p:cNvSpPr/>
                <p:nvPr/>
              </p:nvSpPr>
              <p:spPr>
                <a:xfrm>
                  <a:off x="13424745" y="6062530"/>
                  <a:ext cx="734179" cy="294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nl-NL" sz="1100" dirty="0">
                      <a:latin typeface="Segoe UI Light" panose="020B0502040204020203" pitchFamily="34" charset="0"/>
                    </a:rPr>
                    <a:t>Indeling</a:t>
                  </a:r>
                </a:p>
              </p:txBody>
            </p:sp>
            <p:sp>
              <p:nvSpPr>
                <p:cNvPr id="33" name="Gelijkbenige driehoek 82"/>
                <p:cNvSpPr/>
                <p:nvPr/>
              </p:nvSpPr>
              <p:spPr>
                <a:xfrm rot="5400000">
                  <a:off x="14952381" y="6150144"/>
                  <a:ext cx="105309" cy="57157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dirty="0">
                    <a:latin typeface="Segoe UI Light" panose="020B0502040204020203" pitchFamily="34" charset="0"/>
                  </a:endParaRPr>
                </a:p>
              </p:txBody>
            </p:sp>
          </p:grpSp>
          <p:sp>
            <p:nvSpPr>
              <p:cNvPr id="28" name="Afgeronde rechthoek 77"/>
              <p:cNvSpPr/>
              <p:nvPr/>
            </p:nvSpPr>
            <p:spPr>
              <a:xfrm>
                <a:off x="13098875" y="6299992"/>
                <a:ext cx="1962093" cy="268314"/>
              </a:xfrm>
              <a:prstGeom prst="roundRect">
                <a:avLst/>
              </a:prstGeom>
              <a:gradFill>
                <a:gsLst>
                  <a:gs pos="0">
                    <a:srgbClr val="FFF2BD"/>
                  </a:gs>
                  <a:gs pos="34000">
                    <a:srgbClr val="FFE98B"/>
                  </a:gs>
                  <a:gs pos="78000">
                    <a:srgbClr val="FFF5C9"/>
                  </a:gs>
                  <a:gs pos="59000">
                    <a:srgbClr val="FFE98B"/>
                  </a:gs>
                </a:gsLst>
                <a:lin ang="5400000" scaled="0"/>
              </a:gradFill>
              <a:ln w="63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24000" rtlCol="0" anchor="ctr"/>
              <a:lstStyle/>
              <a:p>
                <a:r>
                  <a:rPr lang="nl-NL" sz="1200" dirty="0">
                    <a:solidFill>
                      <a:schemeClr val="tx1"/>
                    </a:solidFill>
                    <a:latin typeface="Segoe UI Light" panose="020B0502040204020203" pitchFamily="34" charset="0"/>
                  </a:rPr>
                  <a:t>Dia herstellen</a:t>
                </a:r>
              </a:p>
            </p:txBody>
          </p:sp>
          <p:pic>
            <p:nvPicPr>
              <p:cNvPr id="29" name="Picture 3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49717" y="6378357"/>
                <a:ext cx="178436" cy="2884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58" name="Titel 1"/>
          <p:cNvSpPr>
            <a:spLocks noGrp="1"/>
          </p:cNvSpPr>
          <p:nvPr>
            <p:ph type="title" hasCustomPrompt="1"/>
          </p:nvPr>
        </p:nvSpPr>
        <p:spPr>
          <a:xfrm>
            <a:off x="6863423" y="531341"/>
            <a:ext cx="4809917" cy="496565"/>
          </a:xfrm>
        </p:spPr>
        <p:txBody>
          <a:bodyPr/>
          <a:lstStyle>
            <a:lvl1pPr algn="r">
              <a:defRPr/>
            </a:lvl1pPr>
          </a:lstStyle>
          <a:p>
            <a:r>
              <a:rPr lang="nl-NL" dirty="0"/>
              <a:t>Klik hier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71885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31340" y="531341"/>
            <a:ext cx="11141674" cy="49656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1340" y="1458098"/>
            <a:ext cx="11142000" cy="486615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nl-NL" dirty="0"/>
              <a:t>Platte tekst</a:t>
            </a:r>
          </a:p>
          <a:p>
            <a:pPr lvl="1"/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3"/>
            <a:r>
              <a:rPr lang="nl-NL" dirty="0"/>
              <a:t>Kopje</a:t>
            </a:r>
          </a:p>
          <a:p>
            <a:pPr lvl="4"/>
            <a:r>
              <a:rPr lang="nl-NL" dirty="0"/>
              <a:t>Cursief</a:t>
            </a:r>
          </a:p>
          <a:p>
            <a:pPr lvl="5"/>
            <a:r>
              <a:rPr lang="nl-NL" dirty="0"/>
              <a:t>Platte tekst</a:t>
            </a:r>
          </a:p>
          <a:p>
            <a:pPr lvl="6"/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8"/>
            <a:r>
              <a:rPr lang="nl-NL" dirty="0"/>
              <a:t>Kopje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653688" y="6252309"/>
            <a:ext cx="1019652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2D5FBA41-AFD5-4B00-AC98-55F0A9A32C4E}" type="slidenum">
              <a:rPr lang="nl-NL" smtClean="0"/>
              <a:pPr/>
              <a:t>‹#›</a:t>
            </a:fld>
            <a:endParaRPr lang="nl-NL"/>
          </a:p>
        </p:txBody>
      </p:sp>
      <p:grpSp>
        <p:nvGrpSpPr>
          <p:cNvPr id="151" name="Logo"/>
          <p:cNvGrpSpPr/>
          <p:nvPr userDrawn="1"/>
        </p:nvGrpSpPr>
        <p:grpSpPr>
          <a:xfrm>
            <a:off x="523936" y="5777033"/>
            <a:ext cx="1161968" cy="712167"/>
            <a:chOff x="3341688" y="2430896"/>
            <a:chExt cx="5555177" cy="3404754"/>
          </a:xfrm>
        </p:grpSpPr>
        <p:sp>
          <p:nvSpPr>
            <p:cNvPr id="152" name="Freeform 6"/>
            <p:cNvSpPr>
              <a:spLocks/>
            </p:cNvSpPr>
            <p:nvPr userDrawn="1"/>
          </p:nvSpPr>
          <p:spPr bwMode="auto">
            <a:xfrm>
              <a:off x="7700760" y="2430896"/>
              <a:ext cx="956292" cy="549695"/>
            </a:xfrm>
            <a:custGeom>
              <a:avLst/>
              <a:gdLst>
                <a:gd name="T0" fmla="*/ 771 w 969"/>
                <a:gd name="T1" fmla="*/ 0 h 557"/>
                <a:gd name="T2" fmla="*/ 836 w 969"/>
                <a:gd name="T3" fmla="*/ 7 h 557"/>
                <a:gd name="T4" fmla="*/ 901 w 969"/>
                <a:gd name="T5" fmla="*/ 24 h 557"/>
                <a:gd name="T6" fmla="*/ 969 w 969"/>
                <a:gd name="T7" fmla="*/ 51 h 557"/>
                <a:gd name="T8" fmla="*/ 939 w 969"/>
                <a:gd name="T9" fmla="*/ 123 h 557"/>
                <a:gd name="T10" fmla="*/ 903 w 969"/>
                <a:gd name="T11" fmla="*/ 186 h 557"/>
                <a:gd name="T12" fmla="*/ 864 w 969"/>
                <a:gd name="T13" fmla="*/ 244 h 557"/>
                <a:gd name="T14" fmla="*/ 819 w 969"/>
                <a:gd name="T15" fmla="*/ 294 h 557"/>
                <a:gd name="T16" fmla="*/ 771 w 969"/>
                <a:gd name="T17" fmla="*/ 336 h 557"/>
                <a:gd name="T18" fmla="*/ 720 w 969"/>
                <a:gd name="T19" fmla="*/ 376 h 557"/>
                <a:gd name="T20" fmla="*/ 667 w 969"/>
                <a:gd name="T21" fmla="*/ 408 h 557"/>
                <a:gd name="T22" fmla="*/ 609 w 969"/>
                <a:gd name="T23" fmla="*/ 437 h 557"/>
                <a:gd name="T24" fmla="*/ 549 w 969"/>
                <a:gd name="T25" fmla="*/ 461 h 557"/>
                <a:gd name="T26" fmla="*/ 486 w 969"/>
                <a:gd name="T27" fmla="*/ 482 h 557"/>
                <a:gd name="T28" fmla="*/ 421 w 969"/>
                <a:gd name="T29" fmla="*/ 497 h 557"/>
                <a:gd name="T30" fmla="*/ 355 w 969"/>
                <a:gd name="T31" fmla="*/ 512 h 557"/>
                <a:gd name="T32" fmla="*/ 287 w 969"/>
                <a:gd name="T33" fmla="*/ 524 h 557"/>
                <a:gd name="T34" fmla="*/ 217 w 969"/>
                <a:gd name="T35" fmla="*/ 533 h 557"/>
                <a:gd name="T36" fmla="*/ 145 w 969"/>
                <a:gd name="T37" fmla="*/ 541 h 557"/>
                <a:gd name="T38" fmla="*/ 73 w 969"/>
                <a:gd name="T39" fmla="*/ 550 h 557"/>
                <a:gd name="T40" fmla="*/ 0 w 969"/>
                <a:gd name="T41" fmla="*/ 557 h 557"/>
                <a:gd name="T42" fmla="*/ 58 w 969"/>
                <a:gd name="T43" fmla="*/ 490 h 557"/>
                <a:gd name="T44" fmla="*/ 116 w 969"/>
                <a:gd name="T45" fmla="*/ 424 h 557"/>
                <a:gd name="T46" fmla="*/ 174 w 969"/>
                <a:gd name="T47" fmla="*/ 360 h 557"/>
                <a:gd name="T48" fmla="*/ 230 w 969"/>
                <a:gd name="T49" fmla="*/ 301 h 557"/>
                <a:gd name="T50" fmla="*/ 288 w 969"/>
                <a:gd name="T51" fmla="*/ 243 h 557"/>
                <a:gd name="T52" fmla="*/ 346 w 969"/>
                <a:gd name="T53" fmla="*/ 190 h 557"/>
                <a:gd name="T54" fmla="*/ 404 w 969"/>
                <a:gd name="T55" fmla="*/ 143 h 557"/>
                <a:gd name="T56" fmla="*/ 464 w 969"/>
                <a:gd name="T57" fmla="*/ 101 h 557"/>
                <a:gd name="T58" fmla="*/ 524 w 969"/>
                <a:gd name="T59" fmla="*/ 65 h 557"/>
                <a:gd name="T60" fmla="*/ 584 w 969"/>
                <a:gd name="T61" fmla="*/ 36 h 557"/>
                <a:gd name="T62" fmla="*/ 645 w 969"/>
                <a:gd name="T63" fmla="*/ 15 h 557"/>
                <a:gd name="T64" fmla="*/ 707 w 969"/>
                <a:gd name="T65" fmla="*/ 3 h 557"/>
                <a:gd name="T66" fmla="*/ 771 w 969"/>
                <a:gd name="T6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69" h="557">
                  <a:moveTo>
                    <a:pt x="771" y="0"/>
                  </a:moveTo>
                  <a:lnTo>
                    <a:pt x="836" y="7"/>
                  </a:lnTo>
                  <a:lnTo>
                    <a:pt x="901" y="24"/>
                  </a:lnTo>
                  <a:lnTo>
                    <a:pt x="969" y="51"/>
                  </a:lnTo>
                  <a:lnTo>
                    <a:pt x="939" y="123"/>
                  </a:lnTo>
                  <a:lnTo>
                    <a:pt x="903" y="186"/>
                  </a:lnTo>
                  <a:lnTo>
                    <a:pt x="864" y="244"/>
                  </a:lnTo>
                  <a:lnTo>
                    <a:pt x="819" y="294"/>
                  </a:lnTo>
                  <a:lnTo>
                    <a:pt x="771" y="336"/>
                  </a:lnTo>
                  <a:lnTo>
                    <a:pt x="720" y="376"/>
                  </a:lnTo>
                  <a:lnTo>
                    <a:pt x="667" y="408"/>
                  </a:lnTo>
                  <a:lnTo>
                    <a:pt x="609" y="437"/>
                  </a:lnTo>
                  <a:lnTo>
                    <a:pt x="549" y="461"/>
                  </a:lnTo>
                  <a:lnTo>
                    <a:pt x="486" y="482"/>
                  </a:lnTo>
                  <a:lnTo>
                    <a:pt x="421" y="497"/>
                  </a:lnTo>
                  <a:lnTo>
                    <a:pt x="355" y="512"/>
                  </a:lnTo>
                  <a:lnTo>
                    <a:pt x="287" y="524"/>
                  </a:lnTo>
                  <a:lnTo>
                    <a:pt x="217" y="533"/>
                  </a:lnTo>
                  <a:lnTo>
                    <a:pt x="145" y="541"/>
                  </a:lnTo>
                  <a:lnTo>
                    <a:pt x="73" y="550"/>
                  </a:lnTo>
                  <a:lnTo>
                    <a:pt x="0" y="557"/>
                  </a:lnTo>
                  <a:lnTo>
                    <a:pt x="58" y="490"/>
                  </a:lnTo>
                  <a:lnTo>
                    <a:pt x="116" y="424"/>
                  </a:lnTo>
                  <a:lnTo>
                    <a:pt x="174" y="360"/>
                  </a:lnTo>
                  <a:lnTo>
                    <a:pt x="230" y="301"/>
                  </a:lnTo>
                  <a:lnTo>
                    <a:pt x="288" y="243"/>
                  </a:lnTo>
                  <a:lnTo>
                    <a:pt x="346" y="190"/>
                  </a:lnTo>
                  <a:lnTo>
                    <a:pt x="404" y="143"/>
                  </a:lnTo>
                  <a:lnTo>
                    <a:pt x="464" y="101"/>
                  </a:lnTo>
                  <a:lnTo>
                    <a:pt x="524" y="65"/>
                  </a:lnTo>
                  <a:lnTo>
                    <a:pt x="584" y="36"/>
                  </a:lnTo>
                  <a:lnTo>
                    <a:pt x="645" y="15"/>
                  </a:lnTo>
                  <a:lnTo>
                    <a:pt x="707" y="3"/>
                  </a:lnTo>
                  <a:lnTo>
                    <a:pt x="77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3" name="Freeform 7"/>
            <p:cNvSpPr>
              <a:spLocks/>
            </p:cNvSpPr>
            <p:nvPr userDrawn="1"/>
          </p:nvSpPr>
          <p:spPr bwMode="auto">
            <a:xfrm>
              <a:off x="6069439" y="2508860"/>
              <a:ext cx="947410" cy="594105"/>
            </a:xfrm>
            <a:custGeom>
              <a:avLst/>
              <a:gdLst>
                <a:gd name="T0" fmla="*/ 823 w 960"/>
                <a:gd name="T1" fmla="*/ 0 h 602"/>
                <a:gd name="T2" fmla="*/ 890 w 960"/>
                <a:gd name="T3" fmla="*/ 8 h 602"/>
                <a:gd name="T4" fmla="*/ 960 w 960"/>
                <a:gd name="T5" fmla="*/ 27 h 602"/>
                <a:gd name="T6" fmla="*/ 929 w 960"/>
                <a:gd name="T7" fmla="*/ 104 h 602"/>
                <a:gd name="T8" fmla="*/ 895 w 960"/>
                <a:gd name="T9" fmla="*/ 174 h 602"/>
                <a:gd name="T10" fmla="*/ 857 w 960"/>
                <a:gd name="T11" fmla="*/ 235 h 602"/>
                <a:gd name="T12" fmla="*/ 814 w 960"/>
                <a:gd name="T13" fmla="*/ 290 h 602"/>
                <a:gd name="T14" fmla="*/ 767 w 960"/>
                <a:gd name="T15" fmla="*/ 339 h 602"/>
                <a:gd name="T16" fmla="*/ 717 w 960"/>
                <a:gd name="T17" fmla="*/ 382 h 602"/>
                <a:gd name="T18" fmla="*/ 662 w 960"/>
                <a:gd name="T19" fmla="*/ 420 h 602"/>
                <a:gd name="T20" fmla="*/ 606 w 960"/>
                <a:gd name="T21" fmla="*/ 452 h 602"/>
                <a:gd name="T22" fmla="*/ 546 w 960"/>
                <a:gd name="T23" fmla="*/ 479 h 602"/>
                <a:gd name="T24" fmla="*/ 485 w 960"/>
                <a:gd name="T25" fmla="*/ 503 h 602"/>
                <a:gd name="T26" fmla="*/ 420 w 960"/>
                <a:gd name="T27" fmla="*/ 524 h 602"/>
                <a:gd name="T28" fmla="*/ 353 w 960"/>
                <a:gd name="T29" fmla="*/ 543 h 602"/>
                <a:gd name="T30" fmla="*/ 287 w 960"/>
                <a:gd name="T31" fmla="*/ 558 h 602"/>
                <a:gd name="T32" fmla="*/ 217 w 960"/>
                <a:gd name="T33" fmla="*/ 570 h 602"/>
                <a:gd name="T34" fmla="*/ 145 w 960"/>
                <a:gd name="T35" fmla="*/ 582 h 602"/>
                <a:gd name="T36" fmla="*/ 73 w 960"/>
                <a:gd name="T37" fmla="*/ 592 h 602"/>
                <a:gd name="T38" fmla="*/ 0 w 960"/>
                <a:gd name="T39" fmla="*/ 602 h 602"/>
                <a:gd name="T40" fmla="*/ 56 w 960"/>
                <a:gd name="T41" fmla="*/ 538 h 602"/>
                <a:gd name="T42" fmla="*/ 113 w 960"/>
                <a:gd name="T43" fmla="*/ 473 h 602"/>
                <a:gd name="T44" fmla="*/ 169 w 960"/>
                <a:gd name="T45" fmla="*/ 409 h 602"/>
                <a:gd name="T46" fmla="*/ 224 w 960"/>
                <a:gd name="T47" fmla="*/ 348 h 602"/>
                <a:gd name="T48" fmla="*/ 280 w 960"/>
                <a:gd name="T49" fmla="*/ 288 h 602"/>
                <a:gd name="T50" fmla="*/ 338 w 960"/>
                <a:gd name="T51" fmla="*/ 234 h 602"/>
                <a:gd name="T52" fmla="*/ 394 w 960"/>
                <a:gd name="T53" fmla="*/ 182 h 602"/>
                <a:gd name="T54" fmla="*/ 453 w 960"/>
                <a:gd name="T55" fmla="*/ 134 h 602"/>
                <a:gd name="T56" fmla="*/ 511 w 960"/>
                <a:gd name="T57" fmla="*/ 94 h 602"/>
                <a:gd name="T58" fmla="*/ 570 w 960"/>
                <a:gd name="T59" fmla="*/ 59 h 602"/>
                <a:gd name="T60" fmla="*/ 632 w 960"/>
                <a:gd name="T61" fmla="*/ 32 h 602"/>
                <a:gd name="T62" fmla="*/ 695 w 960"/>
                <a:gd name="T63" fmla="*/ 12 h 602"/>
                <a:gd name="T64" fmla="*/ 758 w 960"/>
                <a:gd name="T65" fmla="*/ 1 h 602"/>
                <a:gd name="T66" fmla="*/ 823 w 960"/>
                <a:gd name="T67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60" h="602">
                  <a:moveTo>
                    <a:pt x="823" y="0"/>
                  </a:moveTo>
                  <a:lnTo>
                    <a:pt x="890" y="8"/>
                  </a:lnTo>
                  <a:lnTo>
                    <a:pt x="960" y="27"/>
                  </a:lnTo>
                  <a:lnTo>
                    <a:pt x="929" y="104"/>
                  </a:lnTo>
                  <a:lnTo>
                    <a:pt x="895" y="174"/>
                  </a:lnTo>
                  <a:lnTo>
                    <a:pt x="857" y="235"/>
                  </a:lnTo>
                  <a:lnTo>
                    <a:pt x="814" y="290"/>
                  </a:lnTo>
                  <a:lnTo>
                    <a:pt x="767" y="339"/>
                  </a:lnTo>
                  <a:lnTo>
                    <a:pt x="717" y="382"/>
                  </a:lnTo>
                  <a:lnTo>
                    <a:pt x="662" y="420"/>
                  </a:lnTo>
                  <a:lnTo>
                    <a:pt x="606" y="452"/>
                  </a:lnTo>
                  <a:lnTo>
                    <a:pt x="546" y="479"/>
                  </a:lnTo>
                  <a:lnTo>
                    <a:pt x="485" y="503"/>
                  </a:lnTo>
                  <a:lnTo>
                    <a:pt x="420" y="524"/>
                  </a:lnTo>
                  <a:lnTo>
                    <a:pt x="353" y="543"/>
                  </a:lnTo>
                  <a:lnTo>
                    <a:pt x="287" y="558"/>
                  </a:lnTo>
                  <a:lnTo>
                    <a:pt x="217" y="570"/>
                  </a:lnTo>
                  <a:lnTo>
                    <a:pt x="145" y="582"/>
                  </a:lnTo>
                  <a:lnTo>
                    <a:pt x="73" y="592"/>
                  </a:lnTo>
                  <a:lnTo>
                    <a:pt x="0" y="602"/>
                  </a:lnTo>
                  <a:lnTo>
                    <a:pt x="56" y="538"/>
                  </a:lnTo>
                  <a:lnTo>
                    <a:pt x="113" y="473"/>
                  </a:lnTo>
                  <a:lnTo>
                    <a:pt x="169" y="409"/>
                  </a:lnTo>
                  <a:lnTo>
                    <a:pt x="224" y="348"/>
                  </a:lnTo>
                  <a:lnTo>
                    <a:pt x="280" y="288"/>
                  </a:lnTo>
                  <a:lnTo>
                    <a:pt x="338" y="234"/>
                  </a:lnTo>
                  <a:lnTo>
                    <a:pt x="394" y="182"/>
                  </a:lnTo>
                  <a:lnTo>
                    <a:pt x="453" y="134"/>
                  </a:lnTo>
                  <a:lnTo>
                    <a:pt x="511" y="94"/>
                  </a:lnTo>
                  <a:lnTo>
                    <a:pt x="570" y="59"/>
                  </a:lnTo>
                  <a:lnTo>
                    <a:pt x="632" y="32"/>
                  </a:lnTo>
                  <a:lnTo>
                    <a:pt x="695" y="12"/>
                  </a:lnTo>
                  <a:lnTo>
                    <a:pt x="758" y="1"/>
                  </a:lnTo>
                  <a:lnTo>
                    <a:pt x="82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4" name="Freeform 8"/>
            <p:cNvSpPr>
              <a:spLocks/>
            </p:cNvSpPr>
            <p:nvPr userDrawn="1"/>
          </p:nvSpPr>
          <p:spPr bwMode="auto">
            <a:xfrm>
              <a:off x="6562881" y="2811834"/>
              <a:ext cx="957279" cy="566472"/>
            </a:xfrm>
            <a:custGeom>
              <a:avLst/>
              <a:gdLst>
                <a:gd name="T0" fmla="*/ 770 w 970"/>
                <a:gd name="T1" fmla="*/ 0 h 574"/>
                <a:gd name="T2" fmla="*/ 837 w 970"/>
                <a:gd name="T3" fmla="*/ 2 h 574"/>
                <a:gd name="T4" fmla="*/ 903 w 970"/>
                <a:gd name="T5" fmla="*/ 15 h 574"/>
                <a:gd name="T6" fmla="*/ 970 w 970"/>
                <a:gd name="T7" fmla="*/ 39 h 574"/>
                <a:gd name="T8" fmla="*/ 939 w 970"/>
                <a:gd name="T9" fmla="*/ 114 h 574"/>
                <a:gd name="T10" fmla="*/ 903 w 970"/>
                <a:gd name="T11" fmla="*/ 183 h 574"/>
                <a:gd name="T12" fmla="*/ 864 w 970"/>
                <a:gd name="T13" fmla="*/ 244 h 574"/>
                <a:gd name="T14" fmla="*/ 820 w 970"/>
                <a:gd name="T15" fmla="*/ 297 h 574"/>
                <a:gd name="T16" fmla="*/ 772 w 970"/>
                <a:gd name="T17" fmla="*/ 345 h 574"/>
                <a:gd name="T18" fmla="*/ 721 w 970"/>
                <a:gd name="T19" fmla="*/ 384 h 574"/>
                <a:gd name="T20" fmla="*/ 666 w 970"/>
                <a:gd name="T21" fmla="*/ 420 h 574"/>
                <a:gd name="T22" fmla="*/ 608 w 970"/>
                <a:gd name="T23" fmla="*/ 451 h 574"/>
                <a:gd name="T24" fmla="*/ 548 w 970"/>
                <a:gd name="T25" fmla="*/ 477 h 574"/>
                <a:gd name="T26" fmla="*/ 485 w 970"/>
                <a:gd name="T27" fmla="*/ 497 h 574"/>
                <a:gd name="T28" fmla="*/ 420 w 970"/>
                <a:gd name="T29" fmla="*/ 516 h 574"/>
                <a:gd name="T30" fmla="*/ 354 w 970"/>
                <a:gd name="T31" fmla="*/ 529 h 574"/>
                <a:gd name="T32" fmla="*/ 285 w 970"/>
                <a:gd name="T33" fmla="*/ 541 h 574"/>
                <a:gd name="T34" fmla="*/ 215 w 970"/>
                <a:gd name="T35" fmla="*/ 552 h 574"/>
                <a:gd name="T36" fmla="*/ 145 w 970"/>
                <a:gd name="T37" fmla="*/ 560 h 574"/>
                <a:gd name="T38" fmla="*/ 72 w 970"/>
                <a:gd name="T39" fmla="*/ 567 h 574"/>
                <a:gd name="T40" fmla="*/ 0 w 970"/>
                <a:gd name="T41" fmla="*/ 574 h 574"/>
                <a:gd name="T42" fmla="*/ 57 w 970"/>
                <a:gd name="T43" fmla="*/ 509 h 574"/>
                <a:gd name="T44" fmla="*/ 115 w 970"/>
                <a:gd name="T45" fmla="*/ 446 h 574"/>
                <a:gd name="T46" fmla="*/ 173 w 970"/>
                <a:gd name="T47" fmla="*/ 383 h 574"/>
                <a:gd name="T48" fmla="*/ 229 w 970"/>
                <a:gd name="T49" fmla="*/ 323 h 574"/>
                <a:gd name="T50" fmla="*/ 287 w 970"/>
                <a:gd name="T51" fmla="*/ 265 h 574"/>
                <a:gd name="T52" fmla="*/ 345 w 970"/>
                <a:gd name="T53" fmla="*/ 210 h 574"/>
                <a:gd name="T54" fmla="*/ 403 w 970"/>
                <a:gd name="T55" fmla="*/ 162 h 574"/>
                <a:gd name="T56" fmla="*/ 463 w 970"/>
                <a:gd name="T57" fmla="*/ 118 h 574"/>
                <a:gd name="T58" fmla="*/ 523 w 970"/>
                <a:gd name="T59" fmla="*/ 79 h 574"/>
                <a:gd name="T60" fmla="*/ 582 w 970"/>
                <a:gd name="T61" fmla="*/ 48 h 574"/>
                <a:gd name="T62" fmla="*/ 644 w 970"/>
                <a:gd name="T63" fmla="*/ 24 h 574"/>
                <a:gd name="T64" fmla="*/ 707 w 970"/>
                <a:gd name="T65" fmla="*/ 7 h 574"/>
                <a:gd name="T66" fmla="*/ 770 w 970"/>
                <a:gd name="T67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0" h="574">
                  <a:moveTo>
                    <a:pt x="770" y="0"/>
                  </a:moveTo>
                  <a:lnTo>
                    <a:pt x="837" y="2"/>
                  </a:lnTo>
                  <a:lnTo>
                    <a:pt x="903" y="15"/>
                  </a:lnTo>
                  <a:lnTo>
                    <a:pt x="970" y="39"/>
                  </a:lnTo>
                  <a:lnTo>
                    <a:pt x="939" y="114"/>
                  </a:lnTo>
                  <a:lnTo>
                    <a:pt x="903" y="183"/>
                  </a:lnTo>
                  <a:lnTo>
                    <a:pt x="864" y="244"/>
                  </a:lnTo>
                  <a:lnTo>
                    <a:pt x="820" y="297"/>
                  </a:lnTo>
                  <a:lnTo>
                    <a:pt x="772" y="345"/>
                  </a:lnTo>
                  <a:lnTo>
                    <a:pt x="721" y="384"/>
                  </a:lnTo>
                  <a:lnTo>
                    <a:pt x="666" y="420"/>
                  </a:lnTo>
                  <a:lnTo>
                    <a:pt x="608" y="451"/>
                  </a:lnTo>
                  <a:lnTo>
                    <a:pt x="548" y="477"/>
                  </a:lnTo>
                  <a:lnTo>
                    <a:pt x="485" y="497"/>
                  </a:lnTo>
                  <a:lnTo>
                    <a:pt x="420" y="516"/>
                  </a:lnTo>
                  <a:lnTo>
                    <a:pt x="354" y="529"/>
                  </a:lnTo>
                  <a:lnTo>
                    <a:pt x="285" y="541"/>
                  </a:lnTo>
                  <a:lnTo>
                    <a:pt x="215" y="552"/>
                  </a:lnTo>
                  <a:lnTo>
                    <a:pt x="145" y="560"/>
                  </a:lnTo>
                  <a:lnTo>
                    <a:pt x="72" y="567"/>
                  </a:lnTo>
                  <a:lnTo>
                    <a:pt x="0" y="574"/>
                  </a:lnTo>
                  <a:lnTo>
                    <a:pt x="57" y="509"/>
                  </a:lnTo>
                  <a:lnTo>
                    <a:pt x="115" y="446"/>
                  </a:lnTo>
                  <a:lnTo>
                    <a:pt x="173" y="383"/>
                  </a:lnTo>
                  <a:lnTo>
                    <a:pt x="229" y="323"/>
                  </a:lnTo>
                  <a:lnTo>
                    <a:pt x="287" y="265"/>
                  </a:lnTo>
                  <a:lnTo>
                    <a:pt x="345" y="210"/>
                  </a:lnTo>
                  <a:lnTo>
                    <a:pt x="403" y="162"/>
                  </a:lnTo>
                  <a:lnTo>
                    <a:pt x="463" y="118"/>
                  </a:lnTo>
                  <a:lnTo>
                    <a:pt x="523" y="79"/>
                  </a:lnTo>
                  <a:lnTo>
                    <a:pt x="582" y="48"/>
                  </a:lnTo>
                  <a:lnTo>
                    <a:pt x="644" y="24"/>
                  </a:lnTo>
                  <a:lnTo>
                    <a:pt x="707" y="7"/>
                  </a:lnTo>
                  <a:lnTo>
                    <a:pt x="77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5" name="Freeform 9"/>
            <p:cNvSpPr>
              <a:spLocks/>
            </p:cNvSpPr>
            <p:nvPr userDrawn="1"/>
          </p:nvSpPr>
          <p:spPr bwMode="auto">
            <a:xfrm>
              <a:off x="7400747" y="3143427"/>
              <a:ext cx="972082" cy="534892"/>
            </a:xfrm>
            <a:custGeom>
              <a:avLst/>
              <a:gdLst>
                <a:gd name="T0" fmla="*/ 787 w 985"/>
                <a:gd name="T1" fmla="*/ 0 h 542"/>
                <a:gd name="T2" fmla="*/ 852 w 985"/>
                <a:gd name="T3" fmla="*/ 6 h 542"/>
                <a:gd name="T4" fmla="*/ 917 w 985"/>
                <a:gd name="T5" fmla="*/ 23 h 542"/>
                <a:gd name="T6" fmla="*/ 985 w 985"/>
                <a:gd name="T7" fmla="*/ 50 h 542"/>
                <a:gd name="T8" fmla="*/ 951 w 985"/>
                <a:gd name="T9" fmla="*/ 123 h 542"/>
                <a:gd name="T10" fmla="*/ 913 w 985"/>
                <a:gd name="T11" fmla="*/ 190 h 542"/>
                <a:gd name="T12" fmla="*/ 872 w 985"/>
                <a:gd name="T13" fmla="*/ 248 h 542"/>
                <a:gd name="T14" fmla="*/ 826 w 985"/>
                <a:gd name="T15" fmla="*/ 299 h 542"/>
                <a:gd name="T16" fmla="*/ 777 w 985"/>
                <a:gd name="T17" fmla="*/ 344 h 542"/>
                <a:gd name="T18" fmla="*/ 725 w 985"/>
                <a:gd name="T19" fmla="*/ 383 h 542"/>
                <a:gd name="T20" fmla="*/ 669 w 985"/>
                <a:gd name="T21" fmla="*/ 415 h 542"/>
                <a:gd name="T22" fmla="*/ 611 w 985"/>
                <a:gd name="T23" fmla="*/ 445 h 542"/>
                <a:gd name="T24" fmla="*/ 550 w 985"/>
                <a:gd name="T25" fmla="*/ 467 h 542"/>
                <a:gd name="T26" fmla="*/ 488 w 985"/>
                <a:gd name="T27" fmla="*/ 487 h 542"/>
                <a:gd name="T28" fmla="*/ 422 w 985"/>
                <a:gd name="T29" fmla="*/ 501 h 542"/>
                <a:gd name="T30" fmla="*/ 355 w 985"/>
                <a:gd name="T31" fmla="*/ 515 h 542"/>
                <a:gd name="T32" fmla="*/ 287 w 985"/>
                <a:gd name="T33" fmla="*/ 523 h 542"/>
                <a:gd name="T34" fmla="*/ 217 w 985"/>
                <a:gd name="T35" fmla="*/ 530 h 542"/>
                <a:gd name="T36" fmla="*/ 145 w 985"/>
                <a:gd name="T37" fmla="*/ 535 h 542"/>
                <a:gd name="T38" fmla="*/ 72 w 985"/>
                <a:gd name="T39" fmla="*/ 538 h 542"/>
                <a:gd name="T40" fmla="*/ 0 w 985"/>
                <a:gd name="T41" fmla="*/ 542 h 542"/>
                <a:gd name="T42" fmla="*/ 60 w 985"/>
                <a:gd name="T43" fmla="*/ 479 h 542"/>
                <a:gd name="T44" fmla="*/ 118 w 985"/>
                <a:gd name="T45" fmla="*/ 415 h 542"/>
                <a:gd name="T46" fmla="*/ 177 w 985"/>
                <a:gd name="T47" fmla="*/ 356 h 542"/>
                <a:gd name="T48" fmla="*/ 237 w 985"/>
                <a:gd name="T49" fmla="*/ 296 h 542"/>
                <a:gd name="T50" fmla="*/ 297 w 985"/>
                <a:gd name="T51" fmla="*/ 241 h 542"/>
                <a:gd name="T52" fmla="*/ 355 w 985"/>
                <a:gd name="T53" fmla="*/ 190 h 542"/>
                <a:gd name="T54" fmla="*/ 415 w 985"/>
                <a:gd name="T55" fmla="*/ 142 h 542"/>
                <a:gd name="T56" fmla="*/ 476 w 985"/>
                <a:gd name="T57" fmla="*/ 101 h 542"/>
                <a:gd name="T58" fmla="*/ 536 w 985"/>
                <a:gd name="T59" fmla="*/ 65 h 542"/>
                <a:gd name="T60" fmla="*/ 597 w 985"/>
                <a:gd name="T61" fmla="*/ 38 h 542"/>
                <a:gd name="T62" fmla="*/ 659 w 985"/>
                <a:gd name="T63" fmla="*/ 16 h 542"/>
                <a:gd name="T64" fmla="*/ 722 w 985"/>
                <a:gd name="T65" fmla="*/ 4 h 542"/>
                <a:gd name="T66" fmla="*/ 787 w 985"/>
                <a:gd name="T67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5" h="542">
                  <a:moveTo>
                    <a:pt x="787" y="0"/>
                  </a:moveTo>
                  <a:lnTo>
                    <a:pt x="852" y="6"/>
                  </a:lnTo>
                  <a:lnTo>
                    <a:pt x="917" y="23"/>
                  </a:lnTo>
                  <a:lnTo>
                    <a:pt x="985" y="50"/>
                  </a:lnTo>
                  <a:lnTo>
                    <a:pt x="951" y="123"/>
                  </a:lnTo>
                  <a:lnTo>
                    <a:pt x="913" y="190"/>
                  </a:lnTo>
                  <a:lnTo>
                    <a:pt x="872" y="248"/>
                  </a:lnTo>
                  <a:lnTo>
                    <a:pt x="826" y="299"/>
                  </a:lnTo>
                  <a:lnTo>
                    <a:pt x="777" y="344"/>
                  </a:lnTo>
                  <a:lnTo>
                    <a:pt x="725" y="383"/>
                  </a:lnTo>
                  <a:lnTo>
                    <a:pt x="669" y="415"/>
                  </a:lnTo>
                  <a:lnTo>
                    <a:pt x="611" y="445"/>
                  </a:lnTo>
                  <a:lnTo>
                    <a:pt x="550" y="467"/>
                  </a:lnTo>
                  <a:lnTo>
                    <a:pt x="488" y="487"/>
                  </a:lnTo>
                  <a:lnTo>
                    <a:pt x="422" y="501"/>
                  </a:lnTo>
                  <a:lnTo>
                    <a:pt x="355" y="515"/>
                  </a:lnTo>
                  <a:lnTo>
                    <a:pt x="287" y="523"/>
                  </a:lnTo>
                  <a:lnTo>
                    <a:pt x="217" y="530"/>
                  </a:lnTo>
                  <a:lnTo>
                    <a:pt x="145" y="535"/>
                  </a:lnTo>
                  <a:lnTo>
                    <a:pt x="72" y="538"/>
                  </a:lnTo>
                  <a:lnTo>
                    <a:pt x="0" y="542"/>
                  </a:lnTo>
                  <a:lnTo>
                    <a:pt x="60" y="479"/>
                  </a:lnTo>
                  <a:lnTo>
                    <a:pt x="118" y="415"/>
                  </a:lnTo>
                  <a:lnTo>
                    <a:pt x="177" y="356"/>
                  </a:lnTo>
                  <a:lnTo>
                    <a:pt x="237" y="296"/>
                  </a:lnTo>
                  <a:lnTo>
                    <a:pt x="297" y="241"/>
                  </a:lnTo>
                  <a:lnTo>
                    <a:pt x="355" y="190"/>
                  </a:lnTo>
                  <a:lnTo>
                    <a:pt x="415" y="142"/>
                  </a:lnTo>
                  <a:lnTo>
                    <a:pt x="476" y="101"/>
                  </a:lnTo>
                  <a:lnTo>
                    <a:pt x="536" y="65"/>
                  </a:lnTo>
                  <a:lnTo>
                    <a:pt x="597" y="38"/>
                  </a:lnTo>
                  <a:lnTo>
                    <a:pt x="659" y="16"/>
                  </a:lnTo>
                  <a:lnTo>
                    <a:pt x="722" y="4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6" name="Freeform 10"/>
            <p:cNvSpPr>
              <a:spLocks/>
            </p:cNvSpPr>
            <p:nvPr userDrawn="1"/>
          </p:nvSpPr>
          <p:spPr bwMode="auto">
            <a:xfrm>
              <a:off x="7922809" y="3656607"/>
              <a:ext cx="974056" cy="536866"/>
            </a:xfrm>
            <a:custGeom>
              <a:avLst/>
              <a:gdLst>
                <a:gd name="T0" fmla="*/ 789 w 987"/>
                <a:gd name="T1" fmla="*/ 0 h 544"/>
                <a:gd name="T2" fmla="*/ 854 w 987"/>
                <a:gd name="T3" fmla="*/ 5 h 544"/>
                <a:gd name="T4" fmla="*/ 920 w 987"/>
                <a:gd name="T5" fmla="*/ 18 h 544"/>
                <a:gd name="T6" fmla="*/ 987 w 987"/>
                <a:gd name="T7" fmla="*/ 42 h 544"/>
                <a:gd name="T8" fmla="*/ 951 w 987"/>
                <a:gd name="T9" fmla="*/ 118 h 544"/>
                <a:gd name="T10" fmla="*/ 910 w 987"/>
                <a:gd name="T11" fmla="*/ 182 h 544"/>
                <a:gd name="T12" fmla="*/ 866 w 987"/>
                <a:gd name="T13" fmla="*/ 242 h 544"/>
                <a:gd name="T14" fmla="*/ 816 w 987"/>
                <a:gd name="T15" fmla="*/ 293 h 544"/>
                <a:gd name="T16" fmla="*/ 763 w 987"/>
                <a:gd name="T17" fmla="*/ 338 h 544"/>
                <a:gd name="T18" fmla="*/ 705 w 987"/>
                <a:gd name="T19" fmla="*/ 377 h 544"/>
                <a:gd name="T20" fmla="*/ 645 w 987"/>
                <a:gd name="T21" fmla="*/ 411 h 544"/>
                <a:gd name="T22" fmla="*/ 582 w 987"/>
                <a:gd name="T23" fmla="*/ 440 h 544"/>
                <a:gd name="T24" fmla="*/ 516 w 987"/>
                <a:gd name="T25" fmla="*/ 464 h 544"/>
                <a:gd name="T26" fmla="*/ 447 w 987"/>
                <a:gd name="T27" fmla="*/ 483 h 544"/>
                <a:gd name="T28" fmla="*/ 377 w 987"/>
                <a:gd name="T29" fmla="*/ 500 h 544"/>
                <a:gd name="T30" fmla="*/ 304 w 987"/>
                <a:gd name="T31" fmla="*/ 514 h 544"/>
                <a:gd name="T32" fmla="*/ 231 w 987"/>
                <a:gd name="T33" fmla="*/ 524 h 544"/>
                <a:gd name="T34" fmla="*/ 154 w 987"/>
                <a:gd name="T35" fmla="*/ 533 h 544"/>
                <a:gd name="T36" fmla="*/ 77 w 987"/>
                <a:gd name="T37" fmla="*/ 539 h 544"/>
                <a:gd name="T38" fmla="*/ 0 w 987"/>
                <a:gd name="T39" fmla="*/ 544 h 544"/>
                <a:gd name="T40" fmla="*/ 60 w 987"/>
                <a:gd name="T41" fmla="*/ 480 h 544"/>
                <a:gd name="T42" fmla="*/ 120 w 987"/>
                <a:gd name="T43" fmla="*/ 416 h 544"/>
                <a:gd name="T44" fmla="*/ 179 w 987"/>
                <a:gd name="T45" fmla="*/ 355 h 544"/>
                <a:gd name="T46" fmla="*/ 239 w 987"/>
                <a:gd name="T47" fmla="*/ 295 h 544"/>
                <a:gd name="T48" fmla="*/ 299 w 987"/>
                <a:gd name="T49" fmla="*/ 240 h 544"/>
                <a:gd name="T50" fmla="*/ 359 w 987"/>
                <a:gd name="T51" fmla="*/ 189 h 544"/>
                <a:gd name="T52" fmla="*/ 418 w 987"/>
                <a:gd name="T53" fmla="*/ 143 h 544"/>
                <a:gd name="T54" fmla="*/ 478 w 987"/>
                <a:gd name="T55" fmla="*/ 102 h 544"/>
                <a:gd name="T56" fmla="*/ 540 w 987"/>
                <a:gd name="T57" fmla="*/ 66 h 544"/>
                <a:gd name="T58" fmla="*/ 601 w 987"/>
                <a:gd name="T59" fmla="*/ 39 h 544"/>
                <a:gd name="T60" fmla="*/ 662 w 987"/>
                <a:gd name="T61" fmla="*/ 18 h 544"/>
                <a:gd name="T62" fmla="*/ 726 w 987"/>
                <a:gd name="T63" fmla="*/ 5 h 544"/>
                <a:gd name="T64" fmla="*/ 789 w 987"/>
                <a:gd name="T6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7" h="544">
                  <a:moveTo>
                    <a:pt x="789" y="0"/>
                  </a:moveTo>
                  <a:lnTo>
                    <a:pt x="854" y="5"/>
                  </a:lnTo>
                  <a:lnTo>
                    <a:pt x="920" y="18"/>
                  </a:lnTo>
                  <a:lnTo>
                    <a:pt x="987" y="42"/>
                  </a:lnTo>
                  <a:lnTo>
                    <a:pt x="951" y="118"/>
                  </a:lnTo>
                  <a:lnTo>
                    <a:pt x="910" y="182"/>
                  </a:lnTo>
                  <a:lnTo>
                    <a:pt x="866" y="242"/>
                  </a:lnTo>
                  <a:lnTo>
                    <a:pt x="816" y="293"/>
                  </a:lnTo>
                  <a:lnTo>
                    <a:pt x="763" y="338"/>
                  </a:lnTo>
                  <a:lnTo>
                    <a:pt x="705" y="377"/>
                  </a:lnTo>
                  <a:lnTo>
                    <a:pt x="645" y="411"/>
                  </a:lnTo>
                  <a:lnTo>
                    <a:pt x="582" y="440"/>
                  </a:lnTo>
                  <a:lnTo>
                    <a:pt x="516" y="464"/>
                  </a:lnTo>
                  <a:lnTo>
                    <a:pt x="447" y="483"/>
                  </a:lnTo>
                  <a:lnTo>
                    <a:pt x="377" y="500"/>
                  </a:lnTo>
                  <a:lnTo>
                    <a:pt x="304" y="514"/>
                  </a:lnTo>
                  <a:lnTo>
                    <a:pt x="231" y="524"/>
                  </a:lnTo>
                  <a:lnTo>
                    <a:pt x="154" y="533"/>
                  </a:lnTo>
                  <a:lnTo>
                    <a:pt x="77" y="539"/>
                  </a:lnTo>
                  <a:lnTo>
                    <a:pt x="0" y="544"/>
                  </a:lnTo>
                  <a:lnTo>
                    <a:pt x="60" y="480"/>
                  </a:lnTo>
                  <a:lnTo>
                    <a:pt x="120" y="416"/>
                  </a:lnTo>
                  <a:lnTo>
                    <a:pt x="179" y="355"/>
                  </a:lnTo>
                  <a:lnTo>
                    <a:pt x="239" y="295"/>
                  </a:lnTo>
                  <a:lnTo>
                    <a:pt x="299" y="240"/>
                  </a:lnTo>
                  <a:lnTo>
                    <a:pt x="359" y="189"/>
                  </a:lnTo>
                  <a:lnTo>
                    <a:pt x="418" y="143"/>
                  </a:lnTo>
                  <a:lnTo>
                    <a:pt x="478" y="102"/>
                  </a:lnTo>
                  <a:lnTo>
                    <a:pt x="540" y="66"/>
                  </a:lnTo>
                  <a:lnTo>
                    <a:pt x="601" y="39"/>
                  </a:lnTo>
                  <a:lnTo>
                    <a:pt x="662" y="18"/>
                  </a:lnTo>
                  <a:lnTo>
                    <a:pt x="726" y="5"/>
                  </a:lnTo>
                  <a:lnTo>
                    <a:pt x="78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7" name="Freeform 11"/>
            <p:cNvSpPr>
              <a:spLocks/>
            </p:cNvSpPr>
            <p:nvPr userDrawn="1"/>
          </p:nvSpPr>
          <p:spPr bwMode="auto">
            <a:xfrm>
              <a:off x="5009524" y="2951971"/>
              <a:ext cx="935567" cy="490482"/>
            </a:xfrm>
            <a:custGeom>
              <a:avLst/>
              <a:gdLst>
                <a:gd name="T0" fmla="*/ 813 w 948"/>
                <a:gd name="T1" fmla="*/ 0 h 497"/>
                <a:gd name="T2" fmla="*/ 879 w 948"/>
                <a:gd name="T3" fmla="*/ 8 h 497"/>
                <a:gd name="T4" fmla="*/ 948 w 948"/>
                <a:gd name="T5" fmla="*/ 25 h 497"/>
                <a:gd name="T6" fmla="*/ 919 w 948"/>
                <a:gd name="T7" fmla="*/ 97 h 497"/>
                <a:gd name="T8" fmla="*/ 885 w 948"/>
                <a:gd name="T9" fmla="*/ 160 h 497"/>
                <a:gd name="T10" fmla="*/ 847 w 948"/>
                <a:gd name="T11" fmla="*/ 217 h 497"/>
                <a:gd name="T12" fmla="*/ 804 w 948"/>
                <a:gd name="T13" fmla="*/ 266 h 497"/>
                <a:gd name="T14" fmla="*/ 758 w 948"/>
                <a:gd name="T15" fmla="*/ 309 h 497"/>
                <a:gd name="T16" fmla="*/ 709 w 948"/>
                <a:gd name="T17" fmla="*/ 346 h 497"/>
                <a:gd name="T18" fmla="*/ 656 w 948"/>
                <a:gd name="T19" fmla="*/ 377 h 497"/>
                <a:gd name="T20" fmla="*/ 599 w 948"/>
                <a:gd name="T21" fmla="*/ 405 h 497"/>
                <a:gd name="T22" fmla="*/ 540 w 948"/>
                <a:gd name="T23" fmla="*/ 427 h 497"/>
                <a:gd name="T24" fmla="*/ 478 w 948"/>
                <a:gd name="T25" fmla="*/ 446 h 497"/>
                <a:gd name="T26" fmla="*/ 415 w 948"/>
                <a:gd name="T27" fmla="*/ 459 h 497"/>
                <a:gd name="T28" fmla="*/ 350 w 948"/>
                <a:gd name="T29" fmla="*/ 471 h 497"/>
                <a:gd name="T30" fmla="*/ 282 w 948"/>
                <a:gd name="T31" fmla="*/ 480 h 497"/>
                <a:gd name="T32" fmla="*/ 214 w 948"/>
                <a:gd name="T33" fmla="*/ 487 h 497"/>
                <a:gd name="T34" fmla="*/ 144 w 948"/>
                <a:gd name="T35" fmla="*/ 492 h 497"/>
                <a:gd name="T36" fmla="*/ 72 w 948"/>
                <a:gd name="T37" fmla="*/ 495 h 497"/>
                <a:gd name="T38" fmla="*/ 0 w 948"/>
                <a:gd name="T39" fmla="*/ 497 h 497"/>
                <a:gd name="T40" fmla="*/ 55 w 948"/>
                <a:gd name="T41" fmla="*/ 446 h 497"/>
                <a:gd name="T42" fmla="*/ 109 w 948"/>
                <a:gd name="T43" fmla="*/ 394 h 497"/>
                <a:gd name="T44" fmla="*/ 164 w 948"/>
                <a:gd name="T45" fmla="*/ 343 h 497"/>
                <a:gd name="T46" fmla="*/ 219 w 948"/>
                <a:gd name="T47" fmla="*/ 294 h 497"/>
                <a:gd name="T48" fmla="*/ 275 w 948"/>
                <a:gd name="T49" fmla="*/ 244 h 497"/>
                <a:gd name="T50" fmla="*/ 331 w 948"/>
                <a:gd name="T51" fmla="*/ 198 h 497"/>
                <a:gd name="T52" fmla="*/ 388 w 948"/>
                <a:gd name="T53" fmla="*/ 155 h 497"/>
                <a:gd name="T54" fmla="*/ 444 w 948"/>
                <a:gd name="T55" fmla="*/ 116 h 497"/>
                <a:gd name="T56" fmla="*/ 502 w 948"/>
                <a:gd name="T57" fmla="*/ 80 h 497"/>
                <a:gd name="T58" fmla="*/ 562 w 948"/>
                <a:gd name="T59" fmla="*/ 51 h 497"/>
                <a:gd name="T60" fmla="*/ 622 w 948"/>
                <a:gd name="T61" fmla="*/ 27 h 497"/>
                <a:gd name="T62" fmla="*/ 685 w 948"/>
                <a:gd name="T63" fmla="*/ 10 h 497"/>
                <a:gd name="T64" fmla="*/ 748 w 948"/>
                <a:gd name="T65" fmla="*/ 1 h 497"/>
                <a:gd name="T66" fmla="*/ 813 w 948"/>
                <a:gd name="T67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48" h="497">
                  <a:moveTo>
                    <a:pt x="813" y="0"/>
                  </a:moveTo>
                  <a:lnTo>
                    <a:pt x="879" y="8"/>
                  </a:lnTo>
                  <a:lnTo>
                    <a:pt x="948" y="25"/>
                  </a:lnTo>
                  <a:lnTo>
                    <a:pt x="919" y="97"/>
                  </a:lnTo>
                  <a:lnTo>
                    <a:pt x="885" y="160"/>
                  </a:lnTo>
                  <a:lnTo>
                    <a:pt x="847" y="217"/>
                  </a:lnTo>
                  <a:lnTo>
                    <a:pt x="804" y="266"/>
                  </a:lnTo>
                  <a:lnTo>
                    <a:pt x="758" y="309"/>
                  </a:lnTo>
                  <a:lnTo>
                    <a:pt x="709" y="346"/>
                  </a:lnTo>
                  <a:lnTo>
                    <a:pt x="656" y="377"/>
                  </a:lnTo>
                  <a:lnTo>
                    <a:pt x="599" y="405"/>
                  </a:lnTo>
                  <a:lnTo>
                    <a:pt x="540" y="427"/>
                  </a:lnTo>
                  <a:lnTo>
                    <a:pt x="478" y="446"/>
                  </a:lnTo>
                  <a:lnTo>
                    <a:pt x="415" y="459"/>
                  </a:lnTo>
                  <a:lnTo>
                    <a:pt x="350" y="471"/>
                  </a:lnTo>
                  <a:lnTo>
                    <a:pt x="282" y="480"/>
                  </a:lnTo>
                  <a:lnTo>
                    <a:pt x="214" y="487"/>
                  </a:lnTo>
                  <a:lnTo>
                    <a:pt x="144" y="492"/>
                  </a:lnTo>
                  <a:lnTo>
                    <a:pt x="72" y="495"/>
                  </a:lnTo>
                  <a:lnTo>
                    <a:pt x="0" y="497"/>
                  </a:lnTo>
                  <a:lnTo>
                    <a:pt x="55" y="446"/>
                  </a:lnTo>
                  <a:lnTo>
                    <a:pt x="109" y="394"/>
                  </a:lnTo>
                  <a:lnTo>
                    <a:pt x="164" y="343"/>
                  </a:lnTo>
                  <a:lnTo>
                    <a:pt x="219" y="294"/>
                  </a:lnTo>
                  <a:lnTo>
                    <a:pt x="275" y="244"/>
                  </a:lnTo>
                  <a:lnTo>
                    <a:pt x="331" y="198"/>
                  </a:lnTo>
                  <a:lnTo>
                    <a:pt x="388" y="155"/>
                  </a:lnTo>
                  <a:lnTo>
                    <a:pt x="444" y="116"/>
                  </a:lnTo>
                  <a:lnTo>
                    <a:pt x="502" y="80"/>
                  </a:lnTo>
                  <a:lnTo>
                    <a:pt x="562" y="51"/>
                  </a:lnTo>
                  <a:lnTo>
                    <a:pt x="622" y="27"/>
                  </a:lnTo>
                  <a:lnTo>
                    <a:pt x="685" y="10"/>
                  </a:lnTo>
                  <a:lnTo>
                    <a:pt x="748" y="1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8" name="Freeform 12"/>
            <p:cNvSpPr>
              <a:spLocks/>
            </p:cNvSpPr>
            <p:nvPr userDrawn="1"/>
          </p:nvSpPr>
          <p:spPr bwMode="auto">
            <a:xfrm>
              <a:off x="5924367" y="3526339"/>
              <a:ext cx="967148" cy="478639"/>
            </a:xfrm>
            <a:custGeom>
              <a:avLst/>
              <a:gdLst>
                <a:gd name="T0" fmla="*/ 782 w 980"/>
                <a:gd name="T1" fmla="*/ 0 h 485"/>
                <a:gd name="T2" fmla="*/ 847 w 980"/>
                <a:gd name="T3" fmla="*/ 7 h 485"/>
                <a:gd name="T4" fmla="*/ 912 w 980"/>
                <a:gd name="T5" fmla="*/ 24 h 485"/>
                <a:gd name="T6" fmla="*/ 980 w 980"/>
                <a:gd name="T7" fmla="*/ 51 h 485"/>
                <a:gd name="T8" fmla="*/ 946 w 980"/>
                <a:gd name="T9" fmla="*/ 125 h 485"/>
                <a:gd name="T10" fmla="*/ 909 w 980"/>
                <a:gd name="T11" fmla="*/ 190 h 485"/>
                <a:gd name="T12" fmla="*/ 868 w 980"/>
                <a:gd name="T13" fmla="*/ 246 h 485"/>
                <a:gd name="T14" fmla="*/ 821 w 980"/>
                <a:gd name="T15" fmla="*/ 296 h 485"/>
                <a:gd name="T16" fmla="*/ 774 w 980"/>
                <a:gd name="T17" fmla="*/ 338 h 485"/>
                <a:gd name="T18" fmla="*/ 721 w 980"/>
                <a:gd name="T19" fmla="*/ 374 h 485"/>
                <a:gd name="T20" fmla="*/ 666 w 980"/>
                <a:gd name="T21" fmla="*/ 403 h 485"/>
                <a:gd name="T22" fmla="*/ 608 w 980"/>
                <a:gd name="T23" fmla="*/ 427 h 485"/>
                <a:gd name="T24" fmla="*/ 547 w 980"/>
                <a:gd name="T25" fmla="*/ 448 h 485"/>
                <a:gd name="T26" fmla="*/ 485 w 980"/>
                <a:gd name="T27" fmla="*/ 461 h 485"/>
                <a:gd name="T28" fmla="*/ 420 w 980"/>
                <a:gd name="T29" fmla="*/ 473 h 485"/>
                <a:gd name="T30" fmla="*/ 352 w 980"/>
                <a:gd name="T31" fmla="*/ 480 h 485"/>
                <a:gd name="T32" fmla="*/ 284 w 980"/>
                <a:gd name="T33" fmla="*/ 483 h 485"/>
                <a:gd name="T34" fmla="*/ 215 w 980"/>
                <a:gd name="T35" fmla="*/ 485 h 485"/>
                <a:gd name="T36" fmla="*/ 144 w 980"/>
                <a:gd name="T37" fmla="*/ 485 h 485"/>
                <a:gd name="T38" fmla="*/ 72 w 980"/>
                <a:gd name="T39" fmla="*/ 483 h 485"/>
                <a:gd name="T40" fmla="*/ 0 w 980"/>
                <a:gd name="T41" fmla="*/ 480 h 485"/>
                <a:gd name="T42" fmla="*/ 58 w 980"/>
                <a:gd name="T43" fmla="*/ 425 h 485"/>
                <a:gd name="T44" fmla="*/ 118 w 980"/>
                <a:gd name="T45" fmla="*/ 371 h 485"/>
                <a:gd name="T46" fmla="*/ 176 w 980"/>
                <a:gd name="T47" fmla="*/ 318 h 485"/>
                <a:gd name="T48" fmla="*/ 234 w 980"/>
                <a:gd name="T49" fmla="*/ 265 h 485"/>
                <a:gd name="T50" fmla="*/ 294 w 980"/>
                <a:gd name="T51" fmla="*/ 217 h 485"/>
                <a:gd name="T52" fmla="*/ 352 w 980"/>
                <a:gd name="T53" fmla="*/ 169 h 485"/>
                <a:gd name="T54" fmla="*/ 412 w 980"/>
                <a:gd name="T55" fmla="*/ 128 h 485"/>
                <a:gd name="T56" fmla="*/ 471 w 980"/>
                <a:gd name="T57" fmla="*/ 91 h 485"/>
                <a:gd name="T58" fmla="*/ 533 w 980"/>
                <a:gd name="T59" fmla="*/ 58 h 485"/>
                <a:gd name="T60" fmla="*/ 593 w 980"/>
                <a:gd name="T61" fmla="*/ 33 h 485"/>
                <a:gd name="T62" fmla="*/ 656 w 980"/>
                <a:gd name="T63" fmla="*/ 14 h 485"/>
                <a:gd name="T64" fmla="*/ 717 w 980"/>
                <a:gd name="T65" fmla="*/ 2 h 485"/>
                <a:gd name="T66" fmla="*/ 782 w 980"/>
                <a:gd name="T67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0" h="485">
                  <a:moveTo>
                    <a:pt x="782" y="0"/>
                  </a:moveTo>
                  <a:lnTo>
                    <a:pt x="847" y="7"/>
                  </a:lnTo>
                  <a:lnTo>
                    <a:pt x="912" y="24"/>
                  </a:lnTo>
                  <a:lnTo>
                    <a:pt x="980" y="51"/>
                  </a:lnTo>
                  <a:lnTo>
                    <a:pt x="946" y="125"/>
                  </a:lnTo>
                  <a:lnTo>
                    <a:pt x="909" y="190"/>
                  </a:lnTo>
                  <a:lnTo>
                    <a:pt x="868" y="246"/>
                  </a:lnTo>
                  <a:lnTo>
                    <a:pt x="821" y="296"/>
                  </a:lnTo>
                  <a:lnTo>
                    <a:pt x="774" y="338"/>
                  </a:lnTo>
                  <a:lnTo>
                    <a:pt x="721" y="374"/>
                  </a:lnTo>
                  <a:lnTo>
                    <a:pt x="666" y="403"/>
                  </a:lnTo>
                  <a:lnTo>
                    <a:pt x="608" y="427"/>
                  </a:lnTo>
                  <a:lnTo>
                    <a:pt x="547" y="448"/>
                  </a:lnTo>
                  <a:lnTo>
                    <a:pt x="485" y="461"/>
                  </a:lnTo>
                  <a:lnTo>
                    <a:pt x="420" y="473"/>
                  </a:lnTo>
                  <a:lnTo>
                    <a:pt x="352" y="480"/>
                  </a:lnTo>
                  <a:lnTo>
                    <a:pt x="284" y="483"/>
                  </a:lnTo>
                  <a:lnTo>
                    <a:pt x="215" y="485"/>
                  </a:lnTo>
                  <a:lnTo>
                    <a:pt x="144" y="485"/>
                  </a:lnTo>
                  <a:lnTo>
                    <a:pt x="72" y="483"/>
                  </a:lnTo>
                  <a:lnTo>
                    <a:pt x="0" y="480"/>
                  </a:lnTo>
                  <a:lnTo>
                    <a:pt x="58" y="425"/>
                  </a:lnTo>
                  <a:lnTo>
                    <a:pt x="118" y="371"/>
                  </a:lnTo>
                  <a:lnTo>
                    <a:pt x="176" y="318"/>
                  </a:lnTo>
                  <a:lnTo>
                    <a:pt x="234" y="265"/>
                  </a:lnTo>
                  <a:lnTo>
                    <a:pt x="294" y="217"/>
                  </a:lnTo>
                  <a:lnTo>
                    <a:pt x="352" y="169"/>
                  </a:lnTo>
                  <a:lnTo>
                    <a:pt x="412" y="128"/>
                  </a:lnTo>
                  <a:lnTo>
                    <a:pt x="471" y="91"/>
                  </a:lnTo>
                  <a:lnTo>
                    <a:pt x="533" y="58"/>
                  </a:lnTo>
                  <a:lnTo>
                    <a:pt x="593" y="33"/>
                  </a:lnTo>
                  <a:lnTo>
                    <a:pt x="656" y="14"/>
                  </a:lnTo>
                  <a:lnTo>
                    <a:pt x="717" y="2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9" name="Freeform 13"/>
            <p:cNvSpPr>
              <a:spLocks/>
            </p:cNvSpPr>
            <p:nvPr userDrawn="1"/>
          </p:nvSpPr>
          <p:spPr bwMode="auto">
            <a:xfrm>
              <a:off x="3341688" y="4199394"/>
              <a:ext cx="364161" cy="698715"/>
            </a:xfrm>
            <a:custGeom>
              <a:avLst/>
              <a:gdLst>
                <a:gd name="T0" fmla="*/ 227 w 369"/>
                <a:gd name="T1" fmla="*/ 3 h 708"/>
                <a:gd name="T2" fmla="*/ 289 w 369"/>
                <a:gd name="T3" fmla="*/ 24 h 708"/>
                <a:gd name="T4" fmla="*/ 336 w 369"/>
                <a:gd name="T5" fmla="*/ 65 h 708"/>
                <a:gd name="T6" fmla="*/ 287 w 369"/>
                <a:gd name="T7" fmla="*/ 155 h 708"/>
                <a:gd name="T8" fmla="*/ 249 w 369"/>
                <a:gd name="T9" fmla="*/ 116 h 708"/>
                <a:gd name="T10" fmla="*/ 212 w 369"/>
                <a:gd name="T11" fmla="*/ 99 h 708"/>
                <a:gd name="T12" fmla="*/ 162 w 369"/>
                <a:gd name="T13" fmla="*/ 99 h 708"/>
                <a:gd name="T14" fmla="*/ 128 w 369"/>
                <a:gd name="T15" fmla="*/ 124 h 708"/>
                <a:gd name="T16" fmla="*/ 116 w 369"/>
                <a:gd name="T17" fmla="*/ 169 h 708"/>
                <a:gd name="T18" fmla="*/ 125 w 369"/>
                <a:gd name="T19" fmla="*/ 213 h 708"/>
                <a:gd name="T20" fmla="*/ 155 w 369"/>
                <a:gd name="T21" fmla="*/ 254 h 708"/>
                <a:gd name="T22" fmla="*/ 215 w 369"/>
                <a:gd name="T23" fmla="*/ 297 h 708"/>
                <a:gd name="T24" fmla="*/ 277 w 369"/>
                <a:gd name="T25" fmla="*/ 339 h 708"/>
                <a:gd name="T26" fmla="*/ 324 w 369"/>
                <a:gd name="T27" fmla="*/ 386 h 708"/>
                <a:gd name="T28" fmla="*/ 357 w 369"/>
                <a:gd name="T29" fmla="*/ 444 h 708"/>
                <a:gd name="T30" fmla="*/ 369 w 369"/>
                <a:gd name="T31" fmla="*/ 521 h 708"/>
                <a:gd name="T32" fmla="*/ 357 w 369"/>
                <a:gd name="T33" fmla="*/ 596 h 708"/>
                <a:gd name="T34" fmla="*/ 321 w 369"/>
                <a:gd name="T35" fmla="*/ 655 h 708"/>
                <a:gd name="T36" fmla="*/ 263 w 369"/>
                <a:gd name="T37" fmla="*/ 695 h 708"/>
                <a:gd name="T38" fmla="*/ 181 w 369"/>
                <a:gd name="T39" fmla="*/ 708 h 708"/>
                <a:gd name="T40" fmla="*/ 104 w 369"/>
                <a:gd name="T41" fmla="*/ 695 h 708"/>
                <a:gd name="T42" fmla="*/ 46 w 369"/>
                <a:gd name="T43" fmla="*/ 655 h 708"/>
                <a:gd name="T44" fmla="*/ 0 w 369"/>
                <a:gd name="T45" fmla="*/ 597 h 708"/>
                <a:gd name="T46" fmla="*/ 97 w 369"/>
                <a:gd name="T47" fmla="*/ 567 h 708"/>
                <a:gd name="T48" fmla="*/ 140 w 369"/>
                <a:gd name="T49" fmla="*/ 603 h 708"/>
                <a:gd name="T50" fmla="*/ 188 w 369"/>
                <a:gd name="T51" fmla="*/ 613 h 708"/>
                <a:gd name="T52" fmla="*/ 239 w 369"/>
                <a:gd name="T53" fmla="*/ 597 h 708"/>
                <a:gd name="T54" fmla="*/ 266 w 369"/>
                <a:gd name="T55" fmla="*/ 555 h 708"/>
                <a:gd name="T56" fmla="*/ 268 w 369"/>
                <a:gd name="T57" fmla="*/ 503 h 708"/>
                <a:gd name="T58" fmla="*/ 254 w 369"/>
                <a:gd name="T59" fmla="*/ 464 h 708"/>
                <a:gd name="T60" fmla="*/ 219 w 369"/>
                <a:gd name="T61" fmla="*/ 427 h 708"/>
                <a:gd name="T62" fmla="*/ 155 w 369"/>
                <a:gd name="T63" fmla="*/ 380 h 708"/>
                <a:gd name="T64" fmla="*/ 101 w 369"/>
                <a:gd name="T65" fmla="*/ 341 h 708"/>
                <a:gd name="T66" fmla="*/ 56 w 369"/>
                <a:gd name="T67" fmla="*/ 297 h 708"/>
                <a:gd name="T68" fmla="*/ 27 w 369"/>
                <a:gd name="T69" fmla="*/ 242 h 708"/>
                <a:gd name="T70" fmla="*/ 17 w 369"/>
                <a:gd name="T71" fmla="*/ 172 h 708"/>
                <a:gd name="T72" fmla="*/ 29 w 369"/>
                <a:gd name="T73" fmla="*/ 102 h 708"/>
                <a:gd name="T74" fmla="*/ 63 w 369"/>
                <a:gd name="T75" fmla="*/ 47 h 708"/>
                <a:gd name="T76" fmla="*/ 118 w 369"/>
                <a:gd name="T77" fmla="*/ 12 h 708"/>
                <a:gd name="T78" fmla="*/ 191 w 369"/>
                <a:gd name="T79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9" h="708">
                  <a:moveTo>
                    <a:pt x="191" y="0"/>
                  </a:moveTo>
                  <a:lnTo>
                    <a:pt x="227" y="3"/>
                  </a:lnTo>
                  <a:lnTo>
                    <a:pt x="260" y="10"/>
                  </a:lnTo>
                  <a:lnTo>
                    <a:pt x="289" y="24"/>
                  </a:lnTo>
                  <a:lnTo>
                    <a:pt x="314" y="42"/>
                  </a:lnTo>
                  <a:lnTo>
                    <a:pt x="336" y="65"/>
                  </a:lnTo>
                  <a:lnTo>
                    <a:pt x="357" y="94"/>
                  </a:lnTo>
                  <a:lnTo>
                    <a:pt x="287" y="155"/>
                  </a:lnTo>
                  <a:lnTo>
                    <a:pt x="268" y="133"/>
                  </a:lnTo>
                  <a:lnTo>
                    <a:pt x="249" y="116"/>
                  </a:lnTo>
                  <a:lnTo>
                    <a:pt x="232" y="104"/>
                  </a:lnTo>
                  <a:lnTo>
                    <a:pt x="212" y="99"/>
                  </a:lnTo>
                  <a:lnTo>
                    <a:pt x="188" y="95"/>
                  </a:lnTo>
                  <a:lnTo>
                    <a:pt x="162" y="99"/>
                  </a:lnTo>
                  <a:lnTo>
                    <a:pt x="142" y="109"/>
                  </a:lnTo>
                  <a:lnTo>
                    <a:pt x="128" y="124"/>
                  </a:lnTo>
                  <a:lnTo>
                    <a:pt x="120" y="145"/>
                  </a:lnTo>
                  <a:lnTo>
                    <a:pt x="116" y="169"/>
                  </a:lnTo>
                  <a:lnTo>
                    <a:pt x="118" y="193"/>
                  </a:lnTo>
                  <a:lnTo>
                    <a:pt x="125" y="213"/>
                  </a:lnTo>
                  <a:lnTo>
                    <a:pt x="137" y="234"/>
                  </a:lnTo>
                  <a:lnTo>
                    <a:pt x="155" y="254"/>
                  </a:lnTo>
                  <a:lnTo>
                    <a:pt x="183" y="275"/>
                  </a:lnTo>
                  <a:lnTo>
                    <a:pt x="215" y="297"/>
                  </a:lnTo>
                  <a:lnTo>
                    <a:pt x="248" y="317"/>
                  </a:lnTo>
                  <a:lnTo>
                    <a:pt x="277" y="339"/>
                  </a:lnTo>
                  <a:lnTo>
                    <a:pt x="302" y="362"/>
                  </a:lnTo>
                  <a:lnTo>
                    <a:pt x="324" y="386"/>
                  </a:lnTo>
                  <a:lnTo>
                    <a:pt x="343" y="413"/>
                  </a:lnTo>
                  <a:lnTo>
                    <a:pt x="357" y="444"/>
                  </a:lnTo>
                  <a:lnTo>
                    <a:pt x="365" y="480"/>
                  </a:lnTo>
                  <a:lnTo>
                    <a:pt x="369" y="521"/>
                  </a:lnTo>
                  <a:lnTo>
                    <a:pt x="365" y="560"/>
                  </a:lnTo>
                  <a:lnTo>
                    <a:pt x="357" y="596"/>
                  </a:lnTo>
                  <a:lnTo>
                    <a:pt x="341" y="628"/>
                  </a:lnTo>
                  <a:lnTo>
                    <a:pt x="321" y="655"/>
                  </a:lnTo>
                  <a:lnTo>
                    <a:pt x="294" y="678"/>
                  </a:lnTo>
                  <a:lnTo>
                    <a:pt x="263" y="695"/>
                  </a:lnTo>
                  <a:lnTo>
                    <a:pt x="225" y="705"/>
                  </a:lnTo>
                  <a:lnTo>
                    <a:pt x="181" y="708"/>
                  </a:lnTo>
                  <a:lnTo>
                    <a:pt x="140" y="705"/>
                  </a:lnTo>
                  <a:lnTo>
                    <a:pt x="104" y="695"/>
                  </a:lnTo>
                  <a:lnTo>
                    <a:pt x="73" y="678"/>
                  </a:lnTo>
                  <a:lnTo>
                    <a:pt x="46" y="655"/>
                  </a:lnTo>
                  <a:lnTo>
                    <a:pt x="20" y="628"/>
                  </a:lnTo>
                  <a:lnTo>
                    <a:pt x="0" y="597"/>
                  </a:lnTo>
                  <a:lnTo>
                    <a:pt x="75" y="536"/>
                  </a:lnTo>
                  <a:lnTo>
                    <a:pt x="97" y="567"/>
                  </a:lnTo>
                  <a:lnTo>
                    <a:pt x="120" y="589"/>
                  </a:lnTo>
                  <a:lnTo>
                    <a:pt x="140" y="603"/>
                  </a:lnTo>
                  <a:lnTo>
                    <a:pt x="164" y="609"/>
                  </a:lnTo>
                  <a:lnTo>
                    <a:pt x="188" y="613"/>
                  </a:lnTo>
                  <a:lnTo>
                    <a:pt x="217" y="609"/>
                  </a:lnTo>
                  <a:lnTo>
                    <a:pt x="239" y="597"/>
                  </a:lnTo>
                  <a:lnTo>
                    <a:pt x="256" y="580"/>
                  </a:lnTo>
                  <a:lnTo>
                    <a:pt x="266" y="555"/>
                  </a:lnTo>
                  <a:lnTo>
                    <a:pt x="270" y="526"/>
                  </a:lnTo>
                  <a:lnTo>
                    <a:pt x="268" y="503"/>
                  </a:lnTo>
                  <a:lnTo>
                    <a:pt x="263" y="483"/>
                  </a:lnTo>
                  <a:lnTo>
                    <a:pt x="254" y="464"/>
                  </a:lnTo>
                  <a:lnTo>
                    <a:pt x="239" y="445"/>
                  </a:lnTo>
                  <a:lnTo>
                    <a:pt x="219" y="427"/>
                  </a:lnTo>
                  <a:lnTo>
                    <a:pt x="191" y="404"/>
                  </a:lnTo>
                  <a:lnTo>
                    <a:pt x="155" y="380"/>
                  </a:lnTo>
                  <a:lnTo>
                    <a:pt x="126" y="362"/>
                  </a:lnTo>
                  <a:lnTo>
                    <a:pt x="101" y="341"/>
                  </a:lnTo>
                  <a:lnTo>
                    <a:pt x="77" y="321"/>
                  </a:lnTo>
                  <a:lnTo>
                    <a:pt x="56" y="297"/>
                  </a:lnTo>
                  <a:lnTo>
                    <a:pt x="39" y="271"/>
                  </a:lnTo>
                  <a:lnTo>
                    <a:pt x="27" y="242"/>
                  </a:lnTo>
                  <a:lnTo>
                    <a:pt x="19" y="210"/>
                  </a:lnTo>
                  <a:lnTo>
                    <a:pt x="17" y="172"/>
                  </a:lnTo>
                  <a:lnTo>
                    <a:pt x="20" y="135"/>
                  </a:lnTo>
                  <a:lnTo>
                    <a:pt x="29" y="102"/>
                  </a:lnTo>
                  <a:lnTo>
                    <a:pt x="43" y="73"/>
                  </a:lnTo>
                  <a:lnTo>
                    <a:pt x="63" y="47"/>
                  </a:lnTo>
                  <a:lnTo>
                    <a:pt x="89" y="27"/>
                  </a:lnTo>
                  <a:lnTo>
                    <a:pt x="118" y="12"/>
                  </a:lnTo>
                  <a:lnTo>
                    <a:pt x="152" y="3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0" name="Freeform 14"/>
            <p:cNvSpPr>
              <a:spLocks noEditPoints="1"/>
            </p:cNvSpPr>
            <p:nvPr userDrawn="1"/>
          </p:nvSpPr>
          <p:spPr bwMode="auto">
            <a:xfrm>
              <a:off x="3770983" y="4369139"/>
              <a:ext cx="340475" cy="706610"/>
            </a:xfrm>
            <a:custGeom>
              <a:avLst/>
              <a:gdLst>
                <a:gd name="T0" fmla="*/ 171 w 345"/>
                <a:gd name="T1" fmla="*/ 87 h 716"/>
                <a:gd name="T2" fmla="*/ 147 w 345"/>
                <a:gd name="T3" fmla="*/ 91 h 716"/>
                <a:gd name="T4" fmla="*/ 127 w 345"/>
                <a:gd name="T5" fmla="*/ 101 h 716"/>
                <a:gd name="T6" fmla="*/ 108 w 345"/>
                <a:gd name="T7" fmla="*/ 116 h 716"/>
                <a:gd name="T8" fmla="*/ 94 w 345"/>
                <a:gd name="T9" fmla="*/ 135 h 716"/>
                <a:gd name="T10" fmla="*/ 94 w 345"/>
                <a:gd name="T11" fmla="*/ 401 h 716"/>
                <a:gd name="T12" fmla="*/ 111 w 345"/>
                <a:gd name="T13" fmla="*/ 422 h 716"/>
                <a:gd name="T14" fmla="*/ 132 w 345"/>
                <a:gd name="T15" fmla="*/ 437 h 716"/>
                <a:gd name="T16" fmla="*/ 154 w 345"/>
                <a:gd name="T17" fmla="*/ 446 h 716"/>
                <a:gd name="T18" fmla="*/ 176 w 345"/>
                <a:gd name="T19" fmla="*/ 448 h 716"/>
                <a:gd name="T20" fmla="*/ 195 w 345"/>
                <a:gd name="T21" fmla="*/ 446 h 716"/>
                <a:gd name="T22" fmla="*/ 212 w 345"/>
                <a:gd name="T23" fmla="*/ 436 h 716"/>
                <a:gd name="T24" fmla="*/ 226 w 345"/>
                <a:gd name="T25" fmla="*/ 420 h 716"/>
                <a:gd name="T26" fmla="*/ 236 w 345"/>
                <a:gd name="T27" fmla="*/ 396 h 716"/>
                <a:gd name="T28" fmla="*/ 244 w 345"/>
                <a:gd name="T29" fmla="*/ 366 h 716"/>
                <a:gd name="T30" fmla="*/ 248 w 345"/>
                <a:gd name="T31" fmla="*/ 326 h 716"/>
                <a:gd name="T32" fmla="*/ 250 w 345"/>
                <a:gd name="T33" fmla="*/ 279 h 716"/>
                <a:gd name="T34" fmla="*/ 248 w 345"/>
                <a:gd name="T35" fmla="*/ 226 h 716"/>
                <a:gd name="T36" fmla="*/ 244 w 345"/>
                <a:gd name="T37" fmla="*/ 181 h 716"/>
                <a:gd name="T38" fmla="*/ 236 w 345"/>
                <a:gd name="T39" fmla="*/ 147 h 716"/>
                <a:gd name="T40" fmla="*/ 224 w 345"/>
                <a:gd name="T41" fmla="*/ 120 h 716"/>
                <a:gd name="T42" fmla="*/ 210 w 345"/>
                <a:gd name="T43" fmla="*/ 103 h 716"/>
                <a:gd name="T44" fmla="*/ 192 w 345"/>
                <a:gd name="T45" fmla="*/ 91 h 716"/>
                <a:gd name="T46" fmla="*/ 171 w 345"/>
                <a:gd name="T47" fmla="*/ 87 h 716"/>
                <a:gd name="T48" fmla="*/ 190 w 345"/>
                <a:gd name="T49" fmla="*/ 0 h 716"/>
                <a:gd name="T50" fmla="*/ 217 w 345"/>
                <a:gd name="T51" fmla="*/ 2 h 716"/>
                <a:gd name="T52" fmla="*/ 243 w 345"/>
                <a:gd name="T53" fmla="*/ 9 h 716"/>
                <a:gd name="T54" fmla="*/ 265 w 345"/>
                <a:gd name="T55" fmla="*/ 21 h 716"/>
                <a:gd name="T56" fmla="*/ 285 w 345"/>
                <a:gd name="T57" fmla="*/ 36 h 716"/>
                <a:gd name="T58" fmla="*/ 303 w 345"/>
                <a:gd name="T59" fmla="*/ 60 h 716"/>
                <a:gd name="T60" fmla="*/ 318 w 345"/>
                <a:gd name="T61" fmla="*/ 89 h 716"/>
                <a:gd name="T62" fmla="*/ 330 w 345"/>
                <a:gd name="T63" fmla="*/ 123 h 716"/>
                <a:gd name="T64" fmla="*/ 338 w 345"/>
                <a:gd name="T65" fmla="*/ 166 h 716"/>
                <a:gd name="T66" fmla="*/ 344 w 345"/>
                <a:gd name="T67" fmla="*/ 215 h 716"/>
                <a:gd name="T68" fmla="*/ 345 w 345"/>
                <a:gd name="T69" fmla="*/ 273 h 716"/>
                <a:gd name="T70" fmla="*/ 342 w 345"/>
                <a:gd name="T71" fmla="*/ 333 h 716"/>
                <a:gd name="T72" fmla="*/ 335 w 345"/>
                <a:gd name="T73" fmla="*/ 386 h 716"/>
                <a:gd name="T74" fmla="*/ 321 w 345"/>
                <a:gd name="T75" fmla="*/ 432 h 716"/>
                <a:gd name="T76" fmla="*/ 303 w 345"/>
                <a:gd name="T77" fmla="*/ 470 h 716"/>
                <a:gd name="T78" fmla="*/ 279 w 345"/>
                <a:gd name="T79" fmla="*/ 499 h 716"/>
                <a:gd name="T80" fmla="*/ 251 w 345"/>
                <a:gd name="T81" fmla="*/ 519 h 716"/>
                <a:gd name="T82" fmla="*/ 219 w 345"/>
                <a:gd name="T83" fmla="*/ 533 h 716"/>
                <a:gd name="T84" fmla="*/ 183 w 345"/>
                <a:gd name="T85" fmla="*/ 536 h 716"/>
                <a:gd name="T86" fmla="*/ 157 w 345"/>
                <a:gd name="T87" fmla="*/ 535 h 716"/>
                <a:gd name="T88" fmla="*/ 135 w 345"/>
                <a:gd name="T89" fmla="*/ 528 h 716"/>
                <a:gd name="T90" fmla="*/ 113 w 345"/>
                <a:gd name="T91" fmla="*/ 516 h 716"/>
                <a:gd name="T92" fmla="*/ 94 w 345"/>
                <a:gd name="T93" fmla="*/ 499 h 716"/>
                <a:gd name="T94" fmla="*/ 94 w 345"/>
                <a:gd name="T95" fmla="*/ 666 h 716"/>
                <a:gd name="T96" fmla="*/ 0 w 345"/>
                <a:gd name="T97" fmla="*/ 716 h 716"/>
                <a:gd name="T98" fmla="*/ 0 w 345"/>
                <a:gd name="T99" fmla="*/ 10 h 716"/>
                <a:gd name="T100" fmla="*/ 94 w 345"/>
                <a:gd name="T101" fmla="*/ 10 h 716"/>
                <a:gd name="T102" fmla="*/ 94 w 345"/>
                <a:gd name="T103" fmla="*/ 45 h 716"/>
                <a:gd name="T104" fmla="*/ 110 w 345"/>
                <a:gd name="T105" fmla="*/ 29 h 716"/>
                <a:gd name="T106" fmla="*/ 125 w 345"/>
                <a:gd name="T107" fmla="*/ 17 h 716"/>
                <a:gd name="T108" fmla="*/ 144 w 345"/>
                <a:gd name="T109" fmla="*/ 7 h 716"/>
                <a:gd name="T110" fmla="*/ 164 w 345"/>
                <a:gd name="T111" fmla="*/ 2 h 716"/>
                <a:gd name="T112" fmla="*/ 190 w 345"/>
                <a:gd name="T113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5" h="716">
                  <a:moveTo>
                    <a:pt x="171" y="87"/>
                  </a:moveTo>
                  <a:lnTo>
                    <a:pt x="147" y="91"/>
                  </a:lnTo>
                  <a:lnTo>
                    <a:pt x="127" y="101"/>
                  </a:lnTo>
                  <a:lnTo>
                    <a:pt x="108" y="116"/>
                  </a:lnTo>
                  <a:lnTo>
                    <a:pt x="94" y="135"/>
                  </a:lnTo>
                  <a:lnTo>
                    <a:pt x="94" y="401"/>
                  </a:lnTo>
                  <a:lnTo>
                    <a:pt x="111" y="422"/>
                  </a:lnTo>
                  <a:lnTo>
                    <a:pt x="132" y="437"/>
                  </a:lnTo>
                  <a:lnTo>
                    <a:pt x="154" y="446"/>
                  </a:lnTo>
                  <a:lnTo>
                    <a:pt x="176" y="448"/>
                  </a:lnTo>
                  <a:lnTo>
                    <a:pt x="195" y="446"/>
                  </a:lnTo>
                  <a:lnTo>
                    <a:pt x="212" y="436"/>
                  </a:lnTo>
                  <a:lnTo>
                    <a:pt x="226" y="420"/>
                  </a:lnTo>
                  <a:lnTo>
                    <a:pt x="236" y="396"/>
                  </a:lnTo>
                  <a:lnTo>
                    <a:pt x="244" y="366"/>
                  </a:lnTo>
                  <a:lnTo>
                    <a:pt x="248" y="326"/>
                  </a:lnTo>
                  <a:lnTo>
                    <a:pt x="250" y="279"/>
                  </a:lnTo>
                  <a:lnTo>
                    <a:pt x="248" y="226"/>
                  </a:lnTo>
                  <a:lnTo>
                    <a:pt x="244" y="181"/>
                  </a:lnTo>
                  <a:lnTo>
                    <a:pt x="236" y="147"/>
                  </a:lnTo>
                  <a:lnTo>
                    <a:pt x="224" y="120"/>
                  </a:lnTo>
                  <a:lnTo>
                    <a:pt x="210" y="103"/>
                  </a:lnTo>
                  <a:lnTo>
                    <a:pt x="192" y="91"/>
                  </a:lnTo>
                  <a:lnTo>
                    <a:pt x="171" y="87"/>
                  </a:lnTo>
                  <a:close/>
                  <a:moveTo>
                    <a:pt x="190" y="0"/>
                  </a:moveTo>
                  <a:lnTo>
                    <a:pt x="217" y="2"/>
                  </a:lnTo>
                  <a:lnTo>
                    <a:pt x="243" y="9"/>
                  </a:lnTo>
                  <a:lnTo>
                    <a:pt x="265" y="21"/>
                  </a:lnTo>
                  <a:lnTo>
                    <a:pt x="285" y="36"/>
                  </a:lnTo>
                  <a:lnTo>
                    <a:pt x="303" y="60"/>
                  </a:lnTo>
                  <a:lnTo>
                    <a:pt x="318" y="89"/>
                  </a:lnTo>
                  <a:lnTo>
                    <a:pt x="330" y="123"/>
                  </a:lnTo>
                  <a:lnTo>
                    <a:pt x="338" y="166"/>
                  </a:lnTo>
                  <a:lnTo>
                    <a:pt x="344" y="215"/>
                  </a:lnTo>
                  <a:lnTo>
                    <a:pt x="345" y="273"/>
                  </a:lnTo>
                  <a:lnTo>
                    <a:pt x="342" y="333"/>
                  </a:lnTo>
                  <a:lnTo>
                    <a:pt x="335" y="386"/>
                  </a:lnTo>
                  <a:lnTo>
                    <a:pt x="321" y="432"/>
                  </a:lnTo>
                  <a:lnTo>
                    <a:pt x="303" y="470"/>
                  </a:lnTo>
                  <a:lnTo>
                    <a:pt x="279" y="499"/>
                  </a:lnTo>
                  <a:lnTo>
                    <a:pt x="251" y="519"/>
                  </a:lnTo>
                  <a:lnTo>
                    <a:pt x="219" y="533"/>
                  </a:lnTo>
                  <a:lnTo>
                    <a:pt x="183" y="536"/>
                  </a:lnTo>
                  <a:lnTo>
                    <a:pt x="157" y="535"/>
                  </a:lnTo>
                  <a:lnTo>
                    <a:pt x="135" y="528"/>
                  </a:lnTo>
                  <a:lnTo>
                    <a:pt x="113" y="516"/>
                  </a:lnTo>
                  <a:lnTo>
                    <a:pt x="94" y="499"/>
                  </a:lnTo>
                  <a:lnTo>
                    <a:pt x="94" y="666"/>
                  </a:lnTo>
                  <a:lnTo>
                    <a:pt x="0" y="716"/>
                  </a:lnTo>
                  <a:lnTo>
                    <a:pt x="0" y="10"/>
                  </a:lnTo>
                  <a:lnTo>
                    <a:pt x="94" y="10"/>
                  </a:lnTo>
                  <a:lnTo>
                    <a:pt x="94" y="45"/>
                  </a:lnTo>
                  <a:lnTo>
                    <a:pt x="110" y="29"/>
                  </a:lnTo>
                  <a:lnTo>
                    <a:pt x="125" y="17"/>
                  </a:lnTo>
                  <a:lnTo>
                    <a:pt x="144" y="7"/>
                  </a:lnTo>
                  <a:lnTo>
                    <a:pt x="164" y="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1" name="Freeform 15"/>
            <p:cNvSpPr>
              <a:spLocks noEditPoints="1"/>
            </p:cNvSpPr>
            <p:nvPr userDrawn="1"/>
          </p:nvSpPr>
          <p:spPr bwMode="auto">
            <a:xfrm>
              <a:off x="4161790" y="4369139"/>
              <a:ext cx="366134" cy="528970"/>
            </a:xfrm>
            <a:custGeom>
              <a:avLst/>
              <a:gdLst>
                <a:gd name="T0" fmla="*/ 161 w 371"/>
                <a:gd name="T1" fmla="*/ 94 h 536"/>
                <a:gd name="T2" fmla="*/ 125 w 371"/>
                <a:gd name="T3" fmla="*/ 123 h 536"/>
                <a:gd name="T4" fmla="*/ 103 w 371"/>
                <a:gd name="T5" fmla="*/ 181 h 536"/>
                <a:gd name="T6" fmla="*/ 96 w 371"/>
                <a:gd name="T7" fmla="*/ 268 h 536"/>
                <a:gd name="T8" fmla="*/ 103 w 371"/>
                <a:gd name="T9" fmla="*/ 355 h 536"/>
                <a:gd name="T10" fmla="*/ 125 w 371"/>
                <a:gd name="T11" fmla="*/ 413 h 536"/>
                <a:gd name="T12" fmla="*/ 163 w 371"/>
                <a:gd name="T13" fmla="*/ 442 h 536"/>
                <a:gd name="T14" fmla="*/ 209 w 371"/>
                <a:gd name="T15" fmla="*/ 442 h 536"/>
                <a:gd name="T16" fmla="*/ 246 w 371"/>
                <a:gd name="T17" fmla="*/ 410 h 536"/>
                <a:gd name="T18" fmla="*/ 268 w 371"/>
                <a:gd name="T19" fmla="*/ 350 h 536"/>
                <a:gd name="T20" fmla="*/ 275 w 371"/>
                <a:gd name="T21" fmla="*/ 268 h 536"/>
                <a:gd name="T22" fmla="*/ 268 w 371"/>
                <a:gd name="T23" fmla="*/ 181 h 536"/>
                <a:gd name="T24" fmla="*/ 245 w 371"/>
                <a:gd name="T25" fmla="*/ 123 h 536"/>
                <a:gd name="T26" fmla="*/ 209 w 371"/>
                <a:gd name="T27" fmla="*/ 94 h 536"/>
                <a:gd name="T28" fmla="*/ 187 w 371"/>
                <a:gd name="T29" fmla="*/ 0 h 536"/>
                <a:gd name="T30" fmla="*/ 253 w 371"/>
                <a:gd name="T31" fmla="*/ 12 h 536"/>
                <a:gd name="T32" fmla="*/ 308 w 371"/>
                <a:gd name="T33" fmla="*/ 51 h 536"/>
                <a:gd name="T34" fmla="*/ 347 w 371"/>
                <a:gd name="T35" fmla="*/ 118 h 536"/>
                <a:gd name="T36" fmla="*/ 369 w 371"/>
                <a:gd name="T37" fmla="*/ 210 h 536"/>
                <a:gd name="T38" fmla="*/ 369 w 371"/>
                <a:gd name="T39" fmla="*/ 323 h 536"/>
                <a:gd name="T40" fmla="*/ 347 w 371"/>
                <a:gd name="T41" fmla="*/ 417 h 536"/>
                <a:gd name="T42" fmla="*/ 308 w 371"/>
                <a:gd name="T43" fmla="*/ 483 h 536"/>
                <a:gd name="T44" fmla="*/ 253 w 371"/>
                <a:gd name="T45" fmla="*/ 523 h 536"/>
                <a:gd name="T46" fmla="*/ 183 w 371"/>
                <a:gd name="T47" fmla="*/ 536 h 536"/>
                <a:gd name="T48" fmla="*/ 117 w 371"/>
                <a:gd name="T49" fmla="*/ 524 h 536"/>
                <a:gd name="T50" fmla="*/ 62 w 371"/>
                <a:gd name="T51" fmla="*/ 485 h 536"/>
                <a:gd name="T52" fmla="*/ 24 w 371"/>
                <a:gd name="T53" fmla="*/ 420 h 536"/>
                <a:gd name="T54" fmla="*/ 2 w 371"/>
                <a:gd name="T55" fmla="*/ 326 h 536"/>
                <a:gd name="T56" fmla="*/ 2 w 371"/>
                <a:gd name="T57" fmla="*/ 214 h 536"/>
                <a:gd name="T58" fmla="*/ 23 w 371"/>
                <a:gd name="T59" fmla="*/ 120 h 536"/>
                <a:gd name="T60" fmla="*/ 62 w 371"/>
                <a:gd name="T61" fmla="*/ 53 h 536"/>
                <a:gd name="T62" fmla="*/ 117 w 371"/>
                <a:gd name="T63" fmla="*/ 12 h 536"/>
                <a:gd name="T64" fmla="*/ 187 w 371"/>
                <a:gd name="T6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1" h="536">
                  <a:moveTo>
                    <a:pt x="185" y="89"/>
                  </a:moveTo>
                  <a:lnTo>
                    <a:pt x="161" y="94"/>
                  </a:lnTo>
                  <a:lnTo>
                    <a:pt x="140" y="104"/>
                  </a:lnTo>
                  <a:lnTo>
                    <a:pt x="125" y="123"/>
                  </a:lnTo>
                  <a:lnTo>
                    <a:pt x="111" y="149"/>
                  </a:lnTo>
                  <a:lnTo>
                    <a:pt x="103" y="181"/>
                  </a:lnTo>
                  <a:lnTo>
                    <a:pt x="98" y="222"/>
                  </a:lnTo>
                  <a:lnTo>
                    <a:pt x="96" y="268"/>
                  </a:lnTo>
                  <a:lnTo>
                    <a:pt x="98" y="316"/>
                  </a:lnTo>
                  <a:lnTo>
                    <a:pt x="103" y="355"/>
                  </a:lnTo>
                  <a:lnTo>
                    <a:pt x="113" y="388"/>
                  </a:lnTo>
                  <a:lnTo>
                    <a:pt x="125" y="413"/>
                  </a:lnTo>
                  <a:lnTo>
                    <a:pt x="142" y="432"/>
                  </a:lnTo>
                  <a:lnTo>
                    <a:pt x="163" y="442"/>
                  </a:lnTo>
                  <a:lnTo>
                    <a:pt x="187" y="446"/>
                  </a:lnTo>
                  <a:lnTo>
                    <a:pt x="209" y="442"/>
                  </a:lnTo>
                  <a:lnTo>
                    <a:pt x="229" y="429"/>
                  </a:lnTo>
                  <a:lnTo>
                    <a:pt x="246" y="410"/>
                  </a:lnTo>
                  <a:lnTo>
                    <a:pt x="258" y="383"/>
                  </a:lnTo>
                  <a:lnTo>
                    <a:pt x="268" y="350"/>
                  </a:lnTo>
                  <a:lnTo>
                    <a:pt x="274" y="313"/>
                  </a:lnTo>
                  <a:lnTo>
                    <a:pt x="275" y="268"/>
                  </a:lnTo>
                  <a:lnTo>
                    <a:pt x="274" y="222"/>
                  </a:lnTo>
                  <a:lnTo>
                    <a:pt x="268" y="181"/>
                  </a:lnTo>
                  <a:lnTo>
                    <a:pt x="258" y="149"/>
                  </a:lnTo>
                  <a:lnTo>
                    <a:pt x="245" y="123"/>
                  </a:lnTo>
                  <a:lnTo>
                    <a:pt x="229" y="104"/>
                  </a:lnTo>
                  <a:lnTo>
                    <a:pt x="209" y="94"/>
                  </a:lnTo>
                  <a:lnTo>
                    <a:pt x="185" y="89"/>
                  </a:lnTo>
                  <a:close/>
                  <a:moveTo>
                    <a:pt x="187" y="0"/>
                  </a:moveTo>
                  <a:lnTo>
                    <a:pt x="222" y="2"/>
                  </a:lnTo>
                  <a:lnTo>
                    <a:pt x="253" y="12"/>
                  </a:lnTo>
                  <a:lnTo>
                    <a:pt x="282" y="29"/>
                  </a:lnTo>
                  <a:lnTo>
                    <a:pt x="308" y="51"/>
                  </a:lnTo>
                  <a:lnTo>
                    <a:pt x="330" y="80"/>
                  </a:lnTo>
                  <a:lnTo>
                    <a:pt x="347" y="118"/>
                  </a:lnTo>
                  <a:lnTo>
                    <a:pt x="361" y="161"/>
                  </a:lnTo>
                  <a:lnTo>
                    <a:pt x="369" y="210"/>
                  </a:lnTo>
                  <a:lnTo>
                    <a:pt x="371" y="267"/>
                  </a:lnTo>
                  <a:lnTo>
                    <a:pt x="369" y="323"/>
                  </a:lnTo>
                  <a:lnTo>
                    <a:pt x="361" y="374"/>
                  </a:lnTo>
                  <a:lnTo>
                    <a:pt x="347" y="417"/>
                  </a:lnTo>
                  <a:lnTo>
                    <a:pt x="330" y="453"/>
                  </a:lnTo>
                  <a:lnTo>
                    <a:pt x="308" y="483"/>
                  </a:lnTo>
                  <a:lnTo>
                    <a:pt x="282" y="507"/>
                  </a:lnTo>
                  <a:lnTo>
                    <a:pt x="253" y="523"/>
                  </a:lnTo>
                  <a:lnTo>
                    <a:pt x="219" y="533"/>
                  </a:lnTo>
                  <a:lnTo>
                    <a:pt x="183" y="536"/>
                  </a:lnTo>
                  <a:lnTo>
                    <a:pt x="149" y="533"/>
                  </a:lnTo>
                  <a:lnTo>
                    <a:pt x="117" y="524"/>
                  </a:lnTo>
                  <a:lnTo>
                    <a:pt x="88" y="507"/>
                  </a:lnTo>
                  <a:lnTo>
                    <a:pt x="62" y="485"/>
                  </a:lnTo>
                  <a:lnTo>
                    <a:pt x="41" y="456"/>
                  </a:lnTo>
                  <a:lnTo>
                    <a:pt x="24" y="420"/>
                  </a:lnTo>
                  <a:lnTo>
                    <a:pt x="11" y="378"/>
                  </a:lnTo>
                  <a:lnTo>
                    <a:pt x="2" y="326"/>
                  </a:lnTo>
                  <a:lnTo>
                    <a:pt x="0" y="270"/>
                  </a:lnTo>
                  <a:lnTo>
                    <a:pt x="2" y="214"/>
                  </a:lnTo>
                  <a:lnTo>
                    <a:pt x="11" y="164"/>
                  </a:lnTo>
                  <a:lnTo>
                    <a:pt x="23" y="120"/>
                  </a:lnTo>
                  <a:lnTo>
                    <a:pt x="40" y="84"/>
                  </a:lnTo>
                  <a:lnTo>
                    <a:pt x="62" y="53"/>
                  </a:lnTo>
                  <a:lnTo>
                    <a:pt x="88" y="29"/>
                  </a:lnTo>
                  <a:lnTo>
                    <a:pt x="117" y="12"/>
                  </a:lnTo>
                  <a:lnTo>
                    <a:pt x="151" y="4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2" name="Freeform 16"/>
            <p:cNvSpPr>
              <a:spLocks/>
            </p:cNvSpPr>
            <p:nvPr userDrawn="1"/>
          </p:nvSpPr>
          <p:spPr bwMode="auto">
            <a:xfrm>
              <a:off x="4595032" y="4369139"/>
              <a:ext cx="252643" cy="519102"/>
            </a:xfrm>
            <a:custGeom>
              <a:avLst/>
              <a:gdLst>
                <a:gd name="T0" fmla="*/ 186 w 256"/>
                <a:gd name="T1" fmla="*/ 0 h 526"/>
                <a:gd name="T2" fmla="*/ 215 w 256"/>
                <a:gd name="T3" fmla="*/ 2 h 526"/>
                <a:gd name="T4" fmla="*/ 239 w 256"/>
                <a:gd name="T5" fmla="*/ 9 h 526"/>
                <a:gd name="T6" fmla="*/ 256 w 256"/>
                <a:gd name="T7" fmla="*/ 17 h 526"/>
                <a:gd name="T8" fmla="*/ 234 w 256"/>
                <a:gd name="T9" fmla="*/ 111 h 526"/>
                <a:gd name="T10" fmla="*/ 215 w 256"/>
                <a:gd name="T11" fmla="*/ 103 h 526"/>
                <a:gd name="T12" fmla="*/ 195 w 256"/>
                <a:gd name="T13" fmla="*/ 97 h 526"/>
                <a:gd name="T14" fmla="*/ 169 w 256"/>
                <a:gd name="T15" fmla="*/ 96 h 526"/>
                <a:gd name="T16" fmla="*/ 149 w 256"/>
                <a:gd name="T17" fmla="*/ 97 h 526"/>
                <a:gd name="T18" fmla="*/ 130 w 256"/>
                <a:gd name="T19" fmla="*/ 104 h 526"/>
                <a:gd name="T20" fmla="*/ 111 w 256"/>
                <a:gd name="T21" fmla="*/ 116 h 526"/>
                <a:gd name="T22" fmla="*/ 96 w 256"/>
                <a:gd name="T23" fmla="*/ 137 h 526"/>
                <a:gd name="T24" fmla="*/ 96 w 256"/>
                <a:gd name="T25" fmla="*/ 526 h 526"/>
                <a:gd name="T26" fmla="*/ 0 w 256"/>
                <a:gd name="T27" fmla="*/ 526 h 526"/>
                <a:gd name="T28" fmla="*/ 0 w 256"/>
                <a:gd name="T29" fmla="*/ 10 h 526"/>
                <a:gd name="T30" fmla="*/ 96 w 256"/>
                <a:gd name="T31" fmla="*/ 10 h 526"/>
                <a:gd name="T32" fmla="*/ 96 w 256"/>
                <a:gd name="T33" fmla="*/ 46 h 526"/>
                <a:gd name="T34" fmla="*/ 113 w 256"/>
                <a:gd name="T35" fmla="*/ 27 h 526"/>
                <a:gd name="T36" fmla="*/ 133 w 256"/>
                <a:gd name="T37" fmla="*/ 12 h 526"/>
                <a:gd name="T38" fmla="*/ 159 w 256"/>
                <a:gd name="T39" fmla="*/ 4 h 526"/>
                <a:gd name="T40" fmla="*/ 186 w 256"/>
                <a:gd name="T4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6" h="526">
                  <a:moveTo>
                    <a:pt x="186" y="0"/>
                  </a:moveTo>
                  <a:lnTo>
                    <a:pt x="215" y="2"/>
                  </a:lnTo>
                  <a:lnTo>
                    <a:pt x="239" y="9"/>
                  </a:lnTo>
                  <a:lnTo>
                    <a:pt x="256" y="17"/>
                  </a:lnTo>
                  <a:lnTo>
                    <a:pt x="234" y="111"/>
                  </a:lnTo>
                  <a:lnTo>
                    <a:pt x="215" y="103"/>
                  </a:lnTo>
                  <a:lnTo>
                    <a:pt x="195" y="97"/>
                  </a:lnTo>
                  <a:lnTo>
                    <a:pt x="169" y="96"/>
                  </a:lnTo>
                  <a:lnTo>
                    <a:pt x="149" y="97"/>
                  </a:lnTo>
                  <a:lnTo>
                    <a:pt x="130" y="104"/>
                  </a:lnTo>
                  <a:lnTo>
                    <a:pt x="111" y="116"/>
                  </a:lnTo>
                  <a:lnTo>
                    <a:pt x="96" y="137"/>
                  </a:lnTo>
                  <a:lnTo>
                    <a:pt x="96" y="526"/>
                  </a:lnTo>
                  <a:lnTo>
                    <a:pt x="0" y="526"/>
                  </a:lnTo>
                  <a:lnTo>
                    <a:pt x="0" y="10"/>
                  </a:lnTo>
                  <a:lnTo>
                    <a:pt x="96" y="10"/>
                  </a:lnTo>
                  <a:lnTo>
                    <a:pt x="96" y="46"/>
                  </a:lnTo>
                  <a:lnTo>
                    <a:pt x="113" y="27"/>
                  </a:lnTo>
                  <a:lnTo>
                    <a:pt x="133" y="12"/>
                  </a:lnTo>
                  <a:lnTo>
                    <a:pt x="159" y="4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3" name="Freeform 17"/>
            <p:cNvSpPr>
              <a:spLocks/>
            </p:cNvSpPr>
            <p:nvPr userDrawn="1"/>
          </p:nvSpPr>
          <p:spPr bwMode="auto">
            <a:xfrm>
              <a:off x="4863465" y="4182617"/>
              <a:ext cx="247708" cy="715492"/>
            </a:xfrm>
            <a:custGeom>
              <a:avLst/>
              <a:gdLst>
                <a:gd name="T0" fmla="*/ 150 w 251"/>
                <a:gd name="T1" fmla="*/ 0 h 725"/>
                <a:gd name="T2" fmla="*/ 150 w 251"/>
                <a:gd name="T3" fmla="*/ 199 h 725"/>
                <a:gd name="T4" fmla="*/ 249 w 251"/>
                <a:gd name="T5" fmla="*/ 199 h 725"/>
                <a:gd name="T6" fmla="*/ 249 w 251"/>
                <a:gd name="T7" fmla="*/ 288 h 725"/>
                <a:gd name="T8" fmla="*/ 150 w 251"/>
                <a:gd name="T9" fmla="*/ 288 h 725"/>
                <a:gd name="T10" fmla="*/ 150 w 251"/>
                <a:gd name="T11" fmla="*/ 585 h 725"/>
                <a:gd name="T12" fmla="*/ 153 w 251"/>
                <a:gd name="T13" fmla="*/ 608 h 725"/>
                <a:gd name="T14" fmla="*/ 160 w 251"/>
                <a:gd name="T15" fmla="*/ 625 h 725"/>
                <a:gd name="T16" fmla="*/ 172 w 251"/>
                <a:gd name="T17" fmla="*/ 633 h 725"/>
                <a:gd name="T18" fmla="*/ 189 w 251"/>
                <a:gd name="T19" fmla="*/ 637 h 725"/>
                <a:gd name="T20" fmla="*/ 213 w 251"/>
                <a:gd name="T21" fmla="*/ 633 h 725"/>
                <a:gd name="T22" fmla="*/ 234 w 251"/>
                <a:gd name="T23" fmla="*/ 625 h 725"/>
                <a:gd name="T24" fmla="*/ 251 w 251"/>
                <a:gd name="T25" fmla="*/ 614 h 725"/>
                <a:gd name="T26" fmla="*/ 239 w 251"/>
                <a:gd name="T27" fmla="*/ 701 h 725"/>
                <a:gd name="T28" fmla="*/ 215 w 251"/>
                <a:gd name="T29" fmla="*/ 715 h 725"/>
                <a:gd name="T30" fmla="*/ 187 w 251"/>
                <a:gd name="T31" fmla="*/ 722 h 725"/>
                <a:gd name="T32" fmla="*/ 155 w 251"/>
                <a:gd name="T33" fmla="*/ 725 h 725"/>
                <a:gd name="T34" fmla="*/ 128 w 251"/>
                <a:gd name="T35" fmla="*/ 722 h 725"/>
                <a:gd name="T36" fmla="*/ 106 w 251"/>
                <a:gd name="T37" fmla="*/ 713 h 725"/>
                <a:gd name="T38" fmla="*/ 87 w 251"/>
                <a:gd name="T39" fmla="*/ 700 h 725"/>
                <a:gd name="T40" fmla="*/ 73 w 251"/>
                <a:gd name="T41" fmla="*/ 681 h 725"/>
                <a:gd name="T42" fmla="*/ 63 w 251"/>
                <a:gd name="T43" fmla="*/ 657 h 725"/>
                <a:gd name="T44" fmla="*/ 58 w 251"/>
                <a:gd name="T45" fmla="*/ 628 h 725"/>
                <a:gd name="T46" fmla="*/ 56 w 251"/>
                <a:gd name="T47" fmla="*/ 594 h 725"/>
                <a:gd name="T48" fmla="*/ 56 w 251"/>
                <a:gd name="T49" fmla="*/ 288 h 725"/>
                <a:gd name="T50" fmla="*/ 0 w 251"/>
                <a:gd name="T51" fmla="*/ 288 h 725"/>
                <a:gd name="T52" fmla="*/ 0 w 251"/>
                <a:gd name="T53" fmla="*/ 199 h 725"/>
                <a:gd name="T54" fmla="*/ 56 w 251"/>
                <a:gd name="T55" fmla="*/ 199 h 725"/>
                <a:gd name="T56" fmla="*/ 56 w 251"/>
                <a:gd name="T57" fmla="*/ 49 h 725"/>
                <a:gd name="T58" fmla="*/ 150 w 251"/>
                <a:gd name="T59" fmla="*/ 0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1" h="725">
                  <a:moveTo>
                    <a:pt x="150" y="0"/>
                  </a:moveTo>
                  <a:lnTo>
                    <a:pt x="150" y="199"/>
                  </a:lnTo>
                  <a:lnTo>
                    <a:pt x="249" y="199"/>
                  </a:lnTo>
                  <a:lnTo>
                    <a:pt x="249" y="288"/>
                  </a:lnTo>
                  <a:lnTo>
                    <a:pt x="150" y="288"/>
                  </a:lnTo>
                  <a:lnTo>
                    <a:pt x="150" y="585"/>
                  </a:lnTo>
                  <a:lnTo>
                    <a:pt x="153" y="608"/>
                  </a:lnTo>
                  <a:lnTo>
                    <a:pt x="160" y="625"/>
                  </a:lnTo>
                  <a:lnTo>
                    <a:pt x="172" y="633"/>
                  </a:lnTo>
                  <a:lnTo>
                    <a:pt x="189" y="637"/>
                  </a:lnTo>
                  <a:lnTo>
                    <a:pt x="213" y="633"/>
                  </a:lnTo>
                  <a:lnTo>
                    <a:pt x="234" y="625"/>
                  </a:lnTo>
                  <a:lnTo>
                    <a:pt x="251" y="614"/>
                  </a:lnTo>
                  <a:lnTo>
                    <a:pt x="239" y="701"/>
                  </a:lnTo>
                  <a:lnTo>
                    <a:pt x="215" y="715"/>
                  </a:lnTo>
                  <a:lnTo>
                    <a:pt x="187" y="722"/>
                  </a:lnTo>
                  <a:lnTo>
                    <a:pt x="155" y="725"/>
                  </a:lnTo>
                  <a:lnTo>
                    <a:pt x="128" y="722"/>
                  </a:lnTo>
                  <a:lnTo>
                    <a:pt x="106" y="713"/>
                  </a:lnTo>
                  <a:lnTo>
                    <a:pt x="87" y="700"/>
                  </a:lnTo>
                  <a:lnTo>
                    <a:pt x="73" y="681"/>
                  </a:lnTo>
                  <a:lnTo>
                    <a:pt x="63" y="657"/>
                  </a:lnTo>
                  <a:lnTo>
                    <a:pt x="58" y="628"/>
                  </a:lnTo>
                  <a:lnTo>
                    <a:pt x="56" y="594"/>
                  </a:lnTo>
                  <a:lnTo>
                    <a:pt x="56" y="288"/>
                  </a:lnTo>
                  <a:lnTo>
                    <a:pt x="0" y="288"/>
                  </a:lnTo>
                  <a:lnTo>
                    <a:pt x="0" y="199"/>
                  </a:lnTo>
                  <a:lnTo>
                    <a:pt x="56" y="199"/>
                  </a:lnTo>
                  <a:lnTo>
                    <a:pt x="56" y="49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4" name="Freeform 18"/>
            <p:cNvSpPr>
              <a:spLocks/>
            </p:cNvSpPr>
            <p:nvPr userDrawn="1"/>
          </p:nvSpPr>
          <p:spPr bwMode="auto">
            <a:xfrm>
              <a:off x="5132885" y="4379007"/>
              <a:ext cx="362187" cy="509233"/>
            </a:xfrm>
            <a:custGeom>
              <a:avLst/>
              <a:gdLst>
                <a:gd name="T0" fmla="*/ 0 w 367"/>
                <a:gd name="T1" fmla="*/ 0 h 516"/>
                <a:gd name="T2" fmla="*/ 97 w 367"/>
                <a:gd name="T3" fmla="*/ 0 h 516"/>
                <a:gd name="T4" fmla="*/ 160 w 367"/>
                <a:gd name="T5" fmla="*/ 279 h 516"/>
                <a:gd name="T6" fmla="*/ 164 w 367"/>
                <a:gd name="T7" fmla="*/ 298 h 516"/>
                <a:gd name="T8" fmla="*/ 169 w 367"/>
                <a:gd name="T9" fmla="*/ 321 h 516"/>
                <a:gd name="T10" fmla="*/ 174 w 367"/>
                <a:gd name="T11" fmla="*/ 345 h 516"/>
                <a:gd name="T12" fmla="*/ 179 w 367"/>
                <a:gd name="T13" fmla="*/ 371 h 516"/>
                <a:gd name="T14" fmla="*/ 183 w 367"/>
                <a:gd name="T15" fmla="*/ 391 h 516"/>
                <a:gd name="T16" fmla="*/ 186 w 367"/>
                <a:gd name="T17" fmla="*/ 407 h 516"/>
                <a:gd name="T18" fmla="*/ 189 w 367"/>
                <a:gd name="T19" fmla="*/ 391 h 516"/>
                <a:gd name="T20" fmla="*/ 193 w 367"/>
                <a:gd name="T21" fmla="*/ 369 h 516"/>
                <a:gd name="T22" fmla="*/ 198 w 367"/>
                <a:gd name="T23" fmla="*/ 345 h 516"/>
                <a:gd name="T24" fmla="*/ 203 w 367"/>
                <a:gd name="T25" fmla="*/ 320 h 516"/>
                <a:gd name="T26" fmla="*/ 208 w 367"/>
                <a:gd name="T27" fmla="*/ 296 h 516"/>
                <a:gd name="T28" fmla="*/ 212 w 367"/>
                <a:gd name="T29" fmla="*/ 275 h 516"/>
                <a:gd name="T30" fmla="*/ 271 w 367"/>
                <a:gd name="T31" fmla="*/ 0 h 516"/>
                <a:gd name="T32" fmla="*/ 367 w 367"/>
                <a:gd name="T33" fmla="*/ 0 h 516"/>
                <a:gd name="T34" fmla="*/ 239 w 367"/>
                <a:gd name="T35" fmla="*/ 516 h 516"/>
                <a:gd name="T36" fmla="*/ 130 w 367"/>
                <a:gd name="T37" fmla="*/ 516 h 516"/>
                <a:gd name="T38" fmla="*/ 0 w 367"/>
                <a:gd name="T39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7" h="516">
                  <a:moveTo>
                    <a:pt x="0" y="0"/>
                  </a:moveTo>
                  <a:lnTo>
                    <a:pt x="97" y="0"/>
                  </a:lnTo>
                  <a:lnTo>
                    <a:pt x="160" y="279"/>
                  </a:lnTo>
                  <a:lnTo>
                    <a:pt x="164" y="298"/>
                  </a:lnTo>
                  <a:lnTo>
                    <a:pt x="169" y="321"/>
                  </a:lnTo>
                  <a:lnTo>
                    <a:pt x="174" y="345"/>
                  </a:lnTo>
                  <a:lnTo>
                    <a:pt x="179" y="371"/>
                  </a:lnTo>
                  <a:lnTo>
                    <a:pt x="183" y="391"/>
                  </a:lnTo>
                  <a:lnTo>
                    <a:pt x="186" y="407"/>
                  </a:lnTo>
                  <a:lnTo>
                    <a:pt x="189" y="391"/>
                  </a:lnTo>
                  <a:lnTo>
                    <a:pt x="193" y="369"/>
                  </a:lnTo>
                  <a:lnTo>
                    <a:pt x="198" y="345"/>
                  </a:lnTo>
                  <a:lnTo>
                    <a:pt x="203" y="320"/>
                  </a:lnTo>
                  <a:lnTo>
                    <a:pt x="208" y="296"/>
                  </a:lnTo>
                  <a:lnTo>
                    <a:pt x="212" y="275"/>
                  </a:lnTo>
                  <a:lnTo>
                    <a:pt x="271" y="0"/>
                  </a:lnTo>
                  <a:lnTo>
                    <a:pt x="367" y="0"/>
                  </a:lnTo>
                  <a:lnTo>
                    <a:pt x="239" y="516"/>
                  </a:lnTo>
                  <a:lnTo>
                    <a:pt x="130" y="5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5" name="Freeform 19"/>
            <p:cNvSpPr>
              <a:spLocks noEditPoints="1"/>
            </p:cNvSpPr>
            <p:nvPr userDrawn="1"/>
          </p:nvSpPr>
          <p:spPr bwMode="auto">
            <a:xfrm>
              <a:off x="5533560" y="4183604"/>
              <a:ext cx="116452" cy="704636"/>
            </a:xfrm>
            <a:custGeom>
              <a:avLst/>
              <a:gdLst>
                <a:gd name="T0" fmla="*/ 12 w 118"/>
                <a:gd name="T1" fmla="*/ 198 h 714"/>
                <a:gd name="T2" fmla="*/ 108 w 118"/>
                <a:gd name="T3" fmla="*/ 198 h 714"/>
                <a:gd name="T4" fmla="*/ 108 w 118"/>
                <a:gd name="T5" fmla="*/ 714 h 714"/>
                <a:gd name="T6" fmla="*/ 12 w 118"/>
                <a:gd name="T7" fmla="*/ 714 h 714"/>
                <a:gd name="T8" fmla="*/ 12 w 118"/>
                <a:gd name="T9" fmla="*/ 198 h 714"/>
                <a:gd name="T10" fmla="*/ 60 w 118"/>
                <a:gd name="T11" fmla="*/ 0 h 714"/>
                <a:gd name="T12" fmla="*/ 82 w 118"/>
                <a:gd name="T13" fmla="*/ 5 h 714"/>
                <a:gd name="T14" fmla="*/ 101 w 118"/>
                <a:gd name="T15" fmla="*/ 19 h 714"/>
                <a:gd name="T16" fmla="*/ 113 w 118"/>
                <a:gd name="T17" fmla="*/ 36 h 714"/>
                <a:gd name="T18" fmla="*/ 118 w 118"/>
                <a:gd name="T19" fmla="*/ 60 h 714"/>
                <a:gd name="T20" fmla="*/ 113 w 118"/>
                <a:gd name="T21" fmla="*/ 82 h 714"/>
                <a:gd name="T22" fmla="*/ 101 w 118"/>
                <a:gd name="T23" fmla="*/ 101 h 714"/>
                <a:gd name="T24" fmla="*/ 82 w 118"/>
                <a:gd name="T25" fmla="*/ 113 h 714"/>
                <a:gd name="T26" fmla="*/ 60 w 118"/>
                <a:gd name="T27" fmla="*/ 118 h 714"/>
                <a:gd name="T28" fmla="*/ 38 w 118"/>
                <a:gd name="T29" fmla="*/ 113 h 714"/>
                <a:gd name="T30" fmla="*/ 19 w 118"/>
                <a:gd name="T31" fmla="*/ 101 h 714"/>
                <a:gd name="T32" fmla="*/ 5 w 118"/>
                <a:gd name="T33" fmla="*/ 82 h 714"/>
                <a:gd name="T34" fmla="*/ 0 w 118"/>
                <a:gd name="T35" fmla="*/ 60 h 714"/>
                <a:gd name="T36" fmla="*/ 5 w 118"/>
                <a:gd name="T37" fmla="*/ 36 h 714"/>
                <a:gd name="T38" fmla="*/ 19 w 118"/>
                <a:gd name="T39" fmla="*/ 19 h 714"/>
                <a:gd name="T40" fmla="*/ 38 w 118"/>
                <a:gd name="T41" fmla="*/ 5 h 714"/>
                <a:gd name="T42" fmla="*/ 60 w 118"/>
                <a:gd name="T43" fmla="*/ 0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8" h="714">
                  <a:moveTo>
                    <a:pt x="12" y="198"/>
                  </a:moveTo>
                  <a:lnTo>
                    <a:pt x="108" y="198"/>
                  </a:lnTo>
                  <a:lnTo>
                    <a:pt x="108" y="714"/>
                  </a:lnTo>
                  <a:lnTo>
                    <a:pt x="12" y="714"/>
                  </a:lnTo>
                  <a:lnTo>
                    <a:pt x="12" y="198"/>
                  </a:lnTo>
                  <a:close/>
                  <a:moveTo>
                    <a:pt x="60" y="0"/>
                  </a:moveTo>
                  <a:lnTo>
                    <a:pt x="82" y="5"/>
                  </a:lnTo>
                  <a:lnTo>
                    <a:pt x="101" y="19"/>
                  </a:lnTo>
                  <a:lnTo>
                    <a:pt x="113" y="36"/>
                  </a:lnTo>
                  <a:lnTo>
                    <a:pt x="118" y="60"/>
                  </a:lnTo>
                  <a:lnTo>
                    <a:pt x="113" y="82"/>
                  </a:lnTo>
                  <a:lnTo>
                    <a:pt x="101" y="101"/>
                  </a:lnTo>
                  <a:lnTo>
                    <a:pt x="82" y="113"/>
                  </a:lnTo>
                  <a:lnTo>
                    <a:pt x="60" y="118"/>
                  </a:lnTo>
                  <a:lnTo>
                    <a:pt x="38" y="113"/>
                  </a:lnTo>
                  <a:lnTo>
                    <a:pt x="19" y="101"/>
                  </a:lnTo>
                  <a:lnTo>
                    <a:pt x="5" y="82"/>
                  </a:lnTo>
                  <a:lnTo>
                    <a:pt x="0" y="60"/>
                  </a:lnTo>
                  <a:lnTo>
                    <a:pt x="5" y="36"/>
                  </a:lnTo>
                  <a:lnTo>
                    <a:pt x="19" y="19"/>
                  </a:lnTo>
                  <a:lnTo>
                    <a:pt x="38" y="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6" name="Freeform 20"/>
            <p:cNvSpPr>
              <a:spLocks/>
            </p:cNvSpPr>
            <p:nvPr userDrawn="1"/>
          </p:nvSpPr>
          <p:spPr bwMode="auto">
            <a:xfrm>
              <a:off x="5695409" y="4369139"/>
              <a:ext cx="314816" cy="528970"/>
            </a:xfrm>
            <a:custGeom>
              <a:avLst/>
              <a:gdLst>
                <a:gd name="T0" fmla="*/ 205 w 319"/>
                <a:gd name="T1" fmla="*/ 4 h 536"/>
                <a:gd name="T2" fmla="*/ 275 w 319"/>
                <a:gd name="T3" fmla="*/ 27 h 536"/>
                <a:gd name="T4" fmla="*/ 268 w 319"/>
                <a:gd name="T5" fmla="*/ 126 h 536"/>
                <a:gd name="T6" fmla="*/ 215 w 319"/>
                <a:gd name="T7" fmla="*/ 99 h 536"/>
                <a:gd name="T8" fmla="*/ 164 w 319"/>
                <a:gd name="T9" fmla="*/ 89 h 536"/>
                <a:gd name="T10" fmla="*/ 130 w 319"/>
                <a:gd name="T11" fmla="*/ 97 h 536"/>
                <a:gd name="T12" fmla="*/ 114 w 319"/>
                <a:gd name="T13" fmla="*/ 120 h 536"/>
                <a:gd name="T14" fmla="*/ 114 w 319"/>
                <a:gd name="T15" fmla="*/ 149 h 536"/>
                <a:gd name="T16" fmla="*/ 128 w 319"/>
                <a:gd name="T17" fmla="*/ 174 h 536"/>
                <a:gd name="T18" fmla="*/ 167 w 319"/>
                <a:gd name="T19" fmla="*/ 203 h 536"/>
                <a:gd name="T20" fmla="*/ 229 w 319"/>
                <a:gd name="T21" fmla="*/ 241 h 536"/>
                <a:gd name="T22" fmla="*/ 278 w 319"/>
                <a:gd name="T23" fmla="*/ 279 h 536"/>
                <a:gd name="T24" fmla="*/ 307 w 319"/>
                <a:gd name="T25" fmla="*/ 323 h 536"/>
                <a:gd name="T26" fmla="*/ 319 w 319"/>
                <a:gd name="T27" fmla="*/ 384 h 536"/>
                <a:gd name="T28" fmla="*/ 304 w 319"/>
                <a:gd name="T29" fmla="*/ 458 h 536"/>
                <a:gd name="T30" fmla="*/ 263 w 319"/>
                <a:gd name="T31" fmla="*/ 507 h 536"/>
                <a:gd name="T32" fmla="*/ 200 w 319"/>
                <a:gd name="T33" fmla="*/ 533 h 536"/>
                <a:gd name="T34" fmla="*/ 118 w 319"/>
                <a:gd name="T35" fmla="*/ 533 h 536"/>
                <a:gd name="T36" fmla="*/ 38 w 319"/>
                <a:gd name="T37" fmla="*/ 504 h 536"/>
                <a:gd name="T38" fmla="*/ 38 w 319"/>
                <a:gd name="T39" fmla="*/ 403 h 536"/>
                <a:gd name="T40" fmla="*/ 102 w 319"/>
                <a:gd name="T41" fmla="*/ 436 h 536"/>
                <a:gd name="T42" fmla="*/ 157 w 319"/>
                <a:gd name="T43" fmla="*/ 448 h 536"/>
                <a:gd name="T44" fmla="*/ 198 w 319"/>
                <a:gd name="T45" fmla="*/ 437 h 536"/>
                <a:gd name="T46" fmla="*/ 222 w 319"/>
                <a:gd name="T47" fmla="*/ 410 h 536"/>
                <a:gd name="T48" fmla="*/ 222 w 319"/>
                <a:gd name="T49" fmla="*/ 374 h 536"/>
                <a:gd name="T50" fmla="*/ 202 w 319"/>
                <a:gd name="T51" fmla="*/ 345 h 536"/>
                <a:gd name="T52" fmla="*/ 157 w 319"/>
                <a:gd name="T53" fmla="*/ 314 h 536"/>
                <a:gd name="T54" fmla="*/ 99 w 319"/>
                <a:gd name="T55" fmla="*/ 279 h 536"/>
                <a:gd name="T56" fmla="*/ 56 w 319"/>
                <a:gd name="T57" fmla="*/ 244 h 536"/>
                <a:gd name="T58" fmla="*/ 29 w 319"/>
                <a:gd name="T59" fmla="*/ 202 h 536"/>
                <a:gd name="T60" fmla="*/ 19 w 319"/>
                <a:gd name="T61" fmla="*/ 144 h 536"/>
                <a:gd name="T62" fmla="*/ 31 w 319"/>
                <a:gd name="T63" fmla="*/ 75 h 536"/>
                <a:gd name="T64" fmla="*/ 68 w 319"/>
                <a:gd name="T65" fmla="*/ 27 h 536"/>
                <a:gd name="T66" fmla="*/ 128 w 319"/>
                <a:gd name="T67" fmla="*/ 2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9" h="536">
                  <a:moveTo>
                    <a:pt x="166" y="0"/>
                  </a:moveTo>
                  <a:lnTo>
                    <a:pt x="205" y="4"/>
                  </a:lnTo>
                  <a:lnTo>
                    <a:pt x="241" y="12"/>
                  </a:lnTo>
                  <a:lnTo>
                    <a:pt x="275" y="27"/>
                  </a:lnTo>
                  <a:lnTo>
                    <a:pt x="306" y="48"/>
                  </a:lnTo>
                  <a:lnTo>
                    <a:pt x="268" y="126"/>
                  </a:lnTo>
                  <a:lnTo>
                    <a:pt x="242" y="111"/>
                  </a:lnTo>
                  <a:lnTo>
                    <a:pt x="215" y="99"/>
                  </a:lnTo>
                  <a:lnTo>
                    <a:pt x="190" y="91"/>
                  </a:lnTo>
                  <a:lnTo>
                    <a:pt x="164" y="89"/>
                  </a:lnTo>
                  <a:lnTo>
                    <a:pt x="145" y="91"/>
                  </a:lnTo>
                  <a:lnTo>
                    <a:pt x="130" y="97"/>
                  </a:lnTo>
                  <a:lnTo>
                    <a:pt x="121" y="108"/>
                  </a:lnTo>
                  <a:lnTo>
                    <a:pt x="114" y="120"/>
                  </a:lnTo>
                  <a:lnTo>
                    <a:pt x="113" y="133"/>
                  </a:lnTo>
                  <a:lnTo>
                    <a:pt x="114" y="149"/>
                  </a:lnTo>
                  <a:lnTo>
                    <a:pt x="120" y="162"/>
                  </a:lnTo>
                  <a:lnTo>
                    <a:pt x="128" y="174"/>
                  </a:lnTo>
                  <a:lnTo>
                    <a:pt x="143" y="188"/>
                  </a:lnTo>
                  <a:lnTo>
                    <a:pt x="167" y="203"/>
                  </a:lnTo>
                  <a:lnTo>
                    <a:pt x="196" y="222"/>
                  </a:lnTo>
                  <a:lnTo>
                    <a:pt x="229" y="241"/>
                  </a:lnTo>
                  <a:lnTo>
                    <a:pt x="254" y="258"/>
                  </a:lnTo>
                  <a:lnTo>
                    <a:pt x="278" y="279"/>
                  </a:lnTo>
                  <a:lnTo>
                    <a:pt x="295" y="299"/>
                  </a:lnTo>
                  <a:lnTo>
                    <a:pt x="307" y="323"/>
                  </a:lnTo>
                  <a:lnTo>
                    <a:pt x="316" y="350"/>
                  </a:lnTo>
                  <a:lnTo>
                    <a:pt x="319" y="384"/>
                  </a:lnTo>
                  <a:lnTo>
                    <a:pt x="316" y="424"/>
                  </a:lnTo>
                  <a:lnTo>
                    <a:pt x="304" y="458"/>
                  </a:lnTo>
                  <a:lnTo>
                    <a:pt x="287" y="485"/>
                  </a:lnTo>
                  <a:lnTo>
                    <a:pt x="263" y="507"/>
                  </a:lnTo>
                  <a:lnTo>
                    <a:pt x="234" y="523"/>
                  </a:lnTo>
                  <a:lnTo>
                    <a:pt x="200" y="533"/>
                  </a:lnTo>
                  <a:lnTo>
                    <a:pt x="159" y="536"/>
                  </a:lnTo>
                  <a:lnTo>
                    <a:pt x="118" y="533"/>
                  </a:lnTo>
                  <a:lnTo>
                    <a:pt x="77" y="521"/>
                  </a:lnTo>
                  <a:lnTo>
                    <a:pt x="38" y="504"/>
                  </a:lnTo>
                  <a:lnTo>
                    <a:pt x="0" y="482"/>
                  </a:lnTo>
                  <a:lnTo>
                    <a:pt x="38" y="403"/>
                  </a:lnTo>
                  <a:lnTo>
                    <a:pt x="70" y="422"/>
                  </a:lnTo>
                  <a:lnTo>
                    <a:pt x="102" y="436"/>
                  </a:lnTo>
                  <a:lnTo>
                    <a:pt x="130" y="444"/>
                  </a:lnTo>
                  <a:lnTo>
                    <a:pt x="157" y="448"/>
                  </a:lnTo>
                  <a:lnTo>
                    <a:pt x="179" y="444"/>
                  </a:lnTo>
                  <a:lnTo>
                    <a:pt x="198" y="437"/>
                  </a:lnTo>
                  <a:lnTo>
                    <a:pt x="213" y="425"/>
                  </a:lnTo>
                  <a:lnTo>
                    <a:pt x="222" y="410"/>
                  </a:lnTo>
                  <a:lnTo>
                    <a:pt x="224" y="391"/>
                  </a:lnTo>
                  <a:lnTo>
                    <a:pt x="222" y="374"/>
                  </a:lnTo>
                  <a:lnTo>
                    <a:pt x="215" y="359"/>
                  </a:lnTo>
                  <a:lnTo>
                    <a:pt x="202" y="345"/>
                  </a:lnTo>
                  <a:lnTo>
                    <a:pt x="183" y="330"/>
                  </a:lnTo>
                  <a:lnTo>
                    <a:pt x="157" y="314"/>
                  </a:lnTo>
                  <a:lnTo>
                    <a:pt x="125" y="296"/>
                  </a:lnTo>
                  <a:lnTo>
                    <a:pt x="99" y="279"/>
                  </a:lnTo>
                  <a:lnTo>
                    <a:pt x="77" y="263"/>
                  </a:lnTo>
                  <a:lnTo>
                    <a:pt x="56" y="244"/>
                  </a:lnTo>
                  <a:lnTo>
                    <a:pt x="41" y="226"/>
                  </a:lnTo>
                  <a:lnTo>
                    <a:pt x="29" y="202"/>
                  </a:lnTo>
                  <a:lnTo>
                    <a:pt x="21" y="174"/>
                  </a:lnTo>
                  <a:lnTo>
                    <a:pt x="19" y="144"/>
                  </a:lnTo>
                  <a:lnTo>
                    <a:pt x="22" y="106"/>
                  </a:lnTo>
                  <a:lnTo>
                    <a:pt x="31" y="75"/>
                  </a:lnTo>
                  <a:lnTo>
                    <a:pt x="48" y="50"/>
                  </a:lnTo>
                  <a:lnTo>
                    <a:pt x="68" y="27"/>
                  </a:lnTo>
                  <a:lnTo>
                    <a:pt x="96" y="12"/>
                  </a:lnTo>
                  <a:lnTo>
                    <a:pt x="128" y="2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7" name="Freeform 21"/>
            <p:cNvSpPr>
              <a:spLocks/>
            </p:cNvSpPr>
            <p:nvPr userDrawn="1"/>
          </p:nvSpPr>
          <p:spPr bwMode="auto">
            <a:xfrm>
              <a:off x="6037858" y="4369139"/>
              <a:ext cx="314816" cy="528970"/>
            </a:xfrm>
            <a:custGeom>
              <a:avLst/>
              <a:gdLst>
                <a:gd name="T0" fmla="*/ 203 w 319"/>
                <a:gd name="T1" fmla="*/ 4 h 536"/>
                <a:gd name="T2" fmla="*/ 275 w 319"/>
                <a:gd name="T3" fmla="*/ 27 h 536"/>
                <a:gd name="T4" fmla="*/ 268 w 319"/>
                <a:gd name="T5" fmla="*/ 126 h 536"/>
                <a:gd name="T6" fmla="*/ 215 w 319"/>
                <a:gd name="T7" fmla="*/ 99 h 536"/>
                <a:gd name="T8" fmla="*/ 164 w 319"/>
                <a:gd name="T9" fmla="*/ 89 h 536"/>
                <a:gd name="T10" fmla="*/ 129 w 319"/>
                <a:gd name="T11" fmla="*/ 97 h 536"/>
                <a:gd name="T12" fmla="*/ 114 w 319"/>
                <a:gd name="T13" fmla="*/ 120 h 536"/>
                <a:gd name="T14" fmla="*/ 114 w 319"/>
                <a:gd name="T15" fmla="*/ 149 h 536"/>
                <a:gd name="T16" fmla="*/ 128 w 319"/>
                <a:gd name="T17" fmla="*/ 174 h 536"/>
                <a:gd name="T18" fmla="*/ 165 w 319"/>
                <a:gd name="T19" fmla="*/ 203 h 536"/>
                <a:gd name="T20" fmla="*/ 227 w 319"/>
                <a:gd name="T21" fmla="*/ 241 h 536"/>
                <a:gd name="T22" fmla="*/ 276 w 319"/>
                <a:gd name="T23" fmla="*/ 279 h 536"/>
                <a:gd name="T24" fmla="*/ 307 w 319"/>
                <a:gd name="T25" fmla="*/ 323 h 536"/>
                <a:gd name="T26" fmla="*/ 319 w 319"/>
                <a:gd name="T27" fmla="*/ 384 h 536"/>
                <a:gd name="T28" fmla="*/ 304 w 319"/>
                <a:gd name="T29" fmla="*/ 458 h 536"/>
                <a:gd name="T30" fmla="*/ 263 w 319"/>
                <a:gd name="T31" fmla="*/ 507 h 536"/>
                <a:gd name="T32" fmla="*/ 198 w 319"/>
                <a:gd name="T33" fmla="*/ 533 h 536"/>
                <a:gd name="T34" fmla="*/ 117 w 319"/>
                <a:gd name="T35" fmla="*/ 533 h 536"/>
                <a:gd name="T36" fmla="*/ 35 w 319"/>
                <a:gd name="T37" fmla="*/ 504 h 536"/>
                <a:gd name="T38" fmla="*/ 37 w 319"/>
                <a:gd name="T39" fmla="*/ 403 h 536"/>
                <a:gd name="T40" fmla="*/ 100 w 319"/>
                <a:gd name="T41" fmla="*/ 436 h 536"/>
                <a:gd name="T42" fmla="*/ 157 w 319"/>
                <a:gd name="T43" fmla="*/ 448 h 536"/>
                <a:gd name="T44" fmla="*/ 198 w 319"/>
                <a:gd name="T45" fmla="*/ 437 h 536"/>
                <a:gd name="T46" fmla="*/ 222 w 319"/>
                <a:gd name="T47" fmla="*/ 410 h 536"/>
                <a:gd name="T48" fmla="*/ 222 w 319"/>
                <a:gd name="T49" fmla="*/ 374 h 536"/>
                <a:gd name="T50" fmla="*/ 201 w 319"/>
                <a:gd name="T51" fmla="*/ 345 h 536"/>
                <a:gd name="T52" fmla="*/ 157 w 319"/>
                <a:gd name="T53" fmla="*/ 314 h 536"/>
                <a:gd name="T54" fmla="*/ 99 w 319"/>
                <a:gd name="T55" fmla="*/ 279 h 536"/>
                <a:gd name="T56" fmla="*/ 56 w 319"/>
                <a:gd name="T57" fmla="*/ 244 h 536"/>
                <a:gd name="T58" fmla="*/ 29 w 319"/>
                <a:gd name="T59" fmla="*/ 202 h 536"/>
                <a:gd name="T60" fmla="*/ 18 w 319"/>
                <a:gd name="T61" fmla="*/ 144 h 536"/>
                <a:gd name="T62" fmla="*/ 30 w 319"/>
                <a:gd name="T63" fmla="*/ 75 h 536"/>
                <a:gd name="T64" fmla="*/ 68 w 319"/>
                <a:gd name="T65" fmla="*/ 27 h 536"/>
                <a:gd name="T66" fmla="*/ 128 w 319"/>
                <a:gd name="T67" fmla="*/ 2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9" h="536">
                  <a:moveTo>
                    <a:pt x="165" y="0"/>
                  </a:moveTo>
                  <a:lnTo>
                    <a:pt x="203" y="4"/>
                  </a:lnTo>
                  <a:lnTo>
                    <a:pt x="240" y="12"/>
                  </a:lnTo>
                  <a:lnTo>
                    <a:pt x="275" y="27"/>
                  </a:lnTo>
                  <a:lnTo>
                    <a:pt x="305" y="48"/>
                  </a:lnTo>
                  <a:lnTo>
                    <a:pt x="268" y="126"/>
                  </a:lnTo>
                  <a:lnTo>
                    <a:pt x="242" y="111"/>
                  </a:lnTo>
                  <a:lnTo>
                    <a:pt x="215" y="99"/>
                  </a:lnTo>
                  <a:lnTo>
                    <a:pt x="187" y="91"/>
                  </a:lnTo>
                  <a:lnTo>
                    <a:pt x="164" y="89"/>
                  </a:lnTo>
                  <a:lnTo>
                    <a:pt x="145" y="91"/>
                  </a:lnTo>
                  <a:lnTo>
                    <a:pt x="129" y="97"/>
                  </a:lnTo>
                  <a:lnTo>
                    <a:pt x="119" y="108"/>
                  </a:lnTo>
                  <a:lnTo>
                    <a:pt x="114" y="120"/>
                  </a:lnTo>
                  <a:lnTo>
                    <a:pt x="112" y="133"/>
                  </a:lnTo>
                  <a:lnTo>
                    <a:pt x="114" y="149"/>
                  </a:lnTo>
                  <a:lnTo>
                    <a:pt x="119" y="162"/>
                  </a:lnTo>
                  <a:lnTo>
                    <a:pt x="128" y="174"/>
                  </a:lnTo>
                  <a:lnTo>
                    <a:pt x="143" y="188"/>
                  </a:lnTo>
                  <a:lnTo>
                    <a:pt x="165" y="203"/>
                  </a:lnTo>
                  <a:lnTo>
                    <a:pt x="196" y="222"/>
                  </a:lnTo>
                  <a:lnTo>
                    <a:pt x="227" y="241"/>
                  </a:lnTo>
                  <a:lnTo>
                    <a:pt x="254" y="258"/>
                  </a:lnTo>
                  <a:lnTo>
                    <a:pt x="276" y="279"/>
                  </a:lnTo>
                  <a:lnTo>
                    <a:pt x="295" y="299"/>
                  </a:lnTo>
                  <a:lnTo>
                    <a:pt x="307" y="323"/>
                  </a:lnTo>
                  <a:lnTo>
                    <a:pt x="315" y="350"/>
                  </a:lnTo>
                  <a:lnTo>
                    <a:pt x="319" y="384"/>
                  </a:lnTo>
                  <a:lnTo>
                    <a:pt x="314" y="424"/>
                  </a:lnTo>
                  <a:lnTo>
                    <a:pt x="304" y="458"/>
                  </a:lnTo>
                  <a:lnTo>
                    <a:pt x="286" y="485"/>
                  </a:lnTo>
                  <a:lnTo>
                    <a:pt x="263" y="507"/>
                  </a:lnTo>
                  <a:lnTo>
                    <a:pt x="234" y="523"/>
                  </a:lnTo>
                  <a:lnTo>
                    <a:pt x="198" y="533"/>
                  </a:lnTo>
                  <a:lnTo>
                    <a:pt x="158" y="536"/>
                  </a:lnTo>
                  <a:lnTo>
                    <a:pt x="117" y="533"/>
                  </a:lnTo>
                  <a:lnTo>
                    <a:pt x="75" y="521"/>
                  </a:lnTo>
                  <a:lnTo>
                    <a:pt x="35" y="504"/>
                  </a:lnTo>
                  <a:lnTo>
                    <a:pt x="0" y="482"/>
                  </a:lnTo>
                  <a:lnTo>
                    <a:pt x="37" y="403"/>
                  </a:lnTo>
                  <a:lnTo>
                    <a:pt x="70" y="422"/>
                  </a:lnTo>
                  <a:lnTo>
                    <a:pt x="100" y="436"/>
                  </a:lnTo>
                  <a:lnTo>
                    <a:pt x="129" y="444"/>
                  </a:lnTo>
                  <a:lnTo>
                    <a:pt x="157" y="448"/>
                  </a:lnTo>
                  <a:lnTo>
                    <a:pt x="179" y="444"/>
                  </a:lnTo>
                  <a:lnTo>
                    <a:pt x="198" y="437"/>
                  </a:lnTo>
                  <a:lnTo>
                    <a:pt x="213" y="425"/>
                  </a:lnTo>
                  <a:lnTo>
                    <a:pt x="222" y="410"/>
                  </a:lnTo>
                  <a:lnTo>
                    <a:pt x="223" y="391"/>
                  </a:lnTo>
                  <a:lnTo>
                    <a:pt x="222" y="374"/>
                  </a:lnTo>
                  <a:lnTo>
                    <a:pt x="215" y="359"/>
                  </a:lnTo>
                  <a:lnTo>
                    <a:pt x="201" y="345"/>
                  </a:lnTo>
                  <a:lnTo>
                    <a:pt x="182" y="330"/>
                  </a:lnTo>
                  <a:lnTo>
                    <a:pt x="157" y="314"/>
                  </a:lnTo>
                  <a:lnTo>
                    <a:pt x="124" y="296"/>
                  </a:lnTo>
                  <a:lnTo>
                    <a:pt x="99" y="279"/>
                  </a:lnTo>
                  <a:lnTo>
                    <a:pt x="76" y="263"/>
                  </a:lnTo>
                  <a:lnTo>
                    <a:pt x="56" y="244"/>
                  </a:lnTo>
                  <a:lnTo>
                    <a:pt x="41" y="226"/>
                  </a:lnTo>
                  <a:lnTo>
                    <a:pt x="29" y="202"/>
                  </a:lnTo>
                  <a:lnTo>
                    <a:pt x="20" y="174"/>
                  </a:lnTo>
                  <a:lnTo>
                    <a:pt x="18" y="144"/>
                  </a:lnTo>
                  <a:lnTo>
                    <a:pt x="22" y="106"/>
                  </a:lnTo>
                  <a:lnTo>
                    <a:pt x="30" y="75"/>
                  </a:lnTo>
                  <a:lnTo>
                    <a:pt x="46" y="50"/>
                  </a:lnTo>
                  <a:lnTo>
                    <a:pt x="68" y="27"/>
                  </a:lnTo>
                  <a:lnTo>
                    <a:pt x="95" y="12"/>
                  </a:lnTo>
                  <a:lnTo>
                    <a:pt x="128" y="2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8" name="Freeform 22"/>
            <p:cNvSpPr>
              <a:spLocks noEditPoints="1"/>
            </p:cNvSpPr>
            <p:nvPr userDrawn="1"/>
          </p:nvSpPr>
          <p:spPr bwMode="auto">
            <a:xfrm>
              <a:off x="6391163" y="4369139"/>
              <a:ext cx="361200" cy="528970"/>
            </a:xfrm>
            <a:custGeom>
              <a:avLst/>
              <a:gdLst>
                <a:gd name="T0" fmla="*/ 181 w 366"/>
                <a:gd name="T1" fmla="*/ 87 h 536"/>
                <a:gd name="T2" fmla="*/ 159 w 366"/>
                <a:gd name="T3" fmla="*/ 91 h 536"/>
                <a:gd name="T4" fmla="*/ 140 w 366"/>
                <a:gd name="T5" fmla="*/ 103 h 536"/>
                <a:gd name="T6" fmla="*/ 123 w 366"/>
                <a:gd name="T7" fmla="*/ 120 h 536"/>
                <a:gd name="T8" fmla="*/ 111 w 366"/>
                <a:gd name="T9" fmla="*/ 145 h 536"/>
                <a:gd name="T10" fmla="*/ 101 w 366"/>
                <a:gd name="T11" fmla="*/ 178 h 536"/>
                <a:gd name="T12" fmla="*/ 96 w 366"/>
                <a:gd name="T13" fmla="*/ 219 h 536"/>
                <a:gd name="T14" fmla="*/ 270 w 366"/>
                <a:gd name="T15" fmla="*/ 219 h 536"/>
                <a:gd name="T16" fmla="*/ 265 w 366"/>
                <a:gd name="T17" fmla="*/ 183 h 536"/>
                <a:gd name="T18" fmla="*/ 256 w 366"/>
                <a:gd name="T19" fmla="*/ 150 h 536"/>
                <a:gd name="T20" fmla="*/ 244 w 366"/>
                <a:gd name="T21" fmla="*/ 125 h 536"/>
                <a:gd name="T22" fmla="*/ 227 w 366"/>
                <a:gd name="T23" fmla="*/ 104 h 536"/>
                <a:gd name="T24" fmla="*/ 207 w 366"/>
                <a:gd name="T25" fmla="*/ 92 h 536"/>
                <a:gd name="T26" fmla="*/ 181 w 366"/>
                <a:gd name="T27" fmla="*/ 87 h 536"/>
                <a:gd name="T28" fmla="*/ 185 w 366"/>
                <a:gd name="T29" fmla="*/ 0 h 536"/>
                <a:gd name="T30" fmla="*/ 217 w 366"/>
                <a:gd name="T31" fmla="*/ 2 h 536"/>
                <a:gd name="T32" fmla="*/ 248 w 366"/>
                <a:gd name="T33" fmla="*/ 12 h 536"/>
                <a:gd name="T34" fmla="*/ 277 w 366"/>
                <a:gd name="T35" fmla="*/ 29 h 536"/>
                <a:gd name="T36" fmla="*/ 302 w 366"/>
                <a:gd name="T37" fmla="*/ 51 h 536"/>
                <a:gd name="T38" fmla="*/ 323 w 366"/>
                <a:gd name="T39" fmla="*/ 80 h 536"/>
                <a:gd name="T40" fmla="*/ 342 w 366"/>
                <a:gd name="T41" fmla="*/ 118 h 536"/>
                <a:gd name="T42" fmla="*/ 354 w 366"/>
                <a:gd name="T43" fmla="*/ 161 h 536"/>
                <a:gd name="T44" fmla="*/ 362 w 366"/>
                <a:gd name="T45" fmla="*/ 210 h 536"/>
                <a:gd name="T46" fmla="*/ 366 w 366"/>
                <a:gd name="T47" fmla="*/ 267 h 536"/>
                <a:gd name="T48" fmla="*/ 366 w 366"/>
                <a:gd name="T49" fmla="*/ 284 h 536"/>
                <a:gd name="T50" fmla="*/ 364 w 366"/>
                <a:gd name="T51" fmla="*/ 301 h 536"/>
                <a:gd name="T52" fmla="*/ 94 w 366"/>
                <a:gd name="T53" fmla="*/ 301 h 536"/>
                <a:gd name="T54" fmla="*/ 99 w 366"/>
                <a:gd name="T55" fmla="*/ 340 h 536"/>
                <a:gd name="T56" fmla="*/ 106 w 366"/>
                <a:gd name="T57" fmla="*/ 374 h 536"/>
                <a:gd name="T58" fmla="*/ 118 w 366"/>
                <a:gd name="T59" fmla="*/ 400 h 536"/>
                <a:gd name="T60" fmla="*/ 132 w 366"/>
                <a:gd name="T61" fmla="*/ 420 h 536"/>
                <a:gd name="T62" fmla="*/ 149 w 366"/>
                <a:gd name="T63" fmla="*/ 436 h 536"/>
                <a:gd name="T64" fmla="*/ 169 w 366"/>
                <a:gd name="T65" fmla="*/ 444 h 536"/>
                <a:gd name="T66" fmla="*/ 191 w 366"/>
                <a:gd name="T67" fmla="*/ 446 h 536"/>
                <a:gd name="T68" fmla="*/ 220 w 366"/>
                <a:gd name="T69" fmla="*/ 444 h 536"/>
                <a:gd name="T70" fmla="*/ 243 w 366"/>
                <a:gd name="T71" fmla="*/ 437 h 536"/>
                <a:gd name="T72" fmla="*/ 263 w 366"/>
                <a:gd name="T73" fmla="*/ 425 h 536"/>
                <a:gd name="T74" fmla="*/ 285 w 366"/>
                <a:gd name="T75" fmla="*/ 408 h 536"/>
                <a:gd name="T76" fmla="*/ 343 w 366"/>
                <a:gd name="T77" fmla="*/ 468 h 536"/>
                <a:gd name="T78" fmla="*/ 319 w 366"/>
                <a:gd name="T79" fmla="*/ 490 h 536"/>
                <a:gd name="T80" fmla="*/ 292 w 366"/>
                <a:gd name="T81" fmla="*/ 509 h 536"/>
                <a:gd name="T82" fmla="*/ 261 w 366"/>
                <a:gd name="T83" fmla="*/ 523 h 536"/>
                <a:gd name="T84" fmla="*/ 227 w 366"/>
                <a:gd name="T85" fmla="*/ 533 h 536"/>
                <a:gd name="T86" fmla="*/ 190 w 366"/>
                <a:gd name="T87" fmla="*/ 536 h 536"/>
                <a:gd name="T88" fmla="*/ 150 w 366"/>
                <a:gd name="T89" fmla="*/ 533 h 536"/>
                <a:gd name="T90" fmla="*/ 116 w 366"/>
                <a:gd name="T91" fmla="*/ 521 h 536"/>
                <a:gd name="T92" fmla="*/ 86 w 366"/>
                <a:gd name="T93" fmla="*/ 504 h 536"/>
                <a:gd name="T94" fmla="*/ 60 w 366"/>
                <a:gd name="T95" fmla="*/ 478 h 536"/>
                <a:gd name="T96" fmla="*/ 39 w 366"/>
                <a:gd name="T97" fmla="*/ 448 h 536"/>
                <a:gd name="T98" fmla="*/ 22 w 366"/>
                <a:gd name="T99" fmla="*/ 412 h 536"/>
                <a:gd name="T100" fmla="*/ 10 w 366"/>
                <a:gd name="T101" fmla="*/ 369 h 536"/>
                <a:gd name="T102" fmla="*/ 2 w 366"/>
                <a:gd name="T103" fmla="*/ 323 h 536"/>
                <a:gd name="T104" fmla="*/ 0 w 366"/>
                <a:gd name="T105" fmla="*/ 270 h 536"/>
                <a:gd name="T106" fmla="*/ 4 w 366"/>
                <a:gd name="T107" fmla="*/ 214 h 536"/>
                <a:gd name="T108" fmla="*/ 10 w 366"/>
                <a:gd name="T109" fmla="*/ 164 h 536"/>
                <a:gd name="T110" fmla="*/ 24 w 366"/>
                <a:gd name="T111" fmla="*/ 120 h 536"/>
                <a:gd name="T112" fmla="*/ 41 w 366"/>
                <a:gd name="T113" fmla="*/ 84 h 536"/>
                <a:gd name="T114" fmla="*/ 62 w 366"/>
                <a:gd name="T115" fmla="*/ 53 h 536"/>
                <a:gd name="T116" fmla="*/ 87 w 366"/>
                <a:gd name="T117" fmla="*/ 29 h 536"/>
                <a:gd name="T118" fmla="*/ 116 w 366"/>
                <a:gd name="T119" fmla="*/ 12 h 536"/>
                <a:gd name="T120" fmla="*/ 149 w 366"/>
                <a:gd name="T121" fmla="*/ 4 h 536"/>
                <a:gd name="T122" fmla="*/ 185 w 366"/>
                <a:gd name="T12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6" h="536">
                  <a:moveTo>
                    <a:pt x="181" y="87"/>
                  </a:moveTo>
                  <a:lnTo>
                    <a:pt x="159" y="91"/>
                  </a:lnTo>
                  <a:lnTo>
                    <a:pt x="140" y="103"/>
                  </a:lnTo>
                  <a:lnTo>
                    <a:pt x="123" y="120"/>
                  </a:lnTo>
                  <a:lnTo>
                    <a:pt x="111" y="145"/>
                  </a:lnTo>
                  <a:lnTo>
                    <a:pt x="101" y="178"/>
                  </a:lnTo>
                  <a:lnTo>
                    <a:pt x="96" y="219"/>
                  </a:lnTo>
                  <a:lnTo>
                    <a:pt x="270" y="219"/>
                  </a:lnTo>
                  <a:lnTo>
                    <a:pt x="265" y="183"/>
                  </a:lnTo>
                  <a:lnTo>
                    <a:pt x="256" y="150"/>
                  </a:lnTo>
                  <a:lnTo>
                    <a:pt x="244" y="125"/>
                  </a:lnTo>
                  <a:lnTo>
                    <a:pt x="227" y="104"/>
                  </a:lnTo>
                  <a:lnTo>
                    <a:pt x="207" y="92"/>
                  </a:lnTo>
                  <a:lnTo>
                    <a:pt x="181" y="87"/>
                  </a:lnTo>
                  <a:close/>
                  <a:moveTo>
                    <a:pt x="185" y="0"/>
                  </a:moveTo>
                  <a:lnTo>
                    <a:pt x="217" y="2"/>
                  </a:lnTo>
                  <a:lnTo>
                    <a:pt x="248" y="12"/>
                  </a:lnTo>
                  <a:lnTo>
                    <a:pt x="277" y="29"/>
                  </a:lnTo>
                  <a:lnTo>
                    <a:pt x="302" y="51"/>
                  </a:lnTo>
                  <a:lnTo>
                    <a:pt x="323" y="80"/>
                  </a:lnTo>
                  <a:lnTo>
                    <a:pt x="342" y="118"/>
                  </a:lnTo>
                  <a:lnTo>
                    <a:pt x="354" y="161"/>
                  </a:lnTo>
                  <a:lnTo>
                    <a:pt x="362" y="210"/>
                  </a:lnTo>
                  <a:lnTo>
                    <a:pt x="366" y="267"/>
                  </a:lnTo>
                  <a:lnTo>
                    <a:pt x="366" y="284"/>
                  </a:lnTo>
                  <a:lnTo>
                    <a:pt x="364" y="301"/>
                  </a:lnTo>
                  <a:lnTo>
                    <a:pt x="94" y="301"/>
                  </a:lnTo>
                  <a:lnTo>
                    <a:pt x="99" y="340"/>
                  </a:lnTo>
                  <a:lnTo>
                    <a:pt x="106" y="374"/>
                  </a:lnTo>
                  <a:lnTo>
                    <a:pt x="118" y="400"/>
                  </a:lnTo>
                  <a:lnTo>
                    <a:pt x="132" y="420"/>
                  </a:lnTo>
                  <a:lnTo>
                    <a:pt x="149" y="436"/>
                  </a:lnTo>
                  <a:lnTo>
                    <a:pt x="169" y="444"/>
                  </a:lnTo>
                  <a:lnTo>
                    <a:pt x="191" y="446"/>
                  </a:lnTo>
                  <a:lnTo>
                    <a:pt x="220" y="444"/>
                  </a:lnTo>
                  <a:lnTo>
                    <a:pt x="243" y="437"/>
                  </a:lnTo>
                  <a:lnTo>
                    <a:pt x="263" y="425"/>
                  </a:lnTo>
                  <a:lnTo>
                    <a:pt x="285" y="408"/>
                  </a:lnTo>
                  <a:lnTo>
                    <a:pt x="343" y="468"/>
                  </a:lnTo>
                  <a:lnTo>
                    <a:pt x="319" y="490"/>
                  </a:lnTo>
                  <a:lnTo>
                    <a:pt x="292" y="509"/>
                  </a:lnTo>
                  <a:lnTo>
                    <a:pt x="261" y="523"/>
                  </a:lnTo>
                  <a:lnTo>
                    <a:pt x="227" y="533"/>
                  </a:lnTo>
                  <a:lnTo>
                    <a:pt x="190" y="536"/>
                  </a:lnTo>
                  <a:lnTo>
                    <a:pt x="150" y="533"/>
                  </a:lnTo>
                  <a:lnTo>
                    <a:pt x="116" y="521"/>
                  </a:lnTo>
                  <a:lnTo>
                    <a:pt x="86" y="504"/>
                  </a:lnTo>
                  <a:lnTo>
                    <a:pt x="60" y="478"/>
                  </a:lnTo>
                  <a:lnTo>
                    <a:pt x="39" y="448"/>
                  </a:lnTo>
                  <a:lnTo>
                    <a:pt x="22" y="412"/>
                  </a:lnTo>
                  <a:lnTo>
                    <a:pt x="10" y="369"/>
                  </a:lnTo>
                  <a:lnTo>
                    <a:pt x="2" y="323"/>
                  </a:lnTo>
                  <a:lnTo>
                    <a:pt x="0" y="270"/>
                  </a:lnTo>
                  <a:lnTo>
                    <a:pt x="4" y="214"/>
                  </a:lnTo>
                  <a:lnTo>
                    <a:pt x="10" y="164"/>
                  </a:lnTo>
                  <a:lnTo>
                    <a:pt x="24" y="120"/>
                  </a:lnTo>
                  <a:lnTo>
                    <a:pt x="41" y="84"/>
                  </a:lnTo>
                  <a:lnTo>
                    <a:pt x="62" y="53"/>
                  </a:lnTo>
                  <a:lnTo>
                    <a:pt x="87" y="29"/>
                  </a:lnTo>
                  <a:lnTo>
                    <a:pt x="116" y="12"/>
                  </a:lnTo>
                  <a:lnTo>
                    <a:pt x="149" y="4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9" name="Freeform 23"/>
            <p:cNvSpPr>
              <a:spLocks/>
            </p:cNvSpPr>
            <p:nvPr userDrawn="1"/>
          </p:nvSpPr>
          <p:spPr bwMode="auto">
            <a:xfrm>
              <a:off x="6815524" y="4369139"/>
              <a:ext cx="252643" cy="519102"/>
            </a:xfrm>
            <a:custGeom>
              <a:avLst/>
              <a:gdLst>
                <a:gd name="T0" fmla="*/ 185 w 256"/>
                <a:gd name="T1" fmla="*/ 0 h 526"/>
                <a:gd name="T2" fmla="*/ 216 w 256"/>
                <a:gd name="T3" fmla="*/ 2 h 526"/>
                <a:gd name="T4" fmla="*/ 238 w 256"/>
                <a:gd name="T5" fmla="*/ 9 h 526"/>
                <a:gd name="T6" fmla="*/ 256 w 256"/>
                <a:gd name="T7" fmla="*/ 17 h 526"/>
                <a:gd name="T8" fmla="*/ 234 w 256"/>
                <a:gd name="T9" fmla="*/ 111 h 526"/>
                <a:gd name="T10" fmla="*/ 216 w 256"/>
                <a:gd name="T11" fmla="*/ 103 h 526"/>
                <a:gd name="T12" fmla="*/ 193 w 256"/>
                <a:gd name="T13" fmla="*/ 97 h 526"/>
                <a:gd name="T14" fmla="*/ 168 w 256"/>
                <a:gd name="T15" fmla="*/ 96 h 526"/>
                <a:gd name="T16" fmla="*/ 149 w 256"/>
                <a:gd name="T17" fmla="*/ 97 h 526"/>
                <a:gd name="T18" fmla="*/ 128 w 256"/>
                <a:gd name="T19" fmla="*/ 104 h 526"/>
                <a:gd name="T20" fmla="*/ 111 w 256"/>
                <a:gd name="T21" fmla="*/ 116 h 526"/>
                <a:gd name="T22" fmla="*/ 94 w 256"/>
                <a:gd name="T23" fmla="*/ 137 h 526"/>
                <a:gd name="T24" fmla="*/ 94 w 256"/>
                <a:gd name="T25" fmla="*/ 526 h 526"/>
                <a:gd name="T26" fmla="*/ 0 w 256"/>
                <a:gd name="T27" fmla="*/ 526 h 526"/>
                <a:gd name="T28" fmla="*/ 0 w 256"/>
                <a:gd name="T29" fmla="*/ 10 h 526"/>
                <a:gd name="T30" fmla="*/ 94 w 256"/>
                <a:gd name="T31" fmla="*/ 10 h 526"/>
                <a:gd name="T32" fmla="*/ 94 w 256"/>
                <a:gd name="T33" fmla="*/ 46 h 526"/>
                <a:gd name="T34" fmla="*/ 111 w 256"/>
                <a:gd name="T35" fmla="*/ 27 h 526"/>
                <a:gd name="T36" fmla="*/ 134 w 256"/>
                <a:gd name="T37" fmla="*/ 12 h 526"/>
                <a:gd name="T38" fmla="*/ 157 w 256"/>
                <a:gd name="T39" fmla="*/ 4 h 526"/>
                <a:gd name="T40" fmla="*/ 185 w 256"/>
                <a:gd name="T4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6" h="526">
                  <a:moveTo>
                    <a:pt x="185" y="0"/>
                  </a:moveTo>
                  <a:lnTo>
                    <a:pt x="216" y="2"/>
                  </a:lnTo>
                  <a:lnTo>
                    <a:pt x="238" y="9"/>
                  </a:lnTo>
                  <a:lnTo>
                    <a:pt x="256" y="17"/>
                  </a:lnTo>
                  <a:lnTo>
                    <a:pt x="234" y="111"/>
                  </a:lnTo>
                  <a:lnTo>
                    <a:pt x="216" y="103"/>
                  </a:lnTo>
                  <a:lnTo>
                    <a:pt x="193" y="97"/>
                  </a:lnTo>
                  <a:lnTo>
                    <a:pt x="168" y="96"/>
                  </a:lnTo>
                  <a:lnTo>
                    <a:pt x="149" y="97"/>
                  </a:lnTo>
                  <a:lnTo>
                    <a:pt x="128" y="104"/>
                  </a:lnTo>
                  <a:lnTo>
                    <a:pt x="111" y="116"/>
                  </a:lnTo>
                  <a:lnTo>
                    <a:pt x="94" y="137"/>
                  </a:lnTo>
                  <a:lnTo>
                    <a:pt x="94" y="526"/>
                  </a:lnTo>
                  <a:lnTo>
                    <a:pt x="0" y="526"/>
                  </a:lnTo>
                  <a:lnTo>
                    <a:pt x="0" y="10"/>
                  </a:lnTo>
                  <a:lnTo>
                    <a:pt x="94" y="10"/>
                  </a:lnTo>
                  <a:lnTo>
                    <a:pt x="94" y="46"/>
                  </a:lnTo>
                  <a:lnTo>
                    <a:pt x="111" y="27"/>
                  </a:lnTo>
                  <a:lnTo>
                    <a:pt x="134" y="12"/>
                  </a:lnTo>
                  <a:lnTo>
                    <a:pt x="157" y="4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0" name="Rectangle 24"/>
            <p:cNvSpPr>
              <a:spLocks noChangeArrowheads="1"/>
            </p:cNvSpPr>
            <p:nvPr userDrawn="1"/>
          </p:nvSpPr>
          <p:spPr bwMode="auto">
            <a:xfrm>
              <a:off x="7117511" y="4379007"/>
              <a:ext cx="92767" cy="509233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1" name="Freeform 25"/>
            <p:cNvSpPr>
              <a:spLocks/>
            </p:cNvSpPr>
            <p:nvPr userDrawn="1"/>
          </p:nvSpPr>
          <p:spPr bwMode="auto">
            <a:xfrm>
              <a:off x="7201396" y="4379007"/>
              <a:ext cx="192443" cy="696741"/>
            </a:xfrm>
            <a:custGeom>
              <a:avLst/>
              <a:gdLst>
                <a:gd name="T0" fmla="*/ 101 w 195"/>
                <a:gd name="T1" fmla="*/ 0 h 706"/>
                <a:gd name="T2" fmla="*/ 195 w 195"/>
                <a:gd name="T3" fmla="*/ 0 h 706"/>
                <a:gd name="T4" fmla="*/ 195 w 195"/>
                <a:gd name="T5" fmla="*/ 497 h 706"/>
                <a:gd name="T6" fmla="*/ 193 w 195"/>
                <a:gd name="T7" fmla="*/ 543 h 706"/>
                <a:gd name="T8" fmla="*/ 185 w 195"/>
                <a:gd name="T9" fmla="*/ 583 h 706"/>
                <a:gd name="T10" fmla="*/ 173 w 195"/>
                <a:gd name="T11" fmla="*/ 615 h 706"/>
                <a:gd name="T12" fmla="*/ 154 w 195"/>
                <a:gd name="T13" fmla="*/ 644 h 706"/>
                <a:gd name="T14" fmla="*/ 130 w 195"/>
                <a:gd name="T15" fmla="*/ 666 h 706"/>
                <a:gd name="T16" fmla="*/ 101 w 195"/>
                <a:gd name="T17" fmla="*/ 684 h 706"/>
                <a:gd name="T18" fmla="*/ 65 w 195"/>
                <a:gd name="T19" fmla="*/ 697 h 706"/>
                <a:gd name="T20" fmla="*/ 24 w 195"/>
                <a:gd name="T21" fmla="*/ 706 h 706"/>
                <a:gd name="T22" fmla="*/ 0 w 195"/>
                <a:gd name="T23" fmla="*/ 629 h 706"/>
                <a:gd name="T24" fmla="*/ 33 w 195"/>
                <a:gd name="T25" fmla="*/ 619 h 706"/>
                <a:gd name="T26" fmla="*/ 60 w 195"/>
                <a:gd name="T27" fmla="*/ 605 h 706"/>
                <a:gd name="T28" fmla="*/ 79 w 195"/>
                <a:gd name="T29" fmla="*/ 588 h 706"/>
                <a:gd name="T30" fmla="*/ 91 w 195"/>
                <a:gd name="T31" fmla="*/ 566 h 706"/>
                <a:gd name="T32" fmla="*/ 98 w 195"/>
                <a:gd name="T33" fmla="*/ 538 h 706"/>
                <a:gd name="T34" fmla="*/ 101 w 195"/>
                <a:gd name="T35" fmla="*/ 502 h 706"/>
                <a:gd name="T36" fmla="*/ 101 w 195"/>
                <a:gd name="T37" fmla="*/ 0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5" h="706">
                  <a:moveTo>
                    <a:pt x="101" y="0"/>
                  </a:moveTo>
                  <a:lnTo>
                    <a:pt x="195" y="0"/>
                  </a:lnTo>
                  <a:lnTo>
                    <a:pt x="195" y="497"/>
                  </a:lnTo>
                  <a:lnTo>
                    <a:pt x="193" y="543"/>
                  </a:lnTo>
                  <a:lnTo>
                    <a:pt x="185" y="583"/>
                  </a:lnTo>
                  <a:lnTo>
                    <a:pt x="173" y="615"/>
                  </a:lnTo>
                  <a:lnTo>
                    <a:pt x="154" y="644"/>
                  </a:lnTo>
                  <a:lnTo>
                    <a:pt x="130" y="666"/>
                  </a:lnTo>
                  <a:lnTo>
                    <a:pt x="101" y="684"/>
                  </a:lnTo>
                  <a:lnTo>
                    <a:pt x="65" y="697"/>
                  </a:lnTo>
                  <a:lnTo>
                    <a:pt x="24" y="706"/>
                  </a:lnTo>
                  <a:lnTo>
                    <a:pt x="0" y="629"/>
                  </a:lnTo>
                  <a:lnTo>
                    <a:pt x="33" y="619"/>
                  </a:lnTo>
                  <a:lnTo>
                    <a:pt x="60" y="605"/>
                  </a:lnTo>
                  <a:lnTo>
                    <a:pt x="79" y="588"/>
                  </a:lnTo>
                  <a:lnTo>
                    <a:pt x="91" y="566"/>
                  </a:lnTo>
                  <a:lnTo>
                    <a:pt x="98" y="538"/>
                  </a:lnTo>
                  <a:lnTo>
                    <a:pt x="101" y="50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2" name="Freeform 26"/>
            <p:cNvSpPr>
              <a:spLocks/>
            </p:cNvSpPr>
            <p:nvPr userDrawn="1"/>
          </p:nvSpPr>
          <p:spPr bwMode="auto">
            <a:xfrm>
              <a:off x="4125275" y="5145817"/>
              <a:ext cx="378964" cy="679964"/>
            </a:xfrm>
            <a:custGeom>
              <a:avLst/>
              <a:gdLst>
                <a:gd name="T0" fmla="*/ 0 w 384"/>
                <a:gd name="T1" fmla="*/ 0 h 689"/>
                <a:gd name="T2" fmla="*/ 95 w 384"/>
                <a:gd name="T3" fmla="*/ 0 h 689"/>
                <a:gd name="T4" fmla="*/ 244 w 384"/>
                <a:gd name="T5" fmla="*/ 328 h 689"/>
                <a:gd name="T6" fmla="*/ 253 w 384"/>
                <a:gd name="T7" fmla="*/ 345 h 689"/>
                <a:gd name="T8" fmla="*/ 261 w 384"/>
                <a:gd name="T9" fmla="*/ 366 h 689"/>
                <a:gd name="T10" fmla="*/ 270 w 384"/>
                <a:gd name="T11" fmla="*/ 388 h 689"/>
                <a:gd name="T12" fmla="*/ 278 w 384"/>
                <a:gd name="T13" fmla="*/ 410 h 689"/>
                <a:gd name="T14" fmla="*/ 287 w 384"/>
                <a:gd name="T15" fmla="*/ 427 h 689"/>
                <a:gd name="T16" fmla="*/ 292 w 384"/>
                <a:gd name="T17" fmla="*/ 441 h 689"/>
                <a:gd name="T18" fmla="*/ 292 w 384"/>
                <a:gd name="T19" fmla="*/ 421 h 689"/>
                <a:gd name="T20" fmla="*/ 292 w 384"/>
                <a:gd name="T21" fmla="*/ 392 h 689"/>
                <a:gd name="T22" fmla="*/ 290 w 384"/>
                <a:gd name="T23" fmla="*/ 359 h 689"/>
                <a:gd name="T24" fmla="*/ 290 w 384"/>
                <a:gd name="T25" fmla="*/ 328 h 689"/>
                <a:gd name="T26" fmla="*/ 290 w 384"/>
                <a:gd name="T27" fmla="*/ 304 h 689"/>
                <a:gd name="T28" fmla="*/ 290 w 384"/>
                <a:gd name="T29" fmla="*/ 0 h 689"/>
                <a:gd name="T30" fmla="*/ 384 w 384"/>
                <a:gd name="T31" fmla="*/ 0 h 689"/>
                <a:gd name="T32" fmla="*/ 384 w 384"/>
                <a:gd name="T33" fmla="*/ 689 h 689"/>
                <a:gd name="T34" fmla="*/ 305 w 384"/>
                <a:gd name="T35" fmla="*/ 689 h 689"/>
                <a:gd name="T36" fmla="*/ 140 w 384"/>
                <a:gd name="T37" fmla="*/ 320 h 689"/>
                <a:gd name="T38" fmla="*/ 133 w 384"/>
                <a:gd name="T39" fmla="*/ 303 h 689"/>
                <a:gd name="T40" fmla="*/ 123 w 384"/>
                <a:gd name="T41" fmla="*/ 282 h 689"/>
                <a:gd name="T42" fmla="*/ 114 w 384"/>
                <a:gd name="T43" fmla="*/ 260 h 689"/>
                <a:gd name="T44" fmla="*/ 106 w 384"/>
                <a:gd name="T45" fmla="*/ 240 h 689"/>
                <a:gd name="T46" fmla="*/ 97 w 384"/>
                <a:gd name="T47" fmla="*/ 221 h 689"/>
                <a:gd name="T48" fmla="*/ 92 w 384"/>
                <a:gd name="T49" fmla="*/ 207 h 689"/>
                <a:gd name="T50" fmla="*/ 92 w 384"/>
                <a:gd name="T51" fmla="*/ 228 h 689"/>
                <a:gd name="T52" fmla="*/ 94 w 384"/>
                <a:gd name="T53" fmla="*/ 257 h 689"/>
                <a:gd name="T54" fmla="*/ 94 w 384"/>
                <a:gd name="T55" fmla="*/ 289 h 689"/>
                <a:gd name="T56" fmla="*/ 94 w 384"/>
                <a:gd name="T57" fmla="*/ 320 h 689"/>
                <a:gd name="T58" fmla="*/ 94 w 384"/>
                <a:gd name="T59" fmla="*/ 345 h 689"/>
                <a:gd name="T60" fmla="*/ 94 w 384"/>
                <a:gd name="T61" fmla="*/ 689 h 689"/>
                <a:gd name="T62" fmla="*/ 0 w 384"/>
                <a:gd name="T63" fmla="*/ 689 h 689"/>
                <a:gd name="T64" fmla="*/ 0 w 384"/>
                <a:gd name="T65" fmla="*/ 0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4" h="689">
                  <a:moveTo>
                    <a:pt x="0" y="0"/>
                  </a:moveTo>
                  <a:lnTo>
                    <a:pt x="95" y="0"/>
                  </a:lnTo>
                  <a:lnTo>
                    <a:pt x="244" y="328"/>
                  </a:lnTo>
                  <a:lnTo>
                    <a:pt x="253" y="345"/>
                  </a:lnTo>
                  <a:lnTo>
                    <a:pt x="261" y="366"/>
                  </a:lnTo>
                  <a:lnTo>
                    <a:pt x="270" y="388"/>
                  </a:lnTo>
                  <a:lnTo>
                    <a:pt x="278" y="410"/>
                  </a:lnTo>
                  <a:lnTo>
                    <a:pt x="287" y="427"/>
                  </a:lnTo>
                  <a:lnTo>
                    <a:pt x="292" y="441"/>
                  </a:lnTo>
                  <a:lnTo>
                    <a:pt x="292" y="421"/>
                  </a:lnTo>
                  <a:lnTo>
                    <a:pt x="292" y="392"/>
                  </a:lnTo>
                  <a:lnTo>
                    <a:pt x="290" y="359"/>
                  </a:lnTo>
                  <a:lnTo>
                    <a:pt x="290" y="328"/>
                  </a:lnTo>
                  <a:lnTo>
                    <a:pt x="290" y="304"/>
                  </a:lnTo>
                  <a:lnTo>
                    <a:pt x="290" y="0"/>
                  </a:lnTo>
                  <a:lnTo>
                    <a:pt x="384" y="0"/>
                  </a:lnTo>
                  <a:lnTo>
                    <a:pt x="384" y="689"/>
                  </a:lnTo>
                  <a:lnTo>
                    <a:pt x="305" y="689"/>
                  </a:lnTo>
                  <a:lnTo>
                    <a:pt x="140" y="320"/>
                  </a:lnTo>
                  <a:lnTo>
                    <a:pt x="133" y="303"/>
                  </a:lnTo>
                  <a:lnTo>
                    <a:pt x="123" y="282"/>
                  </a:lnTo>
                  <a:lnTo>
                    <a:pt x="114" y="260"/>
                  </a:lnTo>
                  <a:lnTo>
                    <a:pt x="106" y="240"/>
                  </a:lnTo>
                  <a:lnTo>
                    <a:pt x="97" y="221"/>
                  </a:lnTo>
                  <a:lnTo>
                    <a:pt x="92" y="207"/>
                  </a:lnTo>
                  <a:lnTo>
                    <a:pt x="92" y="228"/>
                  </a:lnTo>
                  <a:lnTo>
                    <a:pt x="94" y="257"/>
                  </a:lnTo>
                  <a:lnTo>
                    <a:pt x="94" y="289"/>
                  </a:lnTo>
                  <a:lnTo>
                    <a:pt x="94" y="320"/>
                  </a:lnTo>
                  <a:lnTo>
                    <a:pt x="94" y="345"/>
                  </a:lnTo>
                  <a:lnTo>
                    <a:pt x="94" y="689"/>
                  </a:lnTo>
                  <a:lnTo>
                    <a:pt x="0" y="6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3" name="Freeform 27"/>
            <p:cNvSpPr>
              <a:spLocks noEditPoints="1"/>
            </p:cNvSpPr>
            <p:nvPr userDrawn="1"/>
          </p:nvSpPr>
          <p:spPr bwMode="auto">
            <a:xfrm>
              <a:off x="4582203" y="5306680"/>
              <a:ext cx="360213" cy="528970"/>
            </a:xfrm>
            <a:custGeom>
              <a:avLst/>
              <a:gdLst>
                <a:gd name="T0" fmla="*/ 181 w 365"/>
                <a:gd name="T1" fmla="*/ 87 h 536"/>
                <a:gd name="T2" fmla="*/ 158 w 365"/>
                <a:gd name="T3" fmla="*/ 92 h 536"/>
                <a:gd name="T4" fmla="*/ 138 w 365"/>
                <a:gd name="T5" fmla="*/ 102 h 536"/>
                <a:gd name="T6" fmla="*/ 122 w 365"/>
                <a:gd name="T7" fmla="*/ 119 h 536"/>
                <a:gd name="T8" fmla="*/ 109 w 365"/>
                <a:gd name="T9" fmla="*/ 145 h 536"/>
                <a:gd name="T10" fmla="*/ 100 w 365"/>
                <a:gd name="T11" fmla="*/ 177 h 536"/>
                <a:gd name="T12" fmla="*/ 93 w 365"/>
                <a:gd name="T13" fmla="*/ 218 h 536"/>
                <a:gd name="T14" fmla="*/ 268 w 365"/>
                <a:gd name="T15" fmla="*/ 218 h 536"/>
                <a:gd name="T16" fmla="*/ 264 w 365"/>
                <a:gd name="T17" fmla="*/ 182 h 536"/>
                <a:gd name="T18" fmla="*/ 256 w 365"/>
                <a:gd name="T19" fmla="*/ 150 h 536"/>
                <a:gd name="T20" fmla="*/ 244 w 365"/>
                <a:gd name="T21" fmla="*/ 124 h 536"/>
                <a:gd name="T22" fmla="*/ 227 w 365"/>
                <a:gd name="T23" fmla="*/ 104 h 536"/>
                <a:gd name="T24" fmla="*/ 206 w 365"/>
                <a:gd name="T25" fmla="*/ 92 h 536"/>
                <a:gd name="T26" fmla="*/ 181 w 365"/>
                <a:gd name="T27" fmla="*/ 87 h 536"/>
                <a:gd name="T28" fmla="*/ 182 w 365"/>
                <a:gd name="T29" fmla="*/ 0 h 536"/>
                <a:gd name="T30" fmla="*/ 216 w 365"/>
                <a:gd name="T31" fmla="*/ 3 h 536"/>
                <a:gd name="T32" fmla="*/ 247 w 365"/>
                <a:gd name="T33" fmla="*/ 12 h 536"/>
                <a:gd name="T34" fmla="*/ 276 w 365"/>
                <a:gd name="T35" fmla="*/ 29 h 536"/>
                <a:gd name="T36" fmla="*/ 300 w 365"/>
                <a:gd name="T37" fmla="*/ 51 h 536"/>
                <a:gd name="T38" fmla="*/ 322 w 365"/>
                <a:gd name="T39" fmla="*/ 82 h 536"/>
                <a:gd name="T40" fmla="*/ 339 w 365"/>
                <a:gd name="T41" fmla="*/ 118 h 536"/>
                <a:gd name="T42" fmla="*/ 353 w 365"/>
                <a:gd name="T43" fmla="*/ 160 h 536"/>
                <a:gd name="T44" fmla="*/ 361 w 365"/>
                <a:gd name="T45" fmla="*/ 210 h 536"/>
                <a:gd name="T46" fmla="*/ 365 w 365"/>
                <a:gd name="T47" fmla="*/ 266 h 536"/>
                <a:gd name="T48" fmla="*/ 365 w 365"/>
                <a:gd name="T49" fmla="*/ 283 h 536"/>
                <a:gd name="T50" fmla="*/ 363 w 365"/>
                <a:gd name="T51" fmla="*/ 300 h 536"/>
                <a:gd name="T52" fmla="*/ 93 w 365"/>
                <a:gd name="T53" fmla="*/ 300 h 536"/>
                <a:gd name="T54" fmla="*/ 97 w 365"/>
                <a:gd name="T55" fmla="*/ 340 h 536"/>
                <a:gd name="T56" fmla="*/ 105 w 365"/>
                <a:gd name="T57" fmla="*/ 374 h 536"/>
                <a:gd name="T58" fmla="*/ 117 w 365"/>
                <a:gd name="T59" fmla="*/ 399 h 536"/>
                <a:gd name="T60" fmla="*/ 131 w 365"/>
                <a:gd name="T61" fmla="*/ 420 h 536"/>
                <a:gd name="T62" fmla="*/ 148 w 365"/>
                <a:gd name="T63" fmla="*/ 435 h 536"/>
                <a:gd name="T64" fmla="*/ 169 w 365"/>
                <a:gd name="T65" fmla="*/ 444 h 536"/>
                <a:gd name="T66" fmla="*/ 191 w 365"/>
                <a:gd name="T67" fmla="*/ 445 h 536"/>
                <a:gd name="T68" fmla="*/ 220 w 365"/>
                <a:gd name="T69" fmla="*/ 444 h 536"/>
                <a:gd name="T70" fmla="*/ 242 w 365"/>
                <a:gd name="T71" fmla="*/ 437 h 536"/>
                <a:gd name="T72" fmla="*/ 262 w 365"/>
                <a:gd name="T73" fmla="*/ 425 h 536"/>
                <a:gd name="T74" fmla="*/ 283 w 365"/>
                <a:gd name="T75" fmla="*/ 408 h 536"/>
                <a:gd name="T76" fmla="*/ 341 w 365"/>
                <a:gd name="T77" fmla="*/ 468 h 536"/>
                <a:gd name="T78" fmla="*/ 319 w 365"/>
                <a:gd name="T79" fmla="*/ 490 h 536"/>
                <a:gd name="T80" fmla="*/ 291 w 365"/>
                <a:gd name="T81" fmla="*/ 509 h 536"/>
                <a:gd name="T82" fmla="*/ 261 w 365"/>
                <a:gd name="T83" fmla="*/ 524 h 536"/>
                <a:gd name="T84" fmla="*/ 227 w 365"/>
                <a:gd name="T85" fmla="*/ 533 h 536"/>
                <a:gd name="T86" fmla="*/ 189 w 365"/>
                <a:gd name="T87" fmla="*/ 536 h 536"/>
                <a:gd name="T88" fmla="*/ 150 w 365"/>
                <a:gd name="T89" fmla="*/ 533 h 536"/>
                <a:gd name="T90" fmla="*/ 116 w 365"/>
                <a:gd name="T91" fmla="*/ 521 h 536"/>
                <a:gd name="T92" fmla="*/ 85 w 365"/>
                <a:gd name="T93" fmla="*/ 504 h 536"/>
                <a:gd name="T94" fmla="*/ 59 w 365"/>
                <a:gd name="T95" fmla="*/ 478 h 536"/>
                <a:gd name="T96" fmla="*/ 37 w 365"/>
                <a:gd name="T97" fmla="*/ 447 h 536"/>
                <a:gd name="T98" fmla="*/ 22 w 365"/>
                <a:gd name="T99" fmla="*/ 411 h 536"/>
                <a:gd name="T100" fmla="*/ 8 w 365"/>
                <a:gd name="T101" fmla="*/ 369 h 536"/>
                <a:gd name="T102" fmla="*/ 1 w 365"/>
                <a:gd name="T103" fmla="*/ 323 h 536"/>
                <a:gd name="T104" fmla="*/ 0 w 365"/>
                <a:gd name="T105" fmla="*/ 270 h 536"/>
                <a:gd name="T106" fmla="*/ 1 w 365"/>
                <a:gd name="T107" fmla="*/ 213 h 536"/>
                <a:gd name="T108" fmla="*/ 10 w 365"/>
                <a:gd name="T109" fmla="*/ 164 h 536"/>
                <a:gd name="T110" fmla="*/ 22 w 365"/>
                <a:gd name="T111" fmla="*/ 119 h 536"/>
                <a:gd name="T112" fmla="*/ 41 w 365"/>
                <a:gd name="T113" fmla="*/ 83 h 536"/>
                <a:gd name="T114" fmla="*/ 61 w 365"/>
                <a:gd name="T115" fmla="*/ 53 h 536"/>
                <a:gd name="T116" fmla="*/ 87 w 365"/>
                <a:gd name="T117" fmla="*/ 29 h 536"/>
                <a:gd name="T118" fmla="*/ 116 w 365"/>
                <a:gd name="T119" fmla="*/ 13 h 536"/>
                <a:gd name="T120" fmla="*/ 148 w 365"/>
                <a:gd name="T121" fmla="*/ 3 h 536"/>
                <a:gd name="T122" fmla="*/ 182 w 365"/>
                <a:gd name="T12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5" h="536">
                  <a:moveTo>
                    <a:pt x="181" y="87"/>
                  </a:moveTo>
                  <a:lnTo>
                    <a:pt x="158" y="92"/>
                  </a:lnTo>
                  <a:lnTo>
                    <a:pt x="138" y="102"/>
                  </a:lnTo>
                  <a:lnTo>
                    <a:pt x="122" y="119"/>
                  </a:lnTo>
                  <a:lnTo>
                    <a:pt x="109" y="145"/>
                  </a:lnTo>
                  <a:lnTo>
                    <a:pt x="100" y="177"/>
                  </a:lnTo>
                  <a:lnTo>
                    <a:pt x="93" y="218"/>
                  </a:lnTo>
                  <a:lnTo>
                    <a:pt x="268" y="218"/>
                  </a:lnTo>
                  <a:lnTo>
                    <a:pt x="264" y="182"/>
                  </a:lnTo>
                  <a:lnTo>
                    <a:pt x="256" y="150"/>
                  </a:lnTo>
                  <a:lnTo>
                    <a:pt x="244" y="124"/>
                  </a:lnTo>
                  <a:lnTo>
                    <a:pt x="227" y="104"/>
                  </a:lnTo>
                  <a:lnTo>
                    <a:pt x="206" y="92"/>
                  </a:lnTo>
                  <a:lnTo>
                    <a:pt x="181" y="87"/>
                  </a:lnTo>
                  <a:close/>
                  <a:moveTo>
                    <a:pt x="182" y="0"/>
                  </a:moveTo>
                  <a:lnTo>
                    <a:pt x="216" y="3"/>
                  </a:lnTo>
                  <a:lnTo>
                    <a:pt x="247" y="12"/>
                  </a:lnTo>
                  <a:lnTo>
                    <a:pt x="276" y="29"/>
                  </a:lnTo>
                  <a:lnTo>
                    <a:pt x="300" y="51"/>
                  </a:lnTo>
                  <a:lnTo>
                    <a:pt x="322" y="82"/>
                  </a:lnTo>
                  <a:lnTo>
                    <a:pt x="339" y="118"/>
                  </a:lnTo>
                  <a:lnTo>
                    <a:pt x="353" y="160"/>
                  </a:lnTo>
                  <a:lnTo>
                    <a:pt x="361" y="210"/>
                  </a:lnTo>
                  <a:lnTo>
                    <a:pt x="365" y="266"/>
                  </a:lnTo>
                  <a:lnTo>
                    <a:pt x="365" y="283"/>
                  </a:lnTo>
                  <a:lnTo>
                    <a:pt x="363" y="300"/>
                  </a:lnTo>
                  <a:lnTo>
                    <a:pt x="93" y="300"/>
                  </a:lnTo>
                  <a:lnTo>
                    <a:pt x="97" y="340"/>
                  </a:lnTo>
                  <a:lnTo>
                    <a:pt x="105" y="374"/>
                  </a:lnTo>
                  <a:lnTo>
                    <a:pt x="117" y="399"/>
                  </a:lnTo>
                  <a:lnTo>
                    <a:pt x="131" y="420"/>
                  </a:lnTo>
                  <a:lnTo>
                    <a:pt x="148" y="435"/>
                  </a:lnTo>
                  <a:lnTo>
                    <a:pt x="169" y="444"/>
                  </a:lnTo>
                  <a:lnTo>
                    <a:pt x="191" y="445"/>
                  </a:lnTo>
                  <a:lnTo>
                    <a:pt x="220" y="444"/>
                  </a:lnTo>
                  <a:lnTo>
                    <a:pt x="242" y="437"/>
                  </a:lnTo>
                  <a:lnTo>
                    <a:pt x="262" y="425"/>
                  </a:lnTo>
                  <a:lnTo>
                    <a:pt x="283" y="408"/>
                  </a:lnTo>
                  <a:lnTo>
                    <a:pt x="341" y="468"/>
                  </a:lnTo>
                  <a:lnTo>
                    <a:pt x="319" y="490"/>
                  </a:lnTo>
                  <a:lnTo>
                    <a:pt x="291" y="509"/>
                  </a:lnTo>
                  <a:lnTo>
                    <a:pt x="261" y="524"/>
                  </a:lnTo>
                  <a:lnTo>
                    <a:pt x="227" y="533"/>
                  </a:lnTo>
                  <a:lnTo>
                    <a:pt x="189" y="536"/>
                  </a:lnTo>
                  <a:lnTo>
                    <a:pt x="150" y="533"/>
                  </a:lnTo>
                  <a:lnTo>
                    <a:pt x="116" y="521"/>
                  </a:lnTo>
                  <a:lnTo>
                    <a:pt x="85" y="504"/>
                  </a:lnTo>
                  <a:lnTo>
                    <a:pt x="59" y="478"/>
                  </a:lnTo>
                  <a:lnTo>
                    <a:pt x="37" y="447"/>
                  </a:lnTo>
                  <a:lnTo>
                    <a:pt x="22" y="411"/>
                  </a:lnTo>
                  <a:lnTo>
                    <a:pt x="8" y="369"/>
                  </a:lnTo>
                  <a:lnTo>
                    <a:pt x="1" y="323"/>
                  </a:lnTo>
                  <a:lnTo>
                    <a:pt x="0" y="270"/>
                  </a:lnTo>
                  <a:lnTo>
                    <a:pt x="1" y="213"/>
                  </a:lnTo>
                  <a:lnTo>
                    <a:pt x="10" y="164"/>
                  </a:lnTo>
                  <a:lnTo>
                    <a:pt x="22" y="119"/>
                  </a:lnTo>
                  <a:lnTo>
                    <a:pt x="41" y="83"/>
                  </a:lnTo>
                  <a:lnTo>
                    <a:pt x="61" y="53"/>
                  </a:lnTo>
                  <a:lnTo>
                    <a:pt x="87" y="29"/>
                  </a:lnTo>
                  <a:lnTo>
                    <a:pt x="116" y="13"/>
                  </a:lnTo>
                  <a:lnTo>
                    <a:pt x="148" y="3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4" name="Freeform 28"/>
            <p:cNvSpPr>
              <a:spLocks noEditPoints="1"/>
            </p:cNvSpPr>
            <p:nvPr userDrawn="1"/>
          </p:nvSpPr>
          <p:spPr bwMode="auto">
            <a:xfrm>
              <a:off x="4987813" y="5119171"/>
              <a:ext cx="340475" cy="716479"/>
            </a:xfrm>
            <a:custGeom>
              <a:avLst/>
              <a:gdLst>
                <a:gd name="T0" fmla="*/ 171 w 345"/>
                <a:gd name="T1" fmla="*/ 277 h 726"/>
                <a:gd name="T2" fmla="*/ 150 w 345"/>
                <a:gd name="T3" fmla="*/ 280 h 726"/>
                <a:gd name="T4" fmla="*/ 133 w 345"/>
                <a:gd name="T5" fmla="*/ 290 h 726"/>
                <a:gd name="T6" fmla="*/ 120 w 345"/>
                <a:gd name="T7" fmla="*/ 306 h 726"/>
                <a:gd name="T8" fmla="*/ 109 w 345"/>
                <a:gd name="T9" fmla="*/ 330 h 726"/>
                <a:gd name="T10" fmla="*/ 102 w 345"/>
                <a:gd name="T11" fmla="*/ 361 h 726"/>
                <a:gd name="T12" fmla="*/ 97 w 345"/>
                <a:gd name="T13" fmla="*/ 400 h 726"/>
                <a:gd name="T14" fmla="*/ 96 w 345"/>
                <a:gd name="T15" fmla="*/ 448 h 726"/>
                <a:gd name="T16" fmla="*/ 97 w 345"/>
                <a:gd name="T17" fmla="*/ 501 h 726"/>
                <a:gd name="T18" fmla="*/ 102 w 345"/>
                <a:gd name="T19" fmla="*/ 543 h 726"/>
                <a:gd name="T20" fmla="*/ 109 w 345"/>
                <a:gd name="T21" fmla="*/ 579 h 726"/>
                <a:gd name="T22" fmla="*/ 121 w 345"/>
                <a:gd name="T23" fmla="*/ 605 h 726"/>
                <a:gd name="T24" fmla="*/ 135 w 345"/>
                <a:gd name="T25" fmla="*/ 624 h 726"/>
                <a:gd name="T26" fmla="*/ 154 w 345"/>
                <a:gd name="T27" fmla="*/ 634 h 726"/>
                <a:gd name="T28" fmla="*/ 174 w 345"/>
                <a:gd name="T29" fmla="*/ 637 h 726"/>
                <a:gd name="T30" fmla="*/ 198 w 345"/>
                <a:gd name="T31" fmla="*/ 634 h 726"/>
                <a:gd name="T32" fmla="*/ 219 w 345"/>
                <a:gd name="T33" fmla="*/ 625 h 726"/>
                <a:gd name="T34" fmla="*/ 237 w 345"/>
                <a:gd name="T35" fmla="*/ 610 h 726"/>
                <a:gd name="T36" fmla="*/ 251 w 345"/>
                <a:gd name="T37" fmla="*/ 591 h 726"/>
                <a:gd name="T38" fmla="*/ 251 w 345"/>
                <a:gd name="T39" fmla="*/ 323 h 726"/>
                <a:gd name="T40" fmla="*/ 234 w 345"/>
                <a:gd name="T41" fmla="*/ 304 h 726"/>
                <a:gd name="T42" fmla="*/ 213 w 345"/>
                <a:gd name="T43" fmla="*/ 289 h 726"/>
                <a:gd name="T44" fmla="*/ 193 w 345"/>
                <a:gd name="T45" fmla="*/ 280 h 726"/>
                <a:gd name="T46" fmla="*/ 171 w 345"/>
                <a:gd name="T47" fmla="*/ 277 h 726"/>
                <a:gd name="T48" fmla="*/ 345 w 345"/>
                <a:gd name="T49" fmla="*/ 0 h 726"/>
                <a:gd name="T50" fmla="*/ 345 w 345"/>
                <a:gd name="T51" fmla="*/ 716 h 726"/>
                <a:gd name="T52" fmla="*/ 251 w 345"/>
                <a:gd name="T53" fmla="*/ 716 h 726"/>
                <a:gd name="T54" fmla="*/ 251 w 345"/>
                <a:gd name="T55" fmla="*/ 682 h 726"/>
                <a:gd name="T56" fmla="*/ 237 w 345"/>
                <a:gd name="T57" fmla="*/ 695 h 726"/>
                <a:gd name="T58" fmla="*/ 220 w 345"/>
                <a:gd name="T59" fmla="*/ 709 h 726"/>
                <a:gd name="T60" fmla="*/ 201 w 345"/>
                <a:gd name="T61" fmla="*/ 717 h 726"/>
                <a:gd name="T62" fmla="*/ 181 w 345"/>
                <a:gd name="T63" fmla="*/ 724 h 726"/>
                <a:gd name="T64" fmla="*/ 155 w 345"/>
                <a:gd name="T65" fmla="*/ 726 h 726"/>
                <a:gd name="T66" fmla="*/ 128 w 345"/>
                <a:gd name="T67" fmla="*/ 724 h 726"/>
                <a:gd name="T68" fmla="*/ 104 w 345"/>
                <a:gd name="T69" fmla="*/ 717 h 726"/>
                <a:gd name="T70" fmla="*/ 80 w 345"/>
                <a:gd name="T71" fmla="*/ 706 h 726"/>
                <a:gd name="T72" fmla="*/ 60 w 345"/>
                <a:gd name="T73" fmla="*/ 688 h 726"/>
                <a:gd name="T74" fmla="*/ 43 w 345"/>
                <a:gd name="T75" fmla="*/ 666 h 726"/>
                <a:gd name="T76" fmla="*/ 27 w 345"/>
                <a:gd name="T77" fmla="*/ 637 h 726"/>
                <a:gd name="T78" fmla="*/ 15 w 345"/>
                <a:gd name="T79" fmla="*/ 601 h 726"/>
                <a:gd name="T80" fmla="*/ 7 w 345"/>
                <a:gd name="T81" fmla="*/ 560 h 726"/>
                <a:gd name="T82" fmla="*/ 2 w 345"/>
                <a:gd name="T83" fmla="*/ 509 h 726"/>
                <a:gd name="T84" fmla="*/ 0 w 345"/>
                <a:gd name="T85" fmla="*/ 453 h 726"/>
                <a:gd name="T86" fmla="*/ 3 w 345"/>
                <a:gd name="T87" fmla="*/ 391 h 726"/>
                <a:gd name="T88" fmla="*/ 12 w 345"/>
                <a:gd name="T89" fmla="*/ 338 h 726"/>
                <a:gd name="T90" fmla="*/ 24 w 345"/>
                <a:gd name="T91" fmla="*/ 294 h 726"/>
                <a:gd name="T92" fmla="*/ 43 w 345"/>
                <a:gd name="T93" fmla="*/ 256 h 726"/>
                <a:gd name="T94" fmla="*/ 67 w 345"/>
                <a:gd name="T95" fmla="*/ 227 h 726"/>
                <a:gd name="T96" fmla="*/ 94 w 345"/>
                <a:gd name="T97" fmla="*/ 207 h 726"/>
                <a:gd name="T98" fmla="*/ 126 w 345"/>
                <a:gd name="T99" fmla="*/ 193 h 726"/>
                <a:gd name="T100" fmla="*/ 162 w 345"/>
                <a:gd name="T101" fmla="*/ 190 h 726"/>
                <a:gd name="T102" fmla="*/ 188 w 345"/>
                <a:gd name="T103" fmla="*/ 191 h 726"/>
                <a:gd name="T104" fmla="*/ 212 w 345"/>
                <a:gd name="T105" fmla="*/ 198 h 726"/>
                <a:gd name="T106" fmla="*/ 232 w 345"/>
                <a:gd name="T107" fmla="*/ 210 h 726"/>
                <a:gd name="T108" fmla="*/ 251 w 345"/>
                <a:gd name="T109" fmla="*/ 227 h 726"/>
                <a:gd name="T110" fmla="*/ 251 w 345"/>
                <a:gd name="T111" fmla="*/ 50 h 726"/>
                <a:gd name="T112" fmla="*/ 345 w 345"/>
                <a:gd name="T113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5" h="726">
                  <a:moveTo>
                    <a:pt x="171" y="277"/>
                  </a:moveTo>
                  <a:lnTo>
                    <a:pt x="150" y="280"/>
                  </a:lnTo>
                  <a:lnTo>
                    <a:pt x="133" y="290"/>
                  </a:lnTo>
                  <a:lnTo>
                    <a:pt x="120" y="306"/>
                  </a:lnTo>
                  <a:lnTo>
                    <a:pt x="109" y="330"/>
                  </a:lnTo>
                  <a:lnTo>
                    <a:pt x="102" y="361"/>
                  </a:lnTo>
                  <a:lnTo>
                    <a:pt x="97" y="400"/>
                  </a:lnTo>
                  <a:lnTo>
                    <a:pt x="96" y="448"/>
                  </a:lnTo>
                  <a:lnTo>
                    <a:pt x="97" y="501"/>
                  </a:lnTo>
                  <a:lnTo>
                    <a:pt x="102" y="543"/>
                  </a:lnTo>
                  <a:lnTo>
                    <a:pt x="109" y="579"/>
                  </a:lnTo>
                  <a:lnTo>
                    <a:pt x="121" y="605"/>
                  </a:lnTo>
                  <a:lnTo>
                    <a:pt x="135" y="624"/>
                  </a:lnTo>
                  <a:lnTo>
                    <a:pt x="154" y="634"/>
                  </a:lnTo>
                  <a:lnTo>
                    <a:pt x="174" y="637"/>
                  </a:lnTo>
                  <a:lnTo>
                    <a:pt x="198" y="634"/>
                  </a:lnTo>
                  <a:lnTo>
                    <a:pt x="219" y="625"/>
                  </a:lnTo>
                  <a:lnTo>
                    <a:pt x="237" y="610"/>
                  </a:lnTo>
                  <a:lnTo>
                    <a:pt x="251" y="591"/>
                  </a:lnTo>
                  <a:lnTo>
                    <a:pt x="251" y="323"/>
                  </a:lnTo>
                  <a:lnTo>
                    <a:pt x="234" y="304"/>
                  </a:lnTo>
                  <a:lnTo>
                    <a:pt x="213" y="289"/>
                  </a:lnTo>
                  <a:lnTo>
                    <a:pt x="193" y="280"/>
                  </a:lnTo>
                  <a:lnTo>
                    <a:pt x="171" y="277"/>
                  </a:lnTo>
                  <a:close/>
                  <a:moveTo>
                    <a:pt x="345" y="0"/>
                  </a:moveTo>
                  <a:lnTo>
                    <a:pt x="345" y="716"/>
                  </a:lnTo>
                  <a:lnTo>
                    <a:pt x="251" y="716"/>
                  </a:lnTo>
                  <a:lnTo>
                    <a:pt x="251" y="682"/>
                  </a:lnTo>
                  <a:lnTo>
                    <a:pt x="237" y="695"/>
                  </a:lnTo>
                  <a:lnTo>
                    <a:pt x="220" y="709"/>
                  </a:lnTo>
                  <a:lnTo>
                    <a:pt x="201" y="717"/>
                  </a:lnTo>
                  <a:lnTo>
                    <a:pt x="181" y="724"/>
                  </a:lnTo>
                  <a:lnTo>
                    <a:pt x="155" y="726"/>
                  </a:lnTo>
                  <a:lnTo>
                    <a:pt x="128" y="724"/>
                  </a:lnTo>
                  <a:lnTo>
                    <a:pt x="104" y="717"/>
                  </a:lnTo>
                  <a:lnTo>
                    <a:pt x="80" y="706"/>
                  </a:lnTo>
                  <a:lnTo>
                    <a:pt x="60" y="688"/>
                  </a:lnTo>
                  <a:lnTo>
                    <a:pt x="43" y="666"/>
                  </a:lnTo>
                  <a:lnTo>
                    <a:pt x="27" y="637"/>
                  </a:lnTo>
                  <a:lnTo>
                    <a:pt x="15" y="601"/>
                  </a:lnTo>
                  <a:lnTo>
                    <a:pt x="7" y="560"/>
                  </a:lnTo>
                  <a:lnTo>
                    <a:pt x="2" y="509"/>
                  </a:lnTo>
                  <a:lnTo>
                    <a:pt x="0" y="453"/>
                  </a:lnTo>
                  <a:lnTo>
                    <a:pt x="3" y="391"/>
                  </a:lnTo>
                  <a:lnTo>
                    <a:pt x="12" y="338"/>
                  </a:lnTo>
                  <a:lnTo>
                    <a:pt x="24" y="294"/>
                  </a:lnTo>
                  <a:lnTo>
                    <a:pt x="43" y="256"/>
                  </a:lnTo>
                  <a:lnTo>
                    <a:pt x="67" y="227"/>
                  </a:lnTo>
                  <a:lnTo>
                    <a:pt x="94" y="207"/>
                  </a:lnTo>
                  <a:lnTo>
                    <a:pt x="126" y="193"/>
                  </a:lnTo>
                  <a:lnTo>
                    <a:pt x="162" y="190"/>
                  </a:lnTo>
                  <a:lnTo>
                    <a:pt x="188" y="191"/>
                  </a:lnTo>
                  <a:lnTo>
                    <a:pt x="212" y="198"/>
                  </a:lnTo>
                  <a:lnTo>
                    <a:pt x="232" y="210"/>
                  </a:lnTo>
                  <a:lnTo>
                    <a:pt x="251" y="227"/>
                  </a:lnTo>
                  <a:lnTo>
                    <a:pt x="251" y="50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5" name="Freeform 29"/>
            <p:cNvSpPr>
              <a:spLocks noEditPoints="1"/>
            </p:cNvSpPr>
            <p:nvPr userDrawn="1"/>
          </p:nvSpPr>
          <p:spPr bwMode="auto">
            <a:xfrm>
              <a:off x="5392436" y="5306680"/>
              <a:ext cx="360213" cy="528970"/>
            </a:xfrm>
            <a:custGeom>
              <a:avLst/>
              <a:gdLst>
                <a:gd name="T0" fmla="*/ 182 w 365"/>
                <a:gd name="T1" fmla="*/ 87 h 536"/>
                <a:gd name="T2" fmla="*/ 160 w 365"/>
                <a:gd name="T3" fmla="*/ 92 h 536"/>
                <a:gd name="T4" fmla="*/ 140 w 365"/>
                <a:gd name="T5" fmla="*/ 102 h 536"/>
                <a:gd name="T6" fmla="*/ 124 w 365"/>
                <a:gd name="T7" fmla="*/ 119 h 536"/>
                <a:gd name="T8" fmla="*/ 111 w 365"/>
                <a:gd name="T9" fmla="*/ 145 h 536"/>
                <a:gd name="T10" fmla="*/ 102 w 365"/>
                <a:gd name="T11" fmla="*/ 177 h 536"/>
                <a:gd name="T12" fmla="*/ 95 w 365"/>
                <a:gd name="T13" fmla="*/ 218 h 536"/>
                <a:gd name="T14" fmla="*/ 270 w 365"/>
                <a:gd name="T15" fmla="*/ 218 h 536"/>
                <a:gd name="T16" fmla="*/ 266 w 365"/>
                <a:gd name="T17" fmla="*/ 182 h 536"/>
                <a:gd name="T18" fmla="*/ 258 w 365"/>
                <a:gd name="T19" fmla="*/ 150 h 536"/>
                <a:gd name="T20" fmla="*/ 244 w 365"/>
                <a:gd name="T21" fmla="*/ 124 h 536"/>
                <a:gd name="T22" fmla="*/ 227 w 365"/>
                <a:gd name="T23" fmla="*/ 104 h 536"/>
                <a:gd name="T24" fmla="*/ 206 w 365"/>
                <a:gd name="T25" fmla="*/ 92 h 536"/>
                <a:gd name="T26" fmla="*/ 182 w 365"/>
                <a:gd name="T27" fmla="*/ 87 h 536"/>
                <a:gd name="T28" fmla="*/ 184 w 365"/>
                <a:gd name="T29" fmla="*/ 0 h 536"/>
                <a:gd name="T30" fmla="*/ 217 w 365"/>
                <a:gd name="T31" fmla="*/ 3 h 536"/>
                <a:gd name="T32" fmla="*/ 249 w 365"/>
                <a:gd name="T33" fmla="*/ 12 h 536"/>
                <a:gd name="T34" fmla="*/ 276 w 365"/>
                <a:gd name="T35" fmla="*/ 29 h 536"/>
                <a:gd name="T36" fmla="*/ 302 w 365"/>
                <a:gd name="T37" fmla="*/ 51 h 536"/>
                <a:gd name="T38" fmla="*/ 324 w 365"/>
                <a:gd name="T39" fmla="*/ 82 h 536"/>
                <a:gd name="T40" fmla="*/ 341 w 365"/>
                <a:gd name="T41" fmla="*/ 118 h 536"/>
                <a:gd name="T42" fmla="*/ 355 w 365"/>
                <a:gd name="T43" fmla="*/ 160 h 536"/>
                <a:gd name="T44" fmla="*/ 363 w 365"/>
                <a:gd name="T45" fmla="*/ 210 h 536"/>
                <a:gd name="T46" fmla="*/ 365 w 365"/>
                <a:gd name="T47" fmla="*/ 266 h 536"/>
                <a:gd name="T48" fmla="*/ 365 w 365"/>
                <a:gd name="T49" fmla="*/ 283 h 536"/>
                <a:gd name="T50" fmla="*/ 365 w 365"/>
                <a:gd name="T51" fmla="*/ 300 h 536"/>
                <a:gd name="T52" fmla="*/ 95 w 365"/>
                <a:gd name="T53" fmla="*/ 300 h 536"/>
                <a:gd name="T54" fmla="*/ 99 w 365"/>
                <a:gd name="T55" fmla="*/ 340 h 536"/>
                <a:gd name="T56" fmla="*/ 107 w 365"/>
                <a:gd name="T57" fmla="*/ 374 h 536"/>
                <a:gd name="T58" fmla="*/ 118 w 365"/>
                <a:gd name="T59" fmla="*/ 399 h 536"/>
                <a:gd name="T60" fmla="*/ 133 w 365"/>
                <a:gd name="T61" fmla="*/ 420 h 536"/>
                <a:gd name="T62" fmla="*/ 150 w 365"/>
                <a:gd name="T63" fmla="*/ 435 h 536"/>
                <a:gd name="T64" fmla="*/ 169 w 365"/>
                <a:gd name="T65" fmla="*/ 444 h 536"/>
                <a:gd name="T66" fmla="*/ 193 w 365"/>
                <a:gd name="T67" fmla="*/ 445 h 536"/>
                <a:gd name="T68" fmla="*/ 220 w 365"/>
                <a:gd name="T69" fmla="*/ 444 h 536"/>
                <a:gd name="T70" fmla="*/ 244 w 365"/>
                <a:gd name="T71" fmla="*/ 437 h 536"/>
                <a:gd name="T72" fmla="*/ 264 w 365"/>
                <a:gd name="T73" fmla="*/ 425 h 536"/>
                <a:gd name="T74" fmla="*/ 285 w 365"/>
                <a:gd name="T75" fmla="*/ 408 h 536"/>
                <a:gd name="T76" fmla="*/ 343 w 365"/>
                <a:gd name="T77" fmla="*/ 468 h 536"/>
                <a:gd name="T78" fmla="*/ 319 w 365"/>
                <a:gd name="T79" fmla="*/ 490 h 536"/>
                <a:gd name="T80" fmla="*/ 293 w 365"/>
                <a:gd name="T81" fmla="*/ 509 h 536"/>
                <a:gd name="T82" fmla="*/ 263 w 365"/>
                <a:gd name="T83" fmla="*/ 524 h 536"/>
                <a:gd name="T84" fmla="*/ 229 w 365"/>
                <a:gd name="T85" fmla="*/ 533 h 536"/>
                <a:gd name="T86" fmla="*/ 189 w 365"/>
                <a:gd name="T87" fmla="*/ 536 h 536"/>
                <a:gd name="T88" fmla="*/ 152 w 365"/>
                <a:gd name="T89" fmla="*/ 533 h 536"/>
                <a:gd name="T90" fmla="*/ 116 w 365"/>
                <a:gd name="T91" fmla="*/ 521 h 536"/>
                <a:gd name="T92" fmla="*/ 87 w 365"/>
                <a:gd name="T93" fmla="*/ 504 h 536"/>
                <a:gd name="T94" fmla="*/ 61 w 365"/>
                <a:gd name="T95" fmla="*/ 478 h 536"/>
                <a:gd name="T96" fmla="*/ 39 w 365"/>
                <a:gd name="T97" fmla="*/ 447 h 536"/>
                <a:gd name="T98" fmla="*/ 22 w 365"/>
                <a:gd name="T99" fmla="*/ 411 h 536"/>
                <a:gd name="T100" fmla="*/ 10 w 365"/>
                <a:gd name="T101" fmla="*/ 369 h 536"/>
                <a:gd name="T102" fmla="*/ 3 w 365"/>
                <a:gd name="T103" fmla="*/ 323 h 536"/>
                <a:gd name="T104" fmla="*/ 0 w 365"/>
                <a:gd name="T105" fmla="*/ 270 h 536"/>
                <a:gd name="T106" fmla="*/ 3 w 365"/>
                <a:gd name="T107" fmla="*/ 213 h 536"/>
                <a:gd name="T108" fmla="*/ 12 w 365"/>
                <a:gd name="T109" fmla="*/ 164 h 536"/>
                <a:gd name="T110" fmla="*/ 24 w 365"/>
                <a:gd name="T111" fmla="*/ 119 h 536"/>
                <a:gd name="T112" fmla="*/ 41 w 365"/>
                <a:gd name="T113" fmla="*/ 83 h 536"/>
                <a:gd name="T114" fmla="*/ 63 w 365"/>
                <a:gd name="T115" fmla="*/ 53 h 536"/>
                <a:gd name="T116" fmla="*/ 89 w 365"/>
                <a:gd name="T117" fmla="*/ 29 h 536"/>
                <a:gd name="T118" fmla="*/ 118 w 365"/>
                <a:gd name="T119" fmla="*/ 13 h 536"/>
                <a:gd name="T120" fmla="*/ 148 w 365"/>
                <a:gd name="T121" fmla="*/ 3 h 536"/>
                <a:gd name="T122" fmla="*/ 184 w 365"/>
                <a:gd name="T12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5" h="536">
                  <a:moveTo>
                    <a:pt x="182" y="87"/>
                  </a:moveTo>
                  <a:lnTo>
                    <a:pt x="160" y="92"/>
                  </a:lnTo>
                  <a:lnTo>
                    <a:pt x="140" y="102"/>
                  </a:lnTo>
                  <a:lnTo>
                    <a:pt x="124" y="119"/>
                  </a:lnTo>
                  <a:lnTo>
                    <a:pt x="111" y="145"/>
                  </a:lnTo>
                  <a:lnTo>
                    <a:pt x="102" y="177"/>
                  </a:lnTo>
                  <a:lnTo>
                    <a:pt x="95" y="218"/>
                  </a:lnTo>
                  <a:lnTo>
                    <a:pt x="270" y="218"/>
                  </a:lnTo>
                  <a:lnTo>
                    <a:pt x="266" y="182"/>
                  </a:lnTo>
                  <a:lnTo>
                    <a:pt x="258" y="150"/>
                  </a:lnTo>
                  <a:lnTo>
                    <a:pt x="244" y="124"/>
                  </a:lnTo>
                  <a:lnTo>
                    <a:pt x="227" y="104"/>
                  </a:lnTo>
                  <a:lnTo>
                    <a:pt x="206" y="92"/>
                  </a:lnTo>
                  <a:lnTo>
                    <a:pt x="182" y="87"/>
                  </a:lnTo>
                  <a:close/>
                  <a:moveTo>
                    <a:pt x="184" y="0"/>
                  </a:moveTo>
                  <a:lnTo>
                    <a:pt x="217" y="3"/>
                  </a:lnTo>
                  <a:lnTo>
                    <a:pt x="249" y="12"/>
                  </a:lnTo>
                  <a:lnTo>
                    <a:pt x="276" y="29"/>
                  </a:lnTo>
                  <a:lnTo>
                    <a:pt x="302" y="51"/>
                  </a:lnTo>
                  <a:lnTo>
                    <a:pt x="324" y="82"/>
                  </a:lnTo>
                  <a:lnTo>
                    <a:pt x="341" y="118"/>
                  </a:lnTo>
                  <a:lnTo>
                    <a:pt x="355" y="160"/>
                  </a:lnTo>
                  <a:lnTo>
                    <a:pt x="363" y="210"/>
                  </a:lnTo>
                  <a:lnTo>
                    <a:pt x="365" y="266"/>
                  </a:lnTo>
                  <a:lnTo>
                    <a:pt x="365" y="283"/>
                  </a:lnTo>
                  <a:lnTo>
                    <a:pt x="365" y="300"/>
                  </a:lnTo>
                  <a:lnTo>
                    <a:pt x="95" y="300"/>
                  </a:lnTo>
                  <a:lnTo>
                    <a:pt x="99" y="340"/>
                  </a:lnTo>
                  <a:lnTo>
                    <a:pt x="107" y="374"/>
                  </a:lnTo>
                  <a:lnTo>
                    <a:pt x="118" y="399"/>
                  </a:lnTo>
                  <a:lnTo>
                    <a:pt x="133" y="420"/>
                  </a:lnTo>
                  <a:lnTo>
                    <a:pt x="150" y="435"/>
                  </a:lnTo>
                  <a:lnTo>
                    <a:pt x="169" y="444"/>
                  </a:lnTo>
                  <a:lnTo>
                    <a:pt x="193" y="445"/>
                  </a:lnTo>
                  <a:lnTo>
                    <a:pt x="220" y="444"/>
                  </a:lnTo>
                  <a:lnTo>
                    <a:pt x="244" y="437"/>
                  </a:lnTo>
                  <a:lnTo>
                    <a:pt x="264" y="425"/>
                  </a:lnTo>
                  <a:lnTo>
                    <a:pt x="285" y="408"/>
                  </a:lnTo>
                  <a:lnTo>
                    <a:pt x="343" y="468"/>
                  </a:lnTo>
                  <a:lnTo>
                    <a:pt x="319" y="490"/>
                  </a:lnTo>
                  <a:lnTo>
                    <a:pt x="293" y="509"/>
                  </a:lnTo>
                  <a:lnTo>
                    <a:pt x="263" y="524"/>
                  </a:lnTo>
                  <a:lnTo>
                    <a:pt x="229" y="533"/>
                  </a:lnTo>
                  <a:lnTo>
                    <a:pt x="189" y="536"/>
                  </a:lnTo>
                  <a:lnTo>
                    <a:pt x="152" y="533"/>
                  </a:lnTo>
                  <a:lnTo>
                    <a:pt x="116" y="521"/>
                  </a:lnTo>
                  <a:lnTo>
                    <a:pt x="87" y="504"/>
                  </a:lnTo>
                  <a:lnTo>
                    <a:pt x="61" y="478"/>
                  </a:lnTo>
                  <a:lnTo>
                    <a:pt x="39" y="447"/>
                  </a:lnTo>
                  <a:lnTo>
                    <a:pt x="22" y="411"/>
                  </a:lnTo>
                  <a:lnTo>
                    <a:pt x="10" y="369"/>
                  </a:lnTo>
                  <a:lnTo>
                    <a:pt x="3" y="323"/>
                  </a:lnTo>
                  <a:lnTo>
                    <a:pt x="0" y="270"/>
                  </a:lnTo>
                  <a:lnTo>
                    <a:pt x="3" y="213"/>
                  </a:lnTo>
                  <a:lnTo>
                    <a:pt x="12" y="164"/>
                  </a:lnTo>
                  <a:lnTo>
                    <a:pt x="24" y="119"/>
                  </a:lnTo>
                  <a:lnTo>
                    <a:pt x="41" y="83"/>
                  </a:lnTo>
                  <a:lnTo>
                    <a:pt x="63" y="53"/>
                  </a:lnTo>
                  <a:lnTo>
                    <a:pt x="89" y="29"/>
                  </a:lnTo>
                  <a:lnTo>
                    <a:pt x="118" y="13"/>
                  </a:lnTo>
                  <a:lnTo>
                    <a:pt x="148" y="3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6" name="Freeform 30"/>
            <p:cNvSpPr>
              <a:spLocks/>
            </p:cNvSpPr>
            <p:nvPr userDrawn="1"/>
          </p:nvSpPr>
          <p:spPr bwMode="auto">
            <a:xfrm>
              <a:off x="5816796" y="5306680"/>
              <a:ext cx="252643" cy="519102"/>
            </a:xfrm>
            <a:custGeom>
              <a:avLst/>
              <a:gdLst>
                <a:gd name="T0" fmla="*/ 186 w 256"/>
                <a:gd name="T1" fmla="*/ 0 h 526"/>
                <a:gd name="T2" fmla="*/ 215 w 256"/>
                <a:gd name="T3" fmla="*/ 1 h 526"/>
                <a:gd name="T4" fmla="*/ 239 w 256"/>
                <a:gd name="T5" fmla="*/ 8 h 526"/>
                <a:gd name="T6" fmla="*/ 256 w 256"/>
                <a:gd name="T7" fmla="*/ 17 h 526"/>
                <a:gd name="T8" fmla="*/ 234 w 256"/>
                <a:gd name="T9" fmla="*/ 111 h 526"/>
                <a:gd name="T10" fmla="*/ 215 w 256"/>
                <a:gd name="T11" fmla="*/ 102 h 526"/>
                <a:gd name="T12" fmla="*/ 195 w 256"/>
                <a:gd name="T13" fmla="*/ 97 h 526"/>
                <a:gd name="T14" fmla="*/ 169 w 256"/>
                <a:gd name="T15" fmla="*/ 95 h 526"/>
                <a:gd name="T16" fmla="*/ 149 w 256"/>
                <a:gd name="T17" fmla="*/ 97 h 526"/>
                <a:gd name="T18" fmla="*/ 130 w 256"/>
                <a:gd name="T19" fmla="*/ 104 h 526"/>
                <a:gd name="T20" fmla="*/ 111 w 256"/>
                <a:gd name="T21" fmla="*/ 116 h 526"/>
                <a:gd name="T22" fmla="*/ 94 w 256"/>
                <a:gd name="T23" fmla="*/ 136 h 526"/>
                <a:gd name="T24" fmla="*/ 94 w 256"/>
                <a:gd name="T25" fmla="*/ 526 h 526"/>
                <a:gd name="T26" fmla="*/ 0 w 256"/>
                <a:gd name="T27" fmla="*/ 526 h 526"/>
                <a:gd name="T28" fmla="*/ 0 w 256"/>
                <a:gd name="T29" fmla="*/ 10 h 526"/>
                <a:gd name="T30" fmla="*/ 94 w 256"/>
                <a:gd name="T31" fmla="*/ 10 h 526"/>
                <a:gd name="T32" fmla="*/ 94 w 256"/>
                <a:gd name="T33" fmla="*/ 46 h 526"/>
                <a:gd name="T34" fmla="*/ 113 w 256"/>
                <a:gd name="T35" fmla="*/ 27 h 526"/>
                <a:gd name="T36" fmla="*/ 133 w 256"/>
                <a:gd name="T37" fmla="*/ 12 h 526"/>
                <a:gd name="T38" fmla="*/ 159 w 256"/>
                <a:gd name="T39" fmla="*/ 3 h 526"/>
                <a:gd name="T40" fmla="*/ 186 w 256"/>
                <a:gd name="T4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6" h="526">
                  <a:moveTo>
                    <a:pt x="186" y="0"/>
                  </a:moveTo>
                  <a:lnTo>
                    <a:pt x="215" y="1"/>
                  </a:lnTo>
                  <a:lnTo>
                    <a:pt x="239" y="8"/>
                  </a:lnTo>
                  <a:lnTo>
                    <a:pt x="256" y="17"/>
                  </a:lnTo>
                  <a:lnTo>
                    <a:pt x="234" y="111"/>
                  </a:lnTo>
                  <a:lnTo>
                    <a:pt x="215" y="102"/>
                  </a:lnTo>
                  <a:lnTo>
                    <a:pt x="195" y="97"/>
                  </a:lnTo>
                  <a:lnTo>
                    <a:pt x="169" y="95"/>
                  </a:lnTo>
                  <a:lnTo>
                    <a:pt x="149" y="97"/>
                  </a:lnTo>
                  <a:lnTo>
                    <a:pt x="130" y="104"/>
                  </a:lnTo>
                  <a:lnTo>
                    <a:pt x="111" y="116"/>
                  </a:lnTo>
                  <a:lnTo>
                    <a:pt x="94" y="136"/>
                  </a:lnTo>
                  <a:lnTo>
                    <a:pt x="94" y="526"/>
                  </a:lnTo>
                  <a:lnTo>
                    <a:pt x="0" y="526"/>
                  </a:lnTo>
                  <a:lnTo>
                    <a:pt x="0" y="10"/>
                  </a:lnTo>
                  <a:lnTo>
                    <a:pt x="94" y="10"/>
                  </a:lnTo>
                  <a:lnTo>
                    <a:pt x="94" y="46"/>
                  </a:lnTo>
                  <a:lnTo>
                    <a:pt x="113" y="27"/>
                  </a:lnTo>
                  <a:lnTo>
                    <a:pt x="133" y="12"/>
                  </a:lnTo>
                  <a:lnTo>
                    <a:pt x="159" y="3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7" name="Freeform 31"/>
            <p:cNvSpPr>
              <a:spLocks/>
            </p:cNvSpPr>
            <p:nvPr userDrawn="1"/>
          </p:nvSpPr>
          <p:spPr bwMode="auto">
            <a:xfrm>
              <a:off x="6118783" y="5119171"/>
              <a:ext cx="91780" cy="706610"/>
            </a:xfrm>
            <a:custGeom>
              <a:avLst/>
              <a:gdLst>
                <a:gd name="T0" fmla="*/ 93 w 93"/>
                <a:gd name="T1" fmla="*/ 0 h 716"/>
                <a:gd name="T2" fmla="*/ 93 w 93"/>
                <a:gd name="T3" fmla="*/ 716 h 716"/>
                <a:gd name="T4" fmla="*/ 0 w 93"/>
                <a:gd name="T5" fmla="*/ 716 h 716"/>
                <a:gd name="T6" fmla="*/ 0 w 93"/>
                <a:gd name="T7" fmla="*/ 50 h 716"/>
                <a:gd name="T8" fmla="*/ 93 w 93"/>
                <a:gd name="T9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716">
                  <a:moveTo>
                    <a:pt x="93" y="0"/>
                  </a:moveTo>
                  <a:lnTo>
                    <a:pt x="93" y="716"/>
                  </a:lnTo>
                  <a:lnTo>
                    <a:pt x="0" y="716"/>
                  </a:lnTo>
                  <a:lnTo>
                    <a:pt x="0" y="5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8" name="Freeform 32"/>
            <p:cNvSpPr>
              <a:spLocks noEditPoints="1"/>
            </p:cNvSpPr>
            <p:nvPr userDrawn="1"/>
          </p:nvSpPr>
          <p:spPr bwMode="auto">
            <a:xfrm>
              <a:off x="6271750" y="5306680"/>
              <a:ext cx="336528" cy="528970"/>
            </a:xfrm>
            <a:custGeom>
              <a:avLst/>
              <a:gdLst>
                <a:gd name="T0" fmla="*/ 148 w 341"/>
                <a:gd name="T1" fmla="*/ 282 h 536"/>
                <a:gd name="T2" fmla="*/ 116 w 341"/>
                <a:gd name="T3" fmla="*/ 300 h 536"/>
                <a:gd name="T4" fmla="*/ 97 w 341"/>
                <a:gd name="T5" fmla="*/ 336 h 536"/>
                <a:gd name="T6" fmla="*/ 97 w 341"/>
                <a:gd name="T7" fmla="*/ 389 h 536"/>
                <a:gd name="T8" fmla="*/ 113 w 341"/>
                <a:gd name="T9" fmla="*/ 428 h 536"/>
                <a:gd name="T10" fmla="*/ 140 w 341"/>
                <a:gd name="T11" fmla="*/ 449 h 536"/>
                <a:gd name="T12" fmla="*/ 188 w 341"/>
                <a:gd name="T13" fmla="*/ 447 h 536"/>
                <a:gd name="T14" fmla="*/ 232 w 341"/>
                <a:gd name="T15" fmla="*/ 423 h 536"/>
                <a:gd name="T16" fmla="*/ 248 w 341"/>
                <a:gd name="T17" fmla="*/ 300 h 536"/>
                <a:gd name="T18" fmla="*/ 213 w 341"/>
                <a:gd name="T19" fmla="*/ 285 h 536"/>
                <a:gd name="T20" fmla="*/ 169 w 341"/>
                <a:gd name="T21" fmla="*/ 280 h 536"/>
                <a:gd name="T22" fmla="*/ 225 w 341"/>
                <a:gd name="T23" fmla="*/ 1 h 536"/>
                <a:gd name="T24" fmla="*/ 285 w 341"/>
                <a:gd name="T25" fmla="*/ 19 h 536"/>
                <a:gd name="T26" fmla="*/ 321 w 341"/>
                <a:gd name="T27" fmla="*/ 54 h 536"/>
                <a:gd name="T28" fmla="*/ 340 w 341"/>
                <a:gd name="T29" fmla="*/ 114 h 536"/>
                <a:gd name="T30" fmla="*/ 341 w 341"/>
                <a:gd name="T31" fmla="*/ 526 h 536"/>
                <a:gd name="T32" fmla="*/ 248 w 341"/>
                <a:gd name="T33" fmla="*/ 490 h 536"/>
                <a:gd name="T34" fmla="*/ 201 w 341"/>
                <a:gd name="T35" fmla="*/ 524 h 536"/>
                <a:gd name="T36" fmla="*/ 142 w 341"/>
                <a:gd name="T37" fmla="*/ 536 h 536"/>
                <a:gd name="T38" fmla="*/ 87 w 341"/>
                <a:gd name="T39" fmla="*/ 526 h 536"/>
                <a:gd name="T40" fmla="*/ 43 w 341"/>
                <a:gd name="T41" fmla="*/ 493 h 536"/>
                <a:gd name="T42" fmla="*/ 12 w 341"/>
                <a:gd name="T43" fmla="*/ 439 h 536"/>
                <a:gd name="T44" fmla="*/ 0 w 341"/>
                <a:gd name="T45" fmla="*/ 364 h 536"/>
                <a:gd name="T46" fmla="*/ 14 w 341"/>
                <a:gd name="T47" fmla="*/ 290 h 536"/>
                <a:gd name="T48" fmla="*/ 48 w 341"/>
                <a:gd name="T49" fmla="*/ 237 h 536"/>
                <a:gd name="T50" fmla="*/ 101 w 341"/>
                <a:gd name="T51" fmla="*/ 205 h 536"/>
                <a:gd name="T52" fmla="*/ 169 w 341"/>
                <a:gd name="T53" fmla="*/ 194 h 536"/>
                <a:gd name="T54" fmla="*/ 224 w 341"/>
                <a:gd name="T55" fmla="*/ 203 h 536"/>
                <a:gd name="T56" fmla="*/ 248 w 341"/>
                <a:gd name="T57" fmla="*/ 162 h 536"/>
                <a:gd name="T58" fmla="*/ 241 w 341"/>
                <a:gd name="T59" fmla="*/ 119 h 536"/>
                <a:gd name="T60" fmla="*/ 220 w 341"/>
                <a:gd name="T61" fmla="*/ 95 h 536"/>
                <a:gd name="T62" fmla="*/ 181 w 341"/>
                <a:gd name="T63" fmla="*/ 87 h 536"/>
                <a:gd name="T64" fmla="*/ 131 w 341"/>
                <a:gd name="T65" fmla="*/ 95 h 536"/>
                <a:gd name="T66" fmla="*/ 78 w 341"/>
                <a:gd name="T67" fmla="*/ 119 h 536"/>
                <a:gd name="T68" fmla="*/ 75 w 341"/>
                <a:gd name="T69" fmla="*/ 27 h 536"/>
                <a:gd name="T70" fmla="*/ 150 w 341"/>
                <a:gd name="T71" fmla="*/ 3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1" h="536">
                  <a:moveTo>
                    <a:pt x="169" y="280"/>
                  </a:moveTo>
                  <a:lnTo>
                    <a:pt x="148" y="282"/>
                  </a:lnTo>
                  <a:lnTo>
                    <a:pt x="130" y="288"/>
                  </a:lnTo>
                  <a:lnTo>
                    <a:pt x="116" y="300"/>
                  </a:lnTo>
                  <a:lnTo>
                    <a:pt x="104" y="316"/>
                  </a:lnTo>
                  <a:lnTo>
                    <a:pt x="97" y="336"/>
                  </a:lnTo>
                  <a:lnTo>
                    <a:pt x="96" y="362"/>
                  </a:lnTo>
                  <a:lnTo>
                    <a:pt x="97" y="389"/>
                  </a:lnTo>
                  <a:lnTo>
                    <a:pt x="102" y="411"/>
                  </a:lnTo>
                  <a:lnTo>
                    <a:pt x="113" y="428"/>
                  </a:lnTo>
                  <a:lnTo>
                    <a:pt x="125" y="442"/>
                  </a:lnTo>
                  <a:lnTo>
                    <a:pt x="140" y="449"/>
                  </a:lnTo>
                  <a:lnTo>
                    <a:pt x="159" y="451"/>
                  </a:lnTo>
                  <a:lnTo>
                    <a:pt x="188" y="447"/>
                  </a:lnTo>
                  <a:lnTo>
                    <a:pt x="212" y="439"/>
                  </a:lnTo>
                  <a:lnTo>
                    <a:pt x="232" y="423"/>
                  </a:lnTo>
                  <a:lnTo>
                    <a:pt x="248" y="403"/>
                  </a:lnTo>
                  <a:lnTo>
                    <a:pt x="248" y="300"/>
                  </a:lnTo>
                  <a:lnTo>
                    <a:pt x="230" y="290"/>
                  </a:lnTo>
                  <a:lnTo>
                    <a:pt x="213" y="285"/>
                  </a:lnTo>
                  <a:lnTo>
                    <a:pt x="193" y="282"/>
                  </a:lnTo>
                  <a:lnTo>
                    <a:pt x="169" y="280"/>
                  </a:lnTo>
                  <a:close/>
                  <a:moveTo>
                    <a:pt x="188" y="0"/>
                  </a:moveTo>
                  <a:lnTo>
                    <a:pt x="225" y="1"/>
                  </a:lnTo>
                  <a:lnTo>
                    <a:pt x="258" y="7"/>
                  </a:lnTo>
                  <a:lnTo>
                    <a:pt x="285" y="19"/>
                  </a:lnTo>
                  <a:lnTo>
                    <a:pt x="306" y="34"/>
                  </a:lnTo>
                  <a:lnTo>
                    <a:pt x="321" y="54"/>
                  </a:lnTo>
                  <a:lnTo>
                    <a:pt x="333" y="82"/>
                  </a:lnTo>
                  <a:lnTo>
                    <a:pt x="340" y="114"/>
                  </a:lnTo>
                  <a:lnTo>
                    <a:pt x="341" y="153"/>
                  </a:lnTo>
                  <a:lnTo>
                    <a:pt x="341" y="526"/>
                  </a:lnTo>
                  <a:lnTo>
                    <a:pt x="248" y="526"/>
                  </a:lnTo>
                  <a:lnTo>
                    <a:pt x="248" y="490"/>
                  </a:lnTo>
                  <a:lnTo>
                    <a:pt x="225" y="510"/>
                  </a:lnTo>
                  <a:lnTo>
                    <a:pt x="201" y="524"/>
                  </a:lnTo>
                  <a:lnTo>
                    <a:pt x="172" y="533"/>
                  </a:lnTo>
                  <a:lnTo>
                    <a:pt x="142" y="536"/>
                  </a:lnTo>
                  <a:lnTo>
                    <a:pt x="113" y="534"/>
                  </a:lnTo>
                  <a:lnTo>
                    <a:pt x="87" y="526"/>
                  </a:lnTo>
                  <a:lnTo>
                    <a:pt x="63" y="512"/>
                  </a:lnTo>
                  <a:lnTo>
                    <a:pt x="43" y="493"/>
                  </a:lnTo>
                  <a:lnTo>
                    <a:pt x="26" y="469"/>
                  </a:lnTo>
                  <a:lnTo>
                    <a:pt x="12" y="439"/>
                  </a:lnTo>
                  <a:lnTo>
                    <a:pt x="3" y="404"/>
                  </a:lnTo>
                  <a:lnTo>
                    <a:pt x="0" y="364"/>
                  </a:lnTo>
                  <a:lnTo>
                    <a:pt x="3" y="324"/>
                  </a:lnTo>
                  <a:lnTo>
                    <a:pt x="14" y="290"/>
                  </a:lnTo>
                  <a:lnTo>
                    <a:pt x="27" y="261"/>
                  </a:lnTo>
                  <a:lnTo>
                    <a:pt x="48" y="237"/>
                  </a:lnTo>
                  <a:lnTo>
                    <a:pt x="72" y="218"/>
                  </a:lnTo>
                  <a:lnTo>
                    <a:pt x="101" y="205"/>
                  </a:lnTo>
                  <a:lnTo>
                    <a:pt x="133" y="198"/>
                  </a:lnTo>
                  <a:lnTo>
                    <a:pt x="169" y="194"/>
                  </a:lnTo>
                  <a:lnTo>
                    <a:pt x="198" y="196"/>
                  </a:lnTo>
                  <a:lnTo>
                    <a:pt x="224" y="203"/>
                  </a:lnTo>
                  <a:lnTo>
                    <a:pt x="248" y="211"/>
                  </a:lnTo>
                  <a:lnTo>
                    <a:pt x="248" y="162"/>
                  </a:lnTo>
                  <a:lnTo>
                    <a:pt x="246" y="138"/>
                  </a:lnTo>
                  <a:lnTo>
                    <a:pt x="241" y="119"/>
                  </a:lnTo>
                  <a:lnTo>
                    <a:pt x="232" y="106"/>
                  </a:lnTo>
                  <a:lnTo>
                    <a:pt x="220" y="95"/>
                  </a:lnTo>
                  <a:lnTo>
                    <a:pt x="203" y="90"/>
                  </a:lnTo>
                  <a:lnTo>
                    <a:pt x="181" y="87"/>
                  </a:lnTo>
                  <a:lnTo>
                    <a:pt x="157" y="89"/>
                  </a:lnTo>
                  <a:lnTo>
                    <a:pt x="131" y="95"/>
                  </a:lnTo>
                  <a:lnTo>
                    <a:pt x="108" y="106"/>
                  </a:lnTo>
                  <a:lnTo>
                    <a:pt x="78" y="119"/>
                  </a:lnTo>
                  <a:lnTo>
                    <a:pt x="39" y="48"/>
                  </a:lnTo>
                  <a:lnTo>
                    <a:pt x="75" y="27"/>
                  </a:lnTo>
                  <a:lnTo>
                    <a:pt x="113" y="12"/>
                  </a:lnTo>
                  <a:lnTo>
                    <a:pt x="150" y="3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9" name="Freeform 33"/>
            <p:cNvSpPr>
              <a:spLocks/>
            </p:cNvSpPr>
            <p:nvPr userDrawn="1"/>
          </p:nvSpPr>
          <p:spPr bwMode="auto">
            <a:xfrm>
              <a:off x="6689203" y="5306680"/>
              <a:ext cx="323698" cy="519102"/>
            </a:xfrm>
            <a:custGeom>
              <a:avLst/>
              <a:gdLst>
                <a:gd name="T0" fmla="*/ 193 w 328"/>
                <a:gd name="T1" fmla="*/ 0 h 526"/>
                <a:gd name="T2" fmla="*/ 227 w 328"/>
                <a:gd name="T3" fmla="*/ 1 h 526"/>
                <a:gd name="T4" fmla="*/ 256 w 328"/>
                <a:gd name="T5" fmla="*/ 12 h 526"/>
                <a:gd name="T6" fmla="*/ 280 w 328"/>
                <a:gd name="T7" fmla="*/ 27 h 526"/>
                <a:gd name="T8" fmla="*/ 297 w 328"/>
                <a:gd name="T9" fmla="*/ 48 h 526"/>
                <a:gd name="T10" fmla="*/ 311 w 328"/>
                <a:gd name="T11" fmla="*/ 75 h 526"/>
                <a:gd name="T12" fmla="*/ 321 w 328"/>
                <a:gd name="T13" fmla="*/ 107 h 526"/>
                <a:gd name="T14" fmla="*/ 326 w 328"/>
                <a:gd name="T15" fmla="*/ 147 h 526"/>
                <a:gd name="T16" fmla="*/ 328 w 328"/>
                <a:gd name="T17" fmla="*/ 193 h 526"/>
                <a:gd name="T18" fmla="*/ 328 w 328"/>
                <a:gd name="T19" fmla="*/ 526 h 526"/>
                <a:gd name="T20" fmla="*/ 234 w 328"/>
                <a:gd name="T21" fmla="*/ 526 h 526"/>
                <a:gd name="T22" fmla="*/ 234 w 328"/>
                <a:gd name="T23" fmla="*/ 208 h 526"/>
                <a:gd name="T24" fmla="*/ 233 w 328"/>
                <a:gd name="T25" fmla="*/ 171 h 526"/>
                <a:gd name="T26" fmla="*/ 227 w 328"/>
                <a:gd name="T27" fmla="*/ 140 h 526"/>
                <a:gd name="T28" fmla="*/ 221 w 328"/>
                <a:gd name="T29" fmla="*/ 116 h 526"/>
                <a:gd name="T30" fmla="*/ 209 w 328"/>
                <a:gd name="T31" fmla="*/ 100 h 526"/>
                <a:gd name="T32" fmla="*/ 192 w 328"/>
                <a:gd name="T33" fmla="*/ 92 h 526"/>
                <a:gd name="T34" fmla="*/ 171 w 328"/>
                <a:gd name="T35" fmla="*/ 89 h 526"/>
                <a:gd name="T36" fmla="*/ 149 w 328"/>
                <a:gd name="T37" fmla="*/ 92 h 526"/>
                <a:gd name="T38" fmla="*/ 128 w 328"/>
                <a:gd name="T39" fmla="*/ 100 h 526"/>
                <a:gd name="T40" fmla="*/ 110 w 328"/>
                <a:gd name="T41" fmla="*/ 116 h 526"/>
                <a:gd name="T42" fmla="*/ 94 w 328"/>
                <a:gd name="T43" fmla="*/ 136 h 526"/>
                <a:gd name="T44" fmla="*/ 94 w 328"/>
                <a:gd name="T45" fmla="*/ 526 h 526"/>
                <a:gd name="T46" fmla="*/ 0 w 328"/>
                <a:gd name="T47" fmla="*/ 526 h 526"/>
                <a:gd name="T48" fmla="*/ 0 w 328"/>
                <a:gd name="T49" fmla="*/ 10 h 526"/>
                <a:gd name="T50" fmla="*/ 94 w 328"/>
                <a:gd name="T51" fmla="*/ 10 h 526"/>
                <a:gd name="T52" fmla="*/ 94 w 328"/>
                <a:gd name="T53" fmla="*/ 46 h 526"/>
                <a:gd name="T54" fmla="*/ 111 w 328"/>
                <a:gd name="T55" fmla="*/ 27 h 526"/>
                <a:gd name="T56" fmla="*/ 135 w 328"/>
                <a:gd name="T57" fmla="*/ 12 h 526"/>
                <a:gd name="T58" fmla="*/ 163 w 328"/>
                <a:gd name="T59" fmla="*/ 3 h 526"/>
                <a:gd name="T60" fmla="*/ 193 w 328"/>
                <a:gd name="T6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8" h="526">
                  <a:moveTo>
                    <a:pt x="193" y="0"/>
                  </a:moveTo>
                  <a:lnTo>
                    <a:pt x="227" y="1"/>
                  </a:lnTo>
                  <a:lnTo>
                    <a:pt x="256" y="12"/>
                  </a:lnTo>
                  <a:lnTo>
                    <a:pt x="280" y="27"/>
                  </a:lnTo>
                  <a:lnTo>
                    <a:pt x="297" y="48"/>
                  </a:lnTo>
                  <a:lnTo>
                    <a:pt x="311" y="75"/>
                  </a:lnTo>
                  <a:lnTo>
                    <a:pt x="321" y="107"/>
                  </a:lnTo>
                  <a:lnTo>
                    <a:pt x="326" y="147"/>
                  </a:lnTo>
                  <a:lnTo>
                    <a:pt x="328" y="193"/>
                  </a:lnTo>
                  <a:lnTo>
                    <a:pt x="328" y="526"/>
                  </a:lnTo>
                  <a:lnTo>
                    <a:pt x="234" y="526"/>
                  </a:lnTo>
                  <a:lnTo>
                    <a:pt x="234" y="208"/>
                  </a:lnTo>
                  <a:lnTo>
                    <a:pt x="233" y="171"/>
                  </a:lnTo>
                  <a:lnTo>
                    <a:pt x="227" y="140"/>
                  </a:lnTo>
                  <a:lnTo>
                    <a:pt x="221" y="116"/>
                  </a:lnTo>
                  <a:lnTo>
                    <a:pt x="209" y="100"/>
                  </a:lnTo>
                  <a:lnTo>
                    <a:pt x="192" y="92"/>
                  </a:lnTo>
                  <a:lnTo>
                    <a:pt x="171" y="89"/>
                  </a:lnTo>
                  <a:lnTo>
                    <a:pt x="149" y="92"/>
                  </a:lnTo>
                  <a:lnTo>
                    <a:pt x="128" y="100"/>
                  </a:lnTo>
                  <a:lnTo>
                    <a:pt x="110" y="116"/>
                  </a:lnTo>
                  <a:lnTo>
                    <a:pt x="94" y="136"/>
                  </a:lnTo>
                  <a:lnTo>
                    <a:pt x="94" y="526"/>
                  </a:lnTo>
                  <a:lnTo>
                    <a:pt x="0" y="526"/>
                  </a:lnTo>
                  <a:lnTo>
                    <a:pt x="0" y="10"/>
                  </a:lnTo>
                  <a:lnTo>
                    <a:pt x="94" y="10"/>
                  </a:lnTo>
                  <a:lnTo>
                    <a:pt x="94" y="46"/>
                  </a:lnTo>
                  <a:lnTo>
                    <a:pt x="111" y="27"/>
                  </a:lnTo>
                  <a:lnTo>
                    <a:pt x="135" y="12"/>
                  </a:lnTo>
                  <a:lnTo>
                    <a:pt x="163" y="3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0" name="Freeform 34"/>
            <p:cNvSpPr>
              <a:spLocks noEditPoints="1"/>
            </p:cNvSpPr>
            <p:nvPr userDrawn="1"/>
          </p:nvSpPr>
          <p:spPr bwMode="auto">
            <a:xfrm>
              <a:off x="7074088" y="5119171"/>
              <a:ext cx="341462" cy="716479"/>
            </a:xfrm>
            <a:custGeom>
              <a:avLst/>
              <a:gdLst>
                <a:gd name="T0" fmla="*/ 170 w 346"/>
                <a:gd name="T1" fmla="*/ 277 h 726"/>
                <a:gd name="T2" fmla="*/ 150 w 346"/>
                <a:gd name="T3" fmla="*/ 280 h 726"/>
                <a:gd name="T4" fmla="*/ 134 w 346"/>
                <a:gd name="T5" fmla="*/ 290 h 726"/>
                <a:gd name="T6" fmla="*/ 121 w 346"/>
                <a:gd name="T7" fmla="*/ 306 h 726"/>
                <a:gd name="T8" fmla="*/ 109 w 346"/>
                <a:gd name="T9" fmla="*/ 330 h 726"/>
                <a:gd name="T10" fmla="*/ 102 w 346"/>
                <a:gd name="T11" fmla="*/ 361 h 726"/>
                <a:gd name="T12" fmla="*/ 97 w 346"/>
                <a:gd name="T13" fmla="*/ 400 h 726"/>
                <a:gd name="T14" fmla="*/ 95 w 346"/>
                <a:gd name="T15" fmla="*/ 448 h 726"/>
                <a:gd name="T16" fmla="*/ 97 w 346"/>
                <a:gd name="T17" fmla="*/ 501 h 726"/>
                <a:gd name="T18" fmla="*/ 102 w 346"/>
                <a:gd name="T19" fmla="*/ 543 h 726"/>
                <a:gd name="T20" fmla="*/ 109 w 346"/>
                <a:gd name="T21" fmla="*/ 579 h 726"/>
                <a:gd name="T22" fmla="*/ 121 w 346"/>
                <a:gd name="T23" fmla="*/ 605 h 726"/>
                <a:gd name="T24" fmla="*/ 136 w 346"/>
                <a:gd name="T25" fmla="*/ 624 h 726"/>
                <a:gd name="T26" fmla="*/ 153 w 346"/>
                <a:gd name="T27" fmla="*/ 634 h 726"/>
                <a:gd name="T28" fmla="*/ 175 w 346"/>
                <a:gd name="T29" fmla="*/ 637 h 726"/>
                <a:gd name="T30" fmla="*/ 198 w 346"/>
                <a:gd name="T31" fmla="*/ 634 h 726"/>
                <a:gd name="T32" fmla="*/ 218 w 346"/>
                <a:gd name="T33" fmla="*/ 625 h 726"/>
                <a:gd name="T34" fmla="*/ 237 w 346"/>
                <a:gd name="T35" fmla="*/ 610 h 726"/>
                <a:gd name="T36" fmla="*/ 251 w 346"/>
                <a:gd name="T37" fmla="*/ 591 h 726"/>
                <a:gd name="T38" fmla="*/ 251 w 346"/>
                <a:gd name="T39" fmla="*/ 323 h 726"/>
                <a:gd name="T40" fmla="*/ 234 w 346"/>
                <a:gd name="T41" fmla="*/ 304 h 726"/>
                <a:gd name="T42" fmla="*/ 215 w 346"/>
                <a:gd name="T43" fmla="*/ 289 h 726"/>
                <a:gd name="T44" fmla="*/ 193 w 346"/>
                <a:gd name="T45" fmla="*/ 280 h 726"/>
                <a:gd name="T46" fmla="*/ 170 w 346"/>
                <a:gd name="T47" fmla="*/ 277 h 726"/>
                <a:gd name="T48" fmla="*/ 346 w 346"/>
                <a:gd name="T49" fmla="*/ 0 h 726"/>
                <a:gd name="T50" fmla="*/ 346 w 346"/>
                <a:gd name="T51" fmla="*/ 716 h 726"/>
                <a:gd name="T52" fmla="*/ 251 w 346"/>
                <a:gd name="T53" fmla="*/ 716 h 726"/>
                <a:gd name="T54" fmla="*/ 251 w 346"/>
                <a:gd name="T55" fmla="*/ 682 h 726"/>
                <a:gd name="T56" fmla="*/ 237 w 346"/>
                <a:gd name="T57" fmla="*/ 695 h 726"/>
                <a:gd name="T58" fmla="*/ 220 w 346"/>
                <a:gd name="T59" fmla="*/ 709 h 726"/>
                <a:gd name="T60" fmla="*/ 201 w 346"/>
                <a:gd name="T61" fmla="*/ 717 h 726"/>
                <a:gd name="T62" fmla="*/ 181 w 346"/>
                <a:gd name="T63" fmla="*/ 724 h 726"/>
                <a:gd name="T64" fmla="*/ 155 w 346"/>
                <a:gd name="T65" fmla="*/ 726 h 726"/>
                <a:gd name="T66" fmla="*/ 128 w 346"/>
                <a:gd name="T67" fmla="*/ 724 h 726"/>
                <a:gd name="T68" fmla="*/ 104 w 346"/>
                <a:gd name="T69" fmla="*/ 717 h 726"/>
                <a:gd name="T70" fmla="*/ 80 w 346"/>
                <a:gd name="T71" fmla="*/ 706 h 726"/>
                <a:gd name="T72" fmla="*/ 61 w 346"/>
                <a:gd name="T73" fmla="*/ 688 h 726"/>
                <a:gd name="T74" fmla="*/ 42 w 346"/>
                <a:gd name="T75" fmla="*/ 666 h 726"/>
                <a:gd name="T76" fmla="*/ 29 w 346"/>
                <a:gd name="T77" fmla="*/ 637 h 726"/>
                <a:gd name="T78" fmla="*/ 17 w 346"/>
                <a:gd name="T79" fmla="*/ 601 h 726"/>
                <a:gd name="T80" fmla="*/ 8 w 346"/>
                <a:gd name="T81" fmla="*/ 560 h 726"/>
                <a:gd name="T82" fmla="*/ 1 w 346"/>
                <a:gd name="T83" fmla="*/ 509 h 726"/>
                <a:gd name="T84" fmla="*/ 0 w 346"/>
                <a:gd name="T85" fmla="*/ 453 h 726"/>
                <a:gd name="T86" fmla="*/ 3 w 346"/>
                <a:gd name="T87" fmla="*/ 391 h 726"/>
                <a:gd name="T88" fmla="*/ 12 w 346"/>
                <a:gd name="T89" fmla="*/ 338 h 726"/>
                <a:gd name="T90" fmla="*/ 25 w 346"/>
                <a:gd name="T91" fmla="*/ 294 h 726"/>
                <a:gd name="T92" fmla="*/ 42 w 346"/>
                <a:gd name="T93" fmla="*/ 256 h 726"/>
                <a:gd name="T94" fmla="*/ 66 w 346"/>
                <a:gd name="T95" fmla="*/ 227 h 726"/>
                <a:gd name="T96" fmla="*/ 94 w 346"/>
                <a:gd name="T97" fmla="*/ 207 h 726"/>
                <a:gd name="T98" fmla="*/ 126 w 346"/>
                <a:gd name="T99" fmla="*/ 193 h 726"/>
                <a:gd name="T100" fmla="*/ 162 w 346"/>
                <a:gd name="T101" fmla="*/ 190 h 726"/>
                <a:gd name="T102" fmla="*/ 187 w 346"/>
                <a:gd name="T103" fmla="*/ 191 h 726"/>
                <a:gd name="T104" fmla="*/ 211 w 346"/>
                <a:gd name="T105" fmla="*/ 198 h 726"/>
                <a:gd name="T106" fmla="*/ 232 w 346"/>
                <a:gd name="T107" fmla="*/ 210 h 726"/>
                <a:gd name="T108" fmla="*/ 251 w 346"/>
                <a:gd name="T109" fmla="*/ 227 h 726"/>
                <a:gd name="T110" fmla="*/ 251 w 346"/>
                <a:gd name="T111" fmla="*/ 50 h 726"/>
                <a:gd name="T112" fmla="*/ 346 w 346"/>
                <a:gd name="T113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6" h="726">
                  <a:moveTo>
                    <a:pt x="170" y="277"/>
                  </a:moveTo>
                  <a:lnTo>
                    <a:pt x="150" y="280"/>
                  </a:lnTo>
                  <a:lnTo>
                    <a:pt x="134" y="290"/>
                  </a:lnTo>
                  <a:lnTo>
                    <a:pt x="121" y="306"/>
                  </a:lnTo>
                  <a:lnTo>
                    <a:pt x="109" y="330"/>
                  </a:lnTo>
                  <a:lnTo>
                    <a:pt x="102" y="361"/>
                  </a:lnTo>
                  <a:lnTo>
                    <a:pt x="97" y="400"/>
                  </a:lnTo>
                  <a:lnTo>
                    <a:pt x="95" y="448"/>
                  </a:lnTo>
                  <a:lnTo>
                    <a:pt x="97" y="501"/>
                  </a:lnTo>
                  <a:lnTo>
                    <a:pt x="102" y="543"/>
                  </a:lnTo>
                  <a:lnTo>
                    <a:pt x="109" y="579"/>
                  </a:lnTo>
                  <a:lnTo>
                    <a:pt x="121" y="605"/>
                  </a:lnTo>
                  <a:lnTo>
                    <a:pt x="136" y="624"/>
                  </a:lnTo>
                  <a:lnTo>
                    <a:pt x="153" y="634"/>
                  </a:lnTo>
                  <a:lnTo>
                    <a:pt x="175" y="637"/>
                  </a:lnTo>
                  <a:lnTo>
                    <a:pt x="198" y="634"/>
                  </a:lnTo>
                  <a:lnTo>
                    <a:pt x="218" y="625"/>
                  </a:lnTo>
                  <a:lnTo>
                    <a:pt x="237" y="610"/>
                  </a:lnTo>
                  <a:lnTo>
                    <a:pt x="251" y="591"/>
                  </a:lnTo>
                  <a:lnTo>
                    <a:pt x="251" y="323"/>
                  </a:lnTo>
                  <a:lnTo>
                    <a:pt x="234" y="304"/>
                  </a:lnTo>
                  <a:lnTo>
                    <a:pt x="215" y="289"/>
                  </a:lnTo>
                  <a:lnTo>
                    <a:pt x="193" y="280"/>
                  </a:lnTo>
                  <a:lnTo>
                    <a:pt x="170" y="277"/>
                  </a:lnTo>
                  <a:close/>
                  <a:moveTo>
                    <a:pt x="346" y="0"/>
                  </a:moveTo>
                  <a:lnTo>
                    <a:pt x="346" y="716"/>
                  </a:lnTo>
                  <a:lnTo>
                    <a:pt x="251" y="716"/>
                  </a:lnTo>
                  <a:lnTo>
                    <a:pt x="251" y="682"/>
                  </a:lnTo>
                  <a:lnTo>
                    <a:pt x="237" y="695"/>
                  </a:lnTo>
                  <a:lnTo>
                    <a:pt x="220" y="709"/>
                  </a:lnTo>
                  <a:lnTo>
                    <a:pt x="201" y="717"/>
                  </a:lnTo>
                  <a:lnTo>
                    <a:pt x="181" y="724"/>
                  </a:lnTo>
                  <a:lnTo>
                    <a:pt x="155" y="726"/>
                  </a:lnTo>
                  <a:lnTo>
                    <a:pt x="128" y="724"/>
                  </a:lnTo>
                  <a:lnTo>
                    <a:pt x="104" y="717"/>
                  </a:lnTo>
                  <a:lnTo>
                    <a:pt x="80" y="706"/>
                  </a:lnTo>
                  <a:lnTo>
                    <a:pt x="61" y="688"/>
                  </a:lnTo>
                  <a:lnTo>
                    <a:pt x="42" y="666"/>
                  </a:lnTo>
                  <a:lnTo>
                    <a:pt x="29" y="637"/>
                  </a:lnTo>
                  <a:lnTo>
                    <a:pt x="17" y="601"/>
                  </a:lnTo>
                  <a:lnTo>
                    <a:pt x="8" y="560"/>
                  </a:lnTo>
                  <a:lnTo>
                    <a:pt x="1" y="509"/>
                  </a:lnTo>
                  <a:lnTo>
                    <a:pt x="0" y="453"/>
                  </a:lnTo>
                  <a:lnTo>
                    <a:pt x="3" y="391"/>
                  </a:lnTo>
                  <a:lnTo>
                    <a:pt x="12" y="338"/>
                  </a:lnTo>
                  <a:lnTo>
                    <a:pt x="25" y="294"/>
                  </a:lnTo>
                  <a:lnTo>
                    <a:pt x="42" y="256"/>
                  </a:lnTo>
                  <a:lnTo>
                    <a:pt x="66" y="227"/>
                  </a:lnTo>
                  <a:lnTo>
                    <a:pt x="94" y="207"/>
                  </a:lnTo>
                  <a:lnTo>
                    <a:pt x="126" y="193"/>
                  </a:lnTo>
                  <a:lnTo>
                    <a:pt x="162" y="190"/>
                  </a:lnTo>
                  <a:lnTo>
                    <a:pt x="187" y="191"/>
                  </a:lnTo>
                  <a:lnTo>
                    <a:pt x="211" y="198"/>
                  </a:lnTo>
                  <a:lnTo>
                    <a:pt x="232" y="210"/>
                  </a:lnTo>
                  <a:lnTo>
                    <a:pt x="251" y="227"/>
                  </a:lnTo>
                  <a:lnTo>
                    <a:pt x="251" y="50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1" name="Freeform 35"/>
            <p:cNvSpPr>
              <a:spLocks/>
            </p:cNvSpPr>
            <p:nvPr userDrawn="1"/>
          </p:nvSpPr>
          <p:spPr bwMode="auto">
            <a:xfrm>
              <a:off x="7095799" y="3985240"/>
              <a:ext cx="145072" cy="226984"/>
            </a:xfrm>
            <a:custGeom>
              <a:avLst/>
              <a:gdLst>
                <a:gd name="T0" fmla="*/ 101 w 147"/>
                <a:gd name="T1" fmla="*/ 0 h 230"/>
                <a:gd name="T2" fmla="*/ 123 w 147"/>
                <a:gd name="T3" fmla="*/ 1 h 230"/>
                <a:gd name="T4" fmla="*/ 147 w 147"/>
                <a:gd name="T5" fmla="*/ 10 h 230"/>
                <a:gd name="T6" fmla="*/ 114 w 147"/>
                <a:gd name="T7" fmla="*/ 15 h 230"/>
                <a:gd name="T8" fmla="*/ 87 w 147"/>
                <a:gd name="T9" fmla="*/ 27 h 230"/>
                <a:gd name="T10" fmla="*/ 68 w 147"/>
                <a:gd name="T11" fmla="*/ 42 h 230"/>
                <a:gd name="T12" fmla="*/ 56 w 147"/>
                <a:gd name="T13" fmla="*/ 65 h 230"/>
                <a:gd name="T14" fmla="*/ 49 w 147"/>
                <a:gd name="T15" fmla="*/ 90 h 230"/>
                <a:gd name="T16" fmla="*/ 49 w 147"/>
                <a:gd name="T17" fmla="*/ 119 h 230"/>
                <a:gd name="T18" fmla="*/ 54 w 147"/>
                <a:gd name="T19" fmla="*/ 153 h 230"/>
                <a:gd name="T20" fmla="*/ 65 w 147"/>
                <a:gd name="T21" fmla="*/ 191 h 230"/>
                <a:gd name="T22" fmla="*/ 82 w 147"/>
                <a:gd name="T23" fmla="*/ 230 h 230"/>
                <a:gd name="T24" fmla="*/ 46 w 147"/>
                <a:gd name="T25" fmla="*/ 198 h 230"/>
                <a:gd name="T26" fmla="*/ 22 w 147"/>
                <a:gd name="T27" fmla="*/ 167 h 230"/>
                <a:gd name="T28" fmla="*/ 7 w 147"/>
                <a:gd name="T29" fmla="*/ 138 h 230"/>
                <a:gd name="T30" fmla="*/ 0 w 147"/>
                <a:gd name="T31" fmla="*/ 109 h 230"/>
                <a:gd name="T32" fmla="*/ 0 w 147"/>
                <a:gd name="T33" fmla="*/ 83 h 230"/>
                <a:gd name="T34" fmla="*/ 7 w 147"/>
                <a:gd name="T35" fmla="*/ 59 h 230"/>
                <a:gd name="T36" fmla="*/ 19 w 147"/>
                <a:gd name="T37" fmla="*/ 41 h 230"/>
                <a:gd name="T38" fmla="*/ 36 w 147"/>
                <a:gd name="T39" fmla="*/ 24 h 230"/>
                <a:gd name="T40" fmla="*/ 54 w 147"/>
                <a:gd name="T41" fmla="*/ 12 h 230"/>
                <a:gd name="T42" fmla="*/ 77 w 147"/>
                <a:gd name="T43" fmla="*/ 3 h 230"/>
                <a:gd name="T44" fmla="*/ 101 w 147"/>
                <a:gd name="T45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7" h="230">
                  <a:moveTo>
                    <a:pt x="101" y="0"/>
                  </a:moveTo>
                  <a:lnTo>
                    <a:pt x="123" y="1"/>
                  </a:lnTo>
                  <a:lnTo>
                    <a:pt x="147" y="10"/>
                  </a:lnTo>
                  <a:lnTo>
                    <a:pt x="114" y="15"/>
                  </a:lnTo>
                  <a:lnTo>
                    <a:pt x="87" y="27"/>
                  </a:lnTo>
                  <a:lnTo>
                    <a:pt x="68" y="42"/>
                  </a:lnTo>
                  <a:lnTo>
                    <a:pt x="56" y="65"/>
                  </a:lnTo>
                  <a:lnTo>
                    <a:pt x="49" y="90"/>
                  </a:lnTo>
                  <a:lnTo>
                    <a:pt x="49" y="119"/>
                  </a:lnTo>
                  <a:lnTo>
                    <a:pt x="54" y="153"/>
                  </a:lnTo>
                  <a:lnTo>
                    <a:pt x="65" y="191"/>
                  </a:lnTo>
                  <a:lnTo>
                    <a:pt x="82" y="230"/>
                  </a:lnTo>
                  <a:lnTo>
                    <a:pt x="46" y="198"/>
                  </a:lnTo>
                  <a:lnTo>
                    <a:pt x="22" y="167"/>
                  </a:lnTo>
                  <a:lnTo>
                    <a:pt x="7" y="138"/>
                  </a:lnTo>
                  <a:lnTo>
                    <a:pt x="0" y="109"/>
                  </a:lnTo>
                  <a:lnTo>
                    <a:pt x="0" y="83"/>
                  </a:lnTo>
                  <a:lnTo>
                    <a:pt x="7" y="59"/>
                  </a:lnTo>
                  <a:lnTo>
                    <a:pt x="19" y="41"/>
                  </a:lnTo>
                  <a:lnTo>
                    <a:pt x="36" y="24"/>
                  </a:lnTo>
                  <a:lnTo>
                    <a:pt x="54" y="12"/>
                  </a:lnTo>
                  <a:lnTo>
                    <a:pt x="77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2" name="Freeform 36"/>
            <p:cNvSpPr>
              <a:spLocks/>
            </p:cNvSpPr>
            <p:nvPr userDrawn="1"/>
          </p:nvSpPr>
          <p:spPr bwMode="auto">
            <a:xfrm>
              <a:off x="6993163" y="4006952"/>
              <a:ext cx="115466" cy="219089"/>
            </a:xfrm>
            <a:custGeom>
              <a:avLst/>
              <a:gdLst>
                <a:gd name="T0" fmla="*/ 71 w 117"/>
                <a:gd name="T1" fmla="*/ 0 h 222"/>
                <a:gd name="T2" fmla="*/ 94 w 117"/>
                <a:gd name="T3" fmla="*/ 3 h 222"/>
                <a:gd name="T4" fmla="*/ 117 w 117"/>
                <a:gd name="T5" fmla="*/ 12 h 222"/>
                <a:gd name="T6" fmla="*/ 90 w 117"/>
                <a:gd name="T7" fmla="*/ 15 h 222"/>
                <a:gd name="T8" fmla="*/ 68 w 117"/>
                <a:gd name="T9" fmla="*/ 24 h 222"/>
                <a:gd name="T10" fmla="*/ 54 w 117"/>
                <a:gd name="T11" fmla="*/ 36 h 222"/>
                <a:gd name="T12" fmla="*/ 46 w 117"/>
                <a:gd name="T13" fmla="*/ 53 h 222"/>
                <a:gd name="T14" fmla="*/ 44 w 117"/>
                <a:gd name="T15" fmla="*/ 73 h 222"/>
                <a:gd name="T16" fmla="*/ 46 w 117"/>
                <a:gd name="T17" fmla="*/ 96 h 222"/>
                <a:gd name="T18" fmla="*/ 54 w 117"/>
                <a:gd name="T19" fmla="*/ 123 h 222"/>
                <a:gd name="T20" fmla="*/ 65 w 117"/>
                <a:gd name="T21" fmla="*/ 154 h 222"/>
                <a:gd name="T22" fmla="*/ 78 w 117"/>
                <a:gd name="T23" fmla="*/ 186 h 222"/>
                <a:gd name="T24" fmla="*/ 95 w 117"/>
                <a:gd name="T25" fmla="*/ 222 h 222"/>
                <a:gd name="T26" fmla="*/ 56 w 117"/>
                <a:gd name="T27" fmla="*/ 188 h 222"/>
                <a:gd name="T28" fmla="*/ 29 w 117"/>
                <a:gd name="T29" fmla="*/ 154 h 222"/>
                <a:gd name="T30" fmla="*/ 10 w 117"/>
                <a:gd name="T31" fmla="*/ 123 h 222"/>
                <a:gd name="T32" fmla="*/ 1 w 117"/>
                <a:gd name="T33" fmla="*/ 94 h 222"/>
                <a:gd name="T34" fmla="*/ 0 w 117"/>
                <a:gd name="T35" fmla="*/ 68 h 222"/>
                <a:gd name="T36" fmla="*/ 5 w 117"/>
                <a:gd name="T37" fmla="*/ 46 h 222"/>
                <a:gd name="T38" fmla="*/ 15 w 117"/>
                <a:gd name="T39" fmla="*/ 27 h 222"/>
                <a:gd name="T40" fmla="*/ 30 w 117"/>
                <a:gd name="T41" fmla="*/ 14 h 222"/>
                <a:gd name="T42" fmla="*/ 49 w 117"/>
                <a:gd name="T43" fmla="*/ 5 h 222"/>
                <a:gd name="T44" fmla="*/ 71 w 117"/>
                <a:gd name="T4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7" h="222">
                  <a:moveTo>
                    <a:pt x="71" y="0"/>
                  </a:moveTo>
                  <a:lnTo>
                    <a:pt x="94" y="3"/>
                  </a:lnTo>
                  <a:lnTo>
                    <a:pt x="117" y="12"/>
                  </a:lnTo>
                  <a:lnTo>
                    <a:pt x="90" y="15"/>
                  </a:lnTo>
                  <a:lnTo>
                    <a:pt x="68" y="24"/>
                  </a:lnTo>
                  <a:lnTo>
                    <a:pt x="54" y="36"/>
                  </a:lnTo>
                  <a:lnTo>
                    <a:pt x="46" y="53"/>
                  </a:lnTo>
                  <a:lnTo>
                    <a:pt x="44" y="73"/>
                  </a:lnTo>
                  <a:lnTo>
                    <a:pt x="46" y="96"/>
                  </a:lnTo>
                  <a:lnTo>
                    <a:pt x="54" y="123"/>
                  </a:lnTo>
                  <a:lnTo>
                    <a:pt x="65" y="154"/>
                  </a:lnTo>
                  <a:lnTo>
                    <a:pt x="78" y="186"/>
                  </a:lnTo>
                  <a:lnTo>
                    <a:pt x="95" y="222"/>
                  </a:lnTo>
                  <a:lnTo>
                    <a:pt x="56" y="188"/>
                  </a:lnTo>
                  <a:lnTo>
                    <a:pt x="29" y="154"/>
                  </a:lnTo>
                  <a:lnTo>
                    <a:pt x="10" y="123"/>
                  </a:lnTo>
                  <a:lnTo>
                    <a:pt x="1" y="94"/>
                  </a:lnTo>
                  <a:lnTo>
                    <a:pt x="0" y="68"/>
                  </a:lnTo>
                  <a:lnTo>
                    <a:pt x="5" y="46"/>
                  </a:lnTo>
                  <a:lnTo>
                    <a:pt x="15" y="27"/>
                  </a:lnTo>
                  <a:lnTo>
                    <a:pt x="30" y="14"/>
                  </a:lnTo>
                  <a:lnTo>
                    <a:pt x="49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3" name="Freeform 37"/>
            <p:cNvSpPr>
              <a:spLocks/>
            </p:cNvSpPr>
            <p:nvPr userDrawn="1"/>
          </p:nvSpPr>
          <p:spPr bwMode="auto">
            <a:xfrm>
              <a:off x="7272452" y="3985240"/>
              <a:ext cx="145072" cy="226984"/>
            </a:xfrm>
            <a:custGeom>
              <a:avLst/>
              <a:gdLst>
                <a:gd name="T0" fmla="*/ 46 w 147"/>
                <a:gd name="T1" fmla="*/ 0 h 230"/>
                <a:gd name="T2" fmla="*/ 68 w 147"/>
                <a:gd name="T3" fmla="*/ 3 h 230"/>
                <a:gd name="T4" fmla="*/ 91 w 147"/>
                <a:gd name="T5" fmla="*/ 12 h 230"/>
                <a:gd name="T6" fmla="*/ 111 w 147"/>
                <a:gd name="T7" fmla="*/ 24 h 230"/>
                <a:gd name="T8" fmla="*/ 126 w 147"/>
                <a:gd name="T9" fmla="*/ 41 h 230"/>
                <a:gd name="T10" fmla="*/ 138 w 147"/>
                <a:gd name="T11" fmla="*/ 59 h 230"/>
                <a:gd name="T12" fmla="*/ 145 w 147"/>
                <a:gd name="T13" fmla="*/ 83 h 230"/>
                <a:gd name="T14" fmla="*/ 147 w 147"/>
                <a:gd name="T15" fmla="*/ 109 h 230"/>
                <a:gd name="T16" fmla="*/ 140 w 147"/>
                <a:gd name="T17" fmla="*/ 138 h 230"/>
                <a:gd name="T18" fmla="*/ 125 w 147"/>
                <a:gd name="T19" fmla="*/ 167 h 230"/>
                <a:gd name="T20" fmla="*/ 99 w 147"/>
                <a:gd name="T21" fmla="*/ 198 h 230"/>
                <a:gd name="T22" fmla="*/ 63 w 147"/>
                <a:gd name="T23" fmla="*/ 230 h 230"/>
                <a:gd name="T24" fmla="*/ 80 w 147"/>
                <a:gd name="T25" fmla="*/ 191 h 230"/>
                <a:gd name="T26" fmla="*/ 92 w 147"/>
                <a:gd name="T27" fmla="*/ 153 h 230"/>
                <a:gd name="T28" fmla="*/ 97 w 147"/>
                <a:gd name="T29" fmla="*/ 119 h 230"/>
                <a:gd name="T30" fmla="*/ 97 w 147"/>
                <a:gd name="T31" fmla="*/ 90 h 230"/>
                <a:gd name="T32" fmla="*/ 91 w 147"/>
                <a:gd name="T33" fmla="*/ 65 h 230"/>
                <a:gd name="T34" fmla="*/ 77 w 147"/>
                <a:gd name="T35" fmla="*/ 42 h 230"/>
                <a:gd name="T36" fmla="*/ 58 w 147"/>
                <a:gd name="T37" fmla="*/ 27 h 230"/>
                <a:gd name="T38" fmla="*/ 33 w 147"/>
                <a:gd name="T39" fmla="*/ 15 h 230"/>
                <a:gd name="T40" fmla="*/ 0 w 147"/>
                <a:gd name="T41" fmla="*/ 10 h 230"/>
                <a:gd name="T42" fmla="*/ 22 w 147"/>
                <a:gd name="T43" fmla="*/ 1 h 230"/>
                <a:gd name="T44" fmla="*/ 46 w 147"/>
                <a:gd name="T45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7" h="230">
                  <a:moveTo>
                    <a:pt x="46" y="0"/>
                  </a:moveTo>
                  <a:lnTo>
                    <a:pt x="68" y="3"/>
                  </a:lnTo>
                  <a:lnTo>
                    <a:pt x="91" y="12"/>
                  </a:lnTo>
                  <a:lnTo>
                    <a:pt x="111" y="24"/>
                  </a:lnTo>
                  <a:lnTo>
                    <a:pt x="126" y="41"/>
                  </a:lnTo>
                  <a:lnTo>
                    <a:pt x="138" y="59"/>
                  </a:lnTo>
                  <a:lnTo>
                    <a:pt x="145" y="83"/>
                  </a:lnTo>
                  <a:lnTo>
                    <a:pt x="147" y="109"/>
                  </a:lnTo>
                  <a:lnTo>
                    <a:pt x="140" y="138"/>
                  </a:lnTo>
                  <a:lnTo>
                    <a:pt x="125" y="167"/>
                  </a:lnTo>
                  <a:lnTo>
                    <a:pt x="99" y="198"/>
                  </a:lnTo>
                  <a:lnTo>
                    <a:pt x="63" y="230"/>
                  </a:lnTo>
                  <a:lnTo>
                    <a:pt x="80" y="191"/>
                  </a:lnTo>
                  <a:lnTo>
                    <a:pt x="92" y="153"/>
                  </a:lnTo>
                  <a:lnTo>
                    <a:pt x="97" y="119"/>
                  </a:lnTo>
                  <a:lnTo>
                    <a:pt x="97" y="90"/>
                  </a:lnTo>
                  <a:lnTo>
                    <a:pt x="91" y="65"/>
                  </a:lnTo>
                  <a:lnTo>
                    <a:pt x="77" y="42"/>
                  </a:lnTo>
                  <a:lnTo>
                    <a:pt x="58" y="27"/>
                  </a:lnTo>
                  <a:lnTo>
                    <a:pt x="33" y="15"/>
                  </a:lnTo>
                  <a:lnTo>
                    <a:pt x="0" y="10"/>
                  </a:lnTo>
                  <a:lnTo>
                    <a:pt x="22" y="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4" name="Freeform 38"/>
            <p:cNvSpPr>
              <a:spLocks/>
            </p:cNvSpPr>
            <p:nvPr userDrawn="1"/>
          </p:nvSpPr>
          <p:spPr bwMode="auto">
            <a:xfrm>
              <a:off x="7402721" y="4006952"/>
              <a:ext cx="117439" cy="219089"/>
            </a:xfrm>
            <a:custGeom>
              <a:avLst/>
              <a:gdLst>
                <a:gd name="T0" fmla="*/ 46 w 119"/>
                <a:gd name="T1" fmla="*/ 0 h 222"/>
                <a:gd name="T2" fmla="*/ 68 w 119"/>
                <a:gd name="T3" fmla="*/ 5 h 222"/>
                <a:gd name="T4" fmla="*/ 87 w 119"/>
                <a:gd name="T5" fmla="*/ 14 h 222"/>
                <a:gd name="T6" fmla="*/ 102 w 119"/>
                <a:gd name="T7" fmla="*/ 27 h 222"/>
                <a:gd name="T8" fmla="*/ 114 w 119"/>
                <a:gd name="T9" fmla="*/ 46 h 222"/>
                <a:gd name="T10" fmla="*/ 119 w 119"/>
                <a:gd name="T11" fmla="*/ 68 h 222"/>
                <a:gd name="T12" fmla="*/ 117 w 119"/>
                <a:gd name="T13" fmla="*/ 94 h 222"/>
                <a:gd name="T14" fmla="*/ 107 w 119"/>
                <a:gd name="T15" fmla="*/ 123 h 222"/>
                <a:gd name="T16" fmla="*/ 90 w 119"/>
                <a:gd name="T17" fmla="*/ 154 h 222"/>
                <a:gd name="T18" fmla="*/ 61 w 119"/>
                <a:gd name="T19" fmla="*/ 188 h 222"/>
                <a:gd name="T20" fmla="*/ 22 w 119"/>
                <a:gd name="T21" fmla="*/ 222 h 222"/>
                <a:gd name="T22" fmla="*/ 39 w 119"/>
                <a:gd name="T23" fmla="*/ 186 h 222"/>
                <a:gd name="T24" fmla="*/ 52 w 119"/>
                <a:gd name="T25" fmla="*/ 154 h 222"/>
                <a:gd name="T26" fmla="*/ 64 w 119"/>
                <a:gd name="T27" fmla="*/ 123 h 222"/>
                <a:gd name="T28" fmla="*/ 71 w 119"/>
                <a:gd name="T29" fmla="*/ 96 h 222"/>
                <a:gd name="T30" fmla="*/ 73 w 119"/>
                <a:gd name="T31" fmla="*/ 73 h 222"/>
                <a:gd name="T32" fmla="*/ 71 w 119"/>
                <a:gd name="T33" fmla="*/ 53 h 222"/>
                <a:gd name="T34" fmla="*/ 63 w 119"/>
                <a:gd name="T35" fmla="*/ 36 h 222"/>
                <a:gd name="T36" fmla="*/ 49 w 119"/>
                <a:gd name="T37" fmla="*/ 24 h 222"/>
                <a:gd name="T38" fmla="*/ 29 w 119"/>
                <a:gd name="T39" fmla="*/ 15 h 222"/>
                <a:gd name="T40" fmla="*/ 0 w 119"/>
                <a:gd name="T41" fmla="*/ 12 h 222"/>
                <a:gd name="T42" fmla="*/ 23 w 119"/>
                <a:gd name="T43" fmla="*/ 3 h 222"/>
                <a:gd name="T44" fmla="*/ 46 w 119"/>
                <a:gd name="T4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222">
                  <a:moveTo>
                    <a:pt x="46" y="0"/>
                  </a:moveTo>
                  <a:lnTo>
                    <a:pt x="68" y="5"/>
                  </a:lnTo>
                  <a:lnTo>
                    <a:pt x="87" y="14"/>
                  </a:lnTo>
                  <a:lnTo>
                    <a:pt x="102" y="27"/>
                  </a:lnTo>
                  <a:lnTo>
                    <a:pt x="114" y="46"/>
                  </a:lnTo>
                  <a:lnTo>
                    <a:pt x="119" y="68"/>
                  </a:lnTo>
                  <a:lnTo>
                    <a:pt x="117" y="94"/>
                  </a:lnTo>
                  <a:lnTo>
                    <a:pt x="107" y="123"/>
                  </a:lnTo>
                  <a:lnTo>
                    <a:pt x="90" y="154"/>
                  </a:lnTo>
                  <a:lnTo>
                    <a:pt x="61" y="188"/>
                  </a:lnTo>
                  <a:lnTo>
                    <a:pt x="22" y="222"/>
                  </a:lnTo>
                  <a:lnTo>
                    <a:pt x="39" y="186"/>
                  </a:lnTo>
                  <a:lnTo>
                    <a:pt x="52" y="154"/>
                  </a:lnTo>
                  <a:lnTo>
                    <a:pt x="64" y="123"/>
                  </a:lnTo>
                  <a:lnTo>
                    <a:pt x="71" y="96"/>
                  </a:lnTo>
                  <a:lnTo>
                    <a:pt x="73" y="73"/>
                  </a:lnTo>
                  <a:lnTo>
                    <a:pt x="71" y="53"/>
                  </a:lnTo>
                  <a:lnTo>
                    <a:pt x="63" y="36"/>
                  </a:lnTo>
                  <a:lnTo>
                    <a:pt x="49" y="24"/>
                  </a:lnTo>
                  <a:lnTo>
                    <a:pt x="29" y="15"/>
                  </a:lnTo>
                  <a:lnTo>
                    <a:pt x="0" y="12"/>
                  </a:lnTo>
                  <a:lnTo>
                    <a:pt x="23" y="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5" name="Freeform 39"/>
            <p:cNvSpPr>
              <a:spLocks noEditPoints="1"/>
            </p:cNvSpPr>
            <p:nvPr userDrawn="1"/>
          </p:nvSpPr>
          <p:spPr bwMode="auto">
            <a:xfrm>
              <a:off x="7224095" y="3995109"/>
              <a:ext cx="60200" cy="202311"/>
            </a:xfrm>
            <a:custGeom>
              <a:avLst/>
              <a:gdLst>
                <a:gd name="T0" fmla="*/ 30 w 61"/>
                <a:gd name="T1" fmla="*/ 0 h 205"/>
                <a:gd name="T2" fmla="*/ 39 w 61"/>
                <a:gd name="T3" fmla="*/ 3 h 205"/>
                <a:gd name="T4" fmla="*/ 47 w 61"/>
                <a:gd name="T5" fmla="*/ 10 h 205"/>
                <a:gd name="T6" fmla="*/ 54 w 61"/>
                <a:gd name="T7" fmla="*/ 22 h 205"/>
                <a:gd name="T8" fmla="*/ 59 w 61"/>
                <a:gd name="T9" fmla="*/ 39 h 205"/>
                <a:gd name="T10" fmla="*/ 61 w 61"/>
                <a:gd name="T11" fmla="*/ 61 h 205"/>
                <a:gd name="T12" fmla="*/ 59 w 61"/>
                <a:gd name="T13" fmla="*/ 87 h 205"/>
                <a:gd name="T14" fmla="*/ 54 w 61"/>
                <a:gd name="T15" fmla="*/ 121 h 205"/>
                <a:gd name="T16" fmla="*/ 44 w 61"/>
                <a:gd name="T17" fmla="*/ 159 h 205"/>
                <a:gd name="T18" fmla="*/ 30 w 61"/>
                <a:gd name="T19" fmla="*/ 205 h 205"/>
                <a:gd name="T20" fmla="*/ 15 w 61"/>
                <a:gd name="T21" fmla="*/ 159 h 205"/>
                <a:gd name="T22" fmla="*/ 6 w 61"/>
                <a:gd name="T23" fmla="*/ 121 h 205"/>
                <a:gd name="T24" fmla="*/ 0 w 61"/>
                <a:gd name="T25" fmla="*/ 87 h 205"/>
                <a:gd name="T26" fmla="*/ 0 w 61"/>
                <a:gd name="T27" fmla="*/ 61 h 205"/>
                <a:gd name="T28" fmla="*/ 1 w 61"/>
                <a:gd name="T29" fmla="*/ 39 h 205"/>
                <a:gd name="T30" fmla="*/ 5 w 61"/>
                <a:gd name="T31" fmla="*/ 22 h 205"/>
                <a:gd name="T32" fmla="*/ 12 w 61"/>
                <a:gd name="T33" fmla="*/ 10 h 205"/>
                <a:gd name="T34" fmla="*/ 20 w 61"/>
                <a:gd name="T35" fmla="*/ 3 h 205"/>
                <a:gd name="T36" fmla="*/ 30 w 61"/>
                <a:gd name="T37" fmla="*/ 0 h 205"/>
                <a:gd name="T38" fmla="*/ 30 w 61"/>
                <a:gd name="T39" fmla="*/ 0 h 205"/>
                <a:gd name="T40" fmla="*/ 30 w 61"/>
                <a:gd name="T41" fmla="*/ 0 h 205"/>
                <a:gd name="T42" fmla="*/ 30 w 61"/>
                <a:gd name="T43" fmla="*/ 0 h 205"/>
                <a:gd name="T44" fmla="*/ 30 w 61"/>
                <a:gd name="T45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205">
                  <a:moveTo>
                    <a:pt x="30" y="0"/>
                  </a:moveTo>
                  <a:lnTo>
                    <a:pt x="39" y="3"/>
                  </a:lnTo>
                  <a:lnTo>
                    <a:pt x="47" y="10"/>
                  </a:lnTo>
                  <a:lnTo>
                    <a:pt x="54" y="22"/>
                  </a:lnTo>
                  <a:lnTo>
                    <a:pt x="59" y="39"/>
                  </a:lnTo>
                  <a:lnTo>
                    <a:pt x="61" y="61"/>
                  </a:lnTo>
                  <a:lnTo>
                    <a:pt x="59" y="87"/>
                  </a:lnTo>
                  <a:lnTo>
                    <a:pt x="54" y="121"/>
                  </a:lnTo>
                  <a:lnTo>
                    <a:pt x="44" y="159"/>
                  </a:lnTo>
                  <a:lnTo>
                    <a:pt x="30" y="205"/>
                  </a:lnTo>
                  <a:lnTo>
                    <a:pt x="15" y="159"/>
                  </a:lnTo>
                  <a:lnTo>
                    <a:pt x="6" y="121"/>
                  </a:lnTo>
                  <a:lnTo>
                    <a:pt x="0" y="87"/>
                  </a:lnTo>
                  <a:lnTo>
                    <a:pt x="0" y="61"/>
                  </a:lnTo>
                  <a:lnTo>
                    <a:pt x="1" y="39"/>
                  </a:lnTo>
                  <a:lnTo>
                    <a:pt x="5" y="22"/>
                  </a:lnTo>
                  <a:lnTo>
                    <a:pt x="12" y="10"/>
                  </a:lnTo>
                  <a:lnTo>
                    <a:pt x="20" y="3"/>
                  </a:lnTo>
                  <a:lnTo>
                    <a:pt x="30" y="0"/>
                  </a:lnTo>
                  <a:close/>
                  <a:moveTo>
                    <a:pt x="30" y="0"/>
                  </a:move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6" name="Freeform 40"/>
            <p:cNvSpPr>
              <a:spLocks noEditPoints="1"/>
            </p:cNvSpPr>
            <p:nvPr userDrawn="1"/>
          </p:nvSpPr>
          <p:spPr bwMode="auto">
            <a:xfrm>
              <a:off x="7086917" y="4228014"/>
              <a:ext cx="332580" cy="45397"/>
            </a:xfrm>
            <a:custGeom>
              <a:avLst/>
              <a:gdLst>
                <a:gd name="T0" fmla="*/ 169 w 337"/>
                <a:gd name="T1" fmla="*/ 46 h 46"/>
                <a:gd name="T2" fmla="*/ 169 w 337"/>
                <a:gd name="T3" fmla="*/ 46 h 46"/>
                <a:gd name="T4" fmla="*/ 169 w 337"/>
                <a:gd name="T5" fmla="*/ 46 h 46"/>
                <a:gd name="T6" fmla="*/ 169 w 337"/>
                <a:gd name="T7" fmla="*/ 46 h 46"/>
                <a:gd name="T8" fmla="*/ 169 w 337"/>
                <a:gd name="T9" fmla="*/ 0 h 46"/>
                <a:gd name="T10" fmla="*/ 212 w 337"/>
                <a:gd name="T11" fmla="*/ 1 h 46"/>
                <a:gd name="T12" fmla="*/ 248 w 337"/>
                <a:gd name="T13" fmla="*/ 5 h 46"/>
                <a:gd name="T14" fmla="*/ 280 w 337"/>
                <a:gd name="T15" fmla="*/ 10 h 46"/>
                <a:gd name="T16" fmla="*/ 304 w 337"/>
                <a:gd name="T17" fmla="*/ 15 h 46"/>
                <a:gd name="T18" fmla="*/ 323 w 337"/>
                <a:gd name="T19" fmla="*/ 20 h 46"/>
                <a:gd name="T20" fmla="*/ 333 w 337"/>
                <a:gd name="T21" fmla="*/ 24 h 46"/>
                <a:gd name="T22" fmla="*/ 337 w 337"/>
                <a:gd name="T23" fmla="*/ 24 h 46"/>
                <a:gd name="T24" fmla="*/ 333 w 337"/>
                <a:gd name="T25" fmla="*/ 25 h 46"/>
                <a:gd name="T26" fmla="*/ 320 w 337"/>
                <a:gd name="T27" fmla="*/ 27 h 46"/>
                <a:gd name="T28" fmla="*/ 301 w 337"/>
                <a:gd name="T29" fmla="*/ 32 h 46"/>
                <a:gd name="T30" fmla="*/ 279 w 337"/>
                <a:gd name="T31" fmla="*/ 36 h 46"/>
                <a:gd name="T32" fmla="*/ 251 w 337"/>
                <a:gd name="T33" fmla="*/ 39 h 46"/>
                <a:gd name="T34" fmla="*/ 222 w 337"/>
                <a:gd name="T35" fmla="*/ 42 h 46"/>
                <a:gd name="T36" fmla="*/ 195 w 337"/>
                <a:gd name="T37" fmla="*/ 46 h 46"/>
                <a:gd name="T38" fmla="*/ 169 w 337"/>
                <a:gd name="T39" fmla="*/ 46 h 46"/>
                <a:gd name="T40" fmla="*/ 142 w 337"/>
                <a:gd name="T41" fmla="*/ 46 h 46"/>
                <a:gd name="T42" fmla="*/ 115 w 337"/>
                <a:gd name="T43" fmla="*/ 42 h 46"/>
                <a:gd name="T44" fmla="*/ 86 w 337"/>
                <a:gd name="T45" fmla="*/ 39 h 46"/>
                <a:gd name="T46" fmla="*/ 60 w 337"/>
                <a:gd name="T47" fmla="*/ 36 h 46"/>
                <a:gd name="T48" fmla="*/ 36 w 337"/>
                <a:gd name="T49" fmla="*/ 32 h 46"/>
                <a:gd name="T50" fmla="*/ 17 w 337"/>
                <a:gd name="T51" fmla="*/ 27 h 46"/>
                <a:gd name="T52" fmla="*/ 4 w 337"/>
                <a:gd name="T53" fmla="*/ 25 h 46"/>
                <a:gd name="T54" fmla="*/ 0 w 337"/>
                <a:gd name="T55" fmla="*/ 24 h 46"/>
                <a:gd name="T56" fmla="*/ 4 w 337"/>
                <a:gd name="T57" fmla="*/ 24 h 46"/>
                <a:gd name="T58" fmla="*/ 16 w 337"/>
                <a:gd name="T59" fmla="*/ 20 h 46"/>
                <a:gd name="T60" fmla="*/ 33 w 337"/>
                <a:gd name="T61" fmla="*/ 15 h 46"/>
                <a:gd name="T62" fmla="*/ 58 w 337"/>
                <a:gd name="T63" fmla="*/ 10 h 46"/>
                <a:gd name="T64" fmla="*/ 89 w 337"/>
                <a:gd name="T65" fmla="*/ 5 h 46"/>
                <a:gd name="T66" fmla="*/ 127 w 337"/>
                <a:gd name="T67" fmla="*/ 1 h 46"/>
                <a:gd name="T68" fmla="*/ 169 w 337"/>
                <a:gd name="T69" fmla="*/ 0 h 46"/>
                <a:gd name="T70" fmla="*/ 169 w 337"/>
                <a:gd name="T71" fmla="*/ 0 h 46"/>
                <a:gd name="T72" fmla="*/ 169 w 337"/>
                <a:gd name="T73" fmla="*/ 0 h 46"/>
                <a:gd name="T74" fmla="*/ 169 w 337"/>
                <a:gd name="T75" fmla="*/ 0 h 46"/>
                <a:gd name="T76" fmla="*/ 169 w 337"/>
                <a:gd name="T7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7" h="46">
                  <a:moveTo>
                    <a:pt x="169" y="46"/>
                  </a:moveTo>
                  <a:lnTo>
                    <a:pt x="169" y="46"/>
                  </a:lnTo>
                  <a:lnTo>
                    <a:pt x="169" y="46"/>
                  </a:lnTo>
                  <a:lnTo>
                    <a:pt x="169" y="46"/>
                  </a:lnTo>
                  <a:close/>
                  <a:moveTo>
                    <a:pt x="169" y="0"/>
                  </a:moveTo>
                  <a:lnTo>
                    <a:pt x="212" y="1"/>
                  </a:lnTo>
                  <a:lnTo>
                    <a:pt x="248" y="5"/>
                  </a:lnTo>
                  <a:lnTo>
                    <a:pt x="280" y="10"/>
                  </a:lnTo>
                  <a:lnTo>
                    <a:pt x="304" y="15"/>
                  </a:lnTo>
                  <a:lnTo>
                    <a:pt x="323" y="20"/>
                  </a:lnTo>
                  <a:lnTo>
                    <a:pt x="333" y="24"/>
                  </a:lnTo>
                  <a:lnTo>
                    <a:pt x="337" y="24"/>
                  </a:lnTo>
                  <a:lnTo>
                    <a:pt x="333" y="25"/>
                  </a:lnTo>
                  <a:lnTo>
                    <a:pt x="320" y="27"/>
                  </a:lnTo>
                  <a:lnTo>
                    <a:pt x="301" y="32"/>
                  </a:lnTo>
                  <a:lnTo>
                    <a:pt x="279" y="36"/>
                  </a:lnTo>
                  <a:lnTo>
                    <a:pt x="251" y="39"/>
                  </a:lnTo>
                  <a:lnTo>
                    <a:pt x="222" y="42"/>
                  </a:lnTo>
                  <a:lnTo>
                    <a:pt x="195" y="46"/>
                  </a:lnTo>
                  <a:lnTo>
                    <a:pt x="169" y="46"/>
                  </a:lnTo>
                  <a:lnTo>
                    <a:pt x="142" y="46"/>
                  </a:lnTo>
                  <a:lnTo>
                    <a:pt x="115" y="42"/>
                  </a:lnTo>
                  <a:lnTo>
                    <a:pt x="86" y="39"/>
                  </a:lnTo>
                  <a:lnTo>
                    <a:pt x="60" y="36"/>
                  </a:lnTo>
                  <a:lnTo>
                    <a:pt x="36" y="32"/>
                  </a:lnTo>
                  <a:lnTo>
                    <a:pt x="17" y="27"/>
                  </a:lnTo>
                  <a:lnTo>
                    <a:pt x="4" y="25"/>
                  </a:lnTo>
                  <a:lnTo>
                    <a:pt x="0" y="24"/>
                  </a:lnTo>
                  <a:lnTo>
                    <a:pt x="4" y="24"/>
                  </a:lnTo>
                  <a:lnTo>
                    <a:pt x="16" y="20"/>
                  </a:lnTo>
                  <a:lnTo>
                    <a:pt x="33" y="15"/>
                  </a:lnTo>
                  <a:lnTo>
                    <a:pt x="58" y="10"/>
                  </a:lnTo>
                  <a:lnTo>
                    <a:pt x="89" y="5"/>
                  </a:lnTo>
                  <a:lnTo>
                    <a:pt x="127" y="1"/>
                  </a:lnTo>
                  <a:lnTo>
                    <a:pt x="169" y="0"/>
                  </a:lnTo>
                  <a:close/>
                  <a:moveTo>
                    <a:pt x="169" y="0"/>
                  </a:moveTo>
                  <a:lnTo>
                    <a:pt x="169" y="0"/>
                  </a:lnTo>
                  <a:lnTo>
                    <a:pt x="169" y="0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7" name="Freeform 41"/>
            <p:cNvSpPr>
              <a:spLocks/>
            </p:cNvSpPr>
            <p:nvPr userDrawn="1"/>
          </p:nvSpPr>
          <p:spPr bwMode="auto">
            <a:xfrm>
              <a:off x="7206331" y="3868788"/>
              <a:ext cx="104610" cy="99675"/>
            </a:xfrm>
            <a:custGeom>
              <a:avLst/>
              <a:gdLst>
                <a:gd name="T0" fmla="*/ 35 w 106"/>
                <a:gd name="T1" fmla="*/ 0 h 101"/>
                <a:gd name="T2" fmla="*/ 74 w 106"/>
                <a:gd name="T3" fmla="*/ 0 h 101"/>
                <a:gd name="T4" fmla="*/ 69 w 106"/>
                <a:gd name="T5" fmla="*/ 37 h 101"/>
                <a:gd name="T6" fmla="*/ 70 w 106"/>
                <a:gd name="T7" fmla="*/ 37 h 101"/>
                <a:gd name="T8" fmla="*/ 106 w 106"/>
                <a:gd name="T9" fmla="*/ 34 h 101"/>
                <a:gd name="T10" fmla="*/ 106 w 106"/>
                <a:gd name="T11" fmla="*/ 73 h 101"/>
                <a:gd name="T12" fmla="*/ 70 w 106"/>
                <a:gd name="T13" fmla="*/ 70 h 101"/>
                <a:gd name="T14" fmla="*/ 69 w 106"/>
                <a:gd name="T15" fmla="*/ 72 h 101"/>
                <a:gd name="T16" fmla="*/ 67 w 106"/>
                <a:gd name="T17" fmla="*/ 101 h 101"/>
                <a:gd name="T18" fmla="*/ 40 w 106"/>
                <a:gd name="T19" fmla="*/ 101 h 101"/>
                <a:gd name="T20" fmla="*/ 38 w 106"/>
                <a:gd name="T21" fmla="*/ 72 h 101"/>
                <a:gd name="T22" fmla="*/ 36 w 106"/>
                <a:gd name="T23" fmla="*/ 70 h 101"/>
                <a:gd name="T24" fmla="*/ 0 w 106"/>
                <a:gd name="T25" fmla="*/ 73 h 101"/>
                <a:gd name="T26" fmla="*/ 0 w 106"/>
                <a:gd name="T27" fmla="*/ 34 h 101"/>
                <a:gd name="T28" fmla="*/ 36 w 106"/>
                <a:gd name="T29" fmla="*/ 37 h 101"/>
                <a:gd name="T30" fmla="*/ 38 w 106"/>
                <a:gd name="T31" fmla="*/ 37 h 101"/>
                <a:gd name="T32" fmla="*/ 35 w 106"/>
                <a:gd name="T3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101">
                  <a:moveTo>
                    <a:pt x="35" y="0"/>
                  </a:moveTo>
                  <a:lnTo>
                    <a:pt x="74" y="0"/>
                  </a:lnTo>
                  <a:lnTo>
                    <a:pt x="69" y="37"/>
                  </a:lnTo>
                  <a:lnTo>
                    <a:pt x="70" y="37"/>
                  </a:lnTo>
                  <a:lnTo>
                    <a:pt x="106" y="34"/>
                  </a:lnTo>
                  <a:lnTo>
                    <a:pt x="106" y="73"/>
                  </a:lnTo>
                  <a:lnTo>
                    <a:pt x="70" y="70"/>
                  </a:lnTo>
                  <a:lnTo>
                    <a:pt x="69" y="72"/>
                  </a:lnTo>
                  <a:lnTo>
                    <a:pt x="67" y="101"/>
                  </a:lnTo>
                  <a:lnTo>
                    <a:pt x="40" y="101"/>
                  </a:lnTo>
                  <a:lnTo>
                    <a:pt x="38" y="72"/>
                  </a:lnTo>
                  <a:lnTo>
                    <a:pt x="36" y="70"/>
                  </a:lnTo>
                  <a:lnTo>
                    <a:pt x="0" y="73"/>
                  </a:lnTo>
                  <a:lnTo>
                    <a:pt x="0" y="34"/>
                  </a:lnTo>
                  <a:lnTo>
                    <a:pt x="36" y="37"/>
                  </a:lnTo>
                  <a:lnTo>
                    <a:pt x="38" y="3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87432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0" r:id="rId2"/>
    <p:sldLayoutId id="2147483668" r:id="rId3"/>
    <p:sldLayoutId id="2147483666" r:id="rId4"/>
    <p:sldLayoutId id="2147483652" r:id="rId5"/>
    <p:sldLayoutId id="2147483651" r:id="rId6"/>
    <p:sldLayoutId id="2147483653" r:id="rId7"/>
    <p:sldLayoutId id="2147483665" r:id="rId8"/>
    <p:sldLayoutId id="2147483662" r:id="rId9"/>
    <p:sldLayoutId id="2147483657" r:id="rId10"/>
    <p:sldLayoutId id="2147483667" r:id="rId11"/>
    <p:sldLayoutId id="2147483658" r:id="rId12"/>
    <p:sldLayoutId id="2147483660" r:id="rId13"/>
    <p:sldLayoutId id="2147483659" r:id="rId14"/>
    <p:sldLayoutId id="2147483661" r:id="rId15"/>
    <p:sldLayoutId id="2147483674" r:id="rId16"/>
    <p:sldLayoutId id="2147483664" r:id="rId17"/>
    <p:sldLayoutId id="2147483675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00" indent="-265113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 baseline="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i="1" kern="1200">
          <a:solidFill>
            <a:schemeClr val="accent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700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00" indent="-258763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12" Type="http://schemas.openxmlformats.org/officeDocument/2006/relationships/image" Target="../media/image26.jpeg"/><Relationship Id="rId17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jpg"/><Relationship Id="rId15" Type="http://schemas.openxmlformats.org/officeDocument/2006/relationships/image" Target="../media/image29.pn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18" Type="http://schemas.openxmlformats.org/officeDocument/2006/relationships/image" Target="../media/image46.jpeg"/><Relationship Id="rId3" Type="http://schemas.openxmlformats.org/officeDocument/2006/relationships/image" Target="../media/image31.jpeg"/><Relationship Id="rId21" Type="http://schemas.openxmlformats.org/officeDocument/2006/relationships/image" Target="../media/image49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17" Type="http://schemas.openxmlformats.org/officeDocument/2006/relationships/image" Target="../media/image45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4.jpeg"/><Relationship Id="rId20" Type="http://schemas.openxmlformats.org/officeDocument/2006/relationships/image" Target="../media/image4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5" Type="http://schemas.openxmlformats.org/officeDocument/2006/relationships/image" Target="../media/image43.jpeg"/><Relationship Id="rId10" Type="http://schemas.openxmlformats.org/officeDocument/2006/relationships/image" Target="../media/image38.jpeg"/><Relationship Id="rId19" Type="http://schemas.openxmlformats.org/officeDocument/2006/relationships/image" Target="../media/image47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Tijdelijke aanduiding voor afbeelding 71">
            <a:extLst>
              <a:ext uri="{FF2B5EF4-FFF2-40B4-BE49-F238E27FC236}">
                <a16:creationId xmlns:a16="http://schemas.microsoft.com/office/drawing/2014/main" id="{0D52091E-EFF7-43B5-8B0D-2D87472E5D4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" b="756"/>
          <a:stretch/>
        </p:blipFill>
        <p:spPr>
          <a:xfrm>
            <a:off x="1" y="0"/>
            <a:ext cx="12191999" cy="6858001"/>
          </a:xfr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792BA4E-5D8B-4A89-B8C7-ABD775F9D5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42CCBDB-474C-4EA2-861E-2962E926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531813"/>
            <a:ext cx="9420261" cy="495300"/>
          </a:xfrm>
        </p:spPr>
        <p:txBody>
          <a:bodyPr/>
          <a:lstStyle/>
          <a:p>
            <a:r>
              <a:rPr lang="nl-NL" dirty="0"/>
              <a:t>Workshop Fish Migration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CC481BC-E1A9-4BF3-B153-C3082669C5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1340" y="951113"/>
            <a:ext cx="11141674" cy="284560"/>
          </a:xfrm>
        </p:spPr>
        <p:txBody>
          <a:bodyPr/>
          <a:lstStyle/>
          <a:p>
            <a:r>
              <a:rPr lang="nl-NL" dirty="0" err="1"/>
              <a:t>March</a:t>
            </a:r>
            <a:r>
              <a:rPr lang="nl-NL" dirty="0"/>
              <a:t> 4, 2021</a:t>
            </a:r>
          </a:p>
        </p:txBody>
      </p:sp>
      <p:sp>
        <p:nvSpPr>
          <p:cNvPr id="10" name="Rechthoek 1"/>
          <p:cNvSpPr>
            <a:spLocks noChangeArrowheads="1"/>
          </p:cNvSpPr>
          <p:nvPr/>
        </p:nvSpPr>
        <p:spPr bwMode="auto">
          <a:xfrm>
            <a:off x="3105815" y="6404189"/>
            <a:ext cx="34732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nl-NL" sz="1200" i="1" dirty="0">
                <a:latin typeface="+mj-lt"/>
              </a:rPr>
              <a:t>Tekening: Jeroen </a:t>
            </a:r>
            <a:r>
              <a:rPr lang="nl-NL" sz="1200" i="1" dirty="0" err="1">
                <a:latin typeface="+mj-lt"/>
              </a:rPr>
              <a:t>Helmer</a:t>
            </a:r>
            <a:r>
              <a:rPr lang="nl-NL" sz="1200" i="1" dirty="0">
                <a:latin typeface="+mj-lt"/>
              </a:rPr>
              <a:t>, ARK natuurontwikkeling</a:t>
            </a:r>
            <a:endParaRPr lang="nl-NL" sz="1200" dirty="0">
              <a:latin typeface="+mj-lt"/>
            </a:endParaRPr>
          </a:p>
        </p:txBody>
      </p:sp>
      <p:pic>
        <p:nvPicPr>
          <p:cNvPr id="22" name="Afbeelding 4">
            <a:extLst>
              <a:ext uri="{FF2B5EF4-FFF2-40B4-BE49-F238E27FC236}">
                <a16:creationId xmlns:a16="http://schemas.microsoft.com/office/drawing/2014/main" id="{1CAA22E8-4C89-461C-81C2-90BC9F78D1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152" y="252678"/>
            <a:ext cx="1163903" cy="75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4236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059EA0D-5CEF-4F78-BA6A-8211E2C58D3F}"/>
              </a:ext>
            </a:extLst>
          </p:cNvPr>
          <p:cNvSpPr txBox="1">
            <a:spLocks/>
          </p:cNvSpPr>
          <p:nvPr/>
        </p:nvSpPr>
        <p:spPr>
          <a:xfrm>
            <a:off x="838200" y="1441"/>
            <a:ext cx="10515600" cy="7609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>
                <a:solidFill>
                  <a:schemeClr val="accent1"/>
                </a:solidFill>
              </a:rPr>
              <a:t>Project partners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pic>
        <p:nvPicPr>
          <p:cNvPr id="6" name="Afbeelding 10">
            <a:extLst>
              <a:ext uri="{FF2B5EF4-FFF2-40B4-BE49-F238E27FC236}">
                <a16:creationId xmlns:a16="http://schemas.microsoft.com/office/drawing/2014/main" id="{F9808153-2356-4448-BF18-C29F6D697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63" y="1295509"/>
            <a:ext cx="886550" cy="1068406"/>
          </a:xfrm>
          <a:prstGeom prst="rect">
            <a:avLst/>
          </a:prstGeom>
        </p:spPr>
      </p:pic>
      <p:pic>
        <p:nvPicPr>
          <p:cNvPr id="8" name="Afbeelding 1">
            <a:extLst>
              <a:ext uri="{FF2B5EF4-FFF2-40B4-BE49-F238E27FC236}">
                <a16:creationId xmlns:a16="http://schemas.microsoft.com/office/drawing/2014/main" id="{63A7104A-A5C1-45BD-AC35-CE67C0B6C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857" y="1391280"/>
            <a:ext cx="1377815" cy="871804"/>
          </a:xfrm>
          <a:prstGeom prst="rect">
            <a:avLst/>
          </a:prstGeom>
        </p:spPr>
      </p:pic>
      <p:pic>
        <p:nvPicPr>
          <p:cNvPr id="10" name="Afbeelding 17">
            <a:extLst>
              <a:ext uri="{FF2B5EF4-FFF2-40B4-BE49-F238E27FC236}">
                <a16:creationId xmlns:a16="http://schemas.microsoft.com/office/drawing/2014/main" id="{B2AC1A6F-CF0E-4B0C-BA03-33D3FC989B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605" y="1248505"/>
            <a:ext cx="859421" cy="1314409"/>
          </a:xfrm>
          <a:prstGeom prst="rect">
            <a:avLst/>
          </a:prstGeom>
        </p:spPr>
      </p:pic>
      <p:pic>
        <p:nvPicPr>
          <p:cNvPr id="11" name="Afbeelding 16">
            <a:extLst>
              <a:ext uri="{FF2B5EF4-FFF2-40B4-BE49-F238E27FC236}">
                <a16:creationId xmlns:a16="http://schemas.microsoft.com/office/drawing/2014/main" id="{5F55FA23-F4F6-4DF0-B27D-E8AFD87AE1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701" y="3140854"/>
            <a:ext cx="2020598" cy="639516"/>
          </a:xfrm>
          <a:prstGeom prst="rect">
            <a:avLst/>
          </a:prstGeom>
        </p:spPr>
      </p:pic>
      <p:pic>
        <p:nvPicPr>
          <p:cNvPr id="12" name="Afbeelding 15">
            <a:extLst>
              <a:ext uri="{FF2B5EF4-FFF2-40B4-BE49-F238E27FC236}">
                <a16:creationId xmlns:a16="http://schemas.microsoft.com/office/drawing/2014/main" id="{ACA80377-54AA-4905-BD3F-B754164E23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649" y="1248505"/>
            <a:ext cx="1348547" cy="1348547"/>
          </a:xfrm>
          <a:prstGeom prst="rect">
            <a:avLst/>
          </a:prstGeom>
        </p:spPr>
      </p:pic>
      <p:pic>
        <p:nvPicPr>
          <p:cNvPr id="13" name="Afbeelding 14">
            <a:extLst>
              <a:ext uri="{FF2B5EF4-FFF2-40B4-BE49-F238E27FC236}">
                <a16:creationId xmlns:a16="http://schemas.microsoft.com/office/drawing/2014/main" id="{C4FC6D2D-6308-4A2B-9AD5-799520E39C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30" y="2867143"/>
            <a:ext cx="1410174" cy="1056310"/>
          </a:xfrm>
          <a:prstGeom prst="rect">
            <a:avLst/>
          </a:prstGeom>
        </p:spPr>
      </p:pic>
      <p:pic>
        <p:nvPicPr>
          <p:cNvPr id="14" name="Afbeelding 12" descr="Afbeelding met illustratie&#10;&#10;Automatisch gegenereerde beschrijving">
            <a:extLst>
              <a:ext uri="{FF2B5EF4-FFF2-40B4-BE49-F238E27FC236}">
                <a16:creationId xmlns:a16="http://schemas.microsoft.com/office/drawing/2014/main" id="{CF3F204D-7316-40F4-9BD4-3E2A0FC9F4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658" y="3326616"/>
            <a:ext cx="1840184" cy="485370"/>
          </a:xfrm>
          <a:prstGeom prst="rect">
            <a:avLst/>
          </a:prstGeom>
        </p:spPr>
      </p:pic>
      <p:pic>
        <p:nvPicPr>
          <p:cNvPr id="15" name="Afbeelding 18">
            <a:extLst>
              <a:ext uri="{FF2B5EF4-FFF2-40B4-BE49-F238E27FC236}">
                <a16:creationId xmlns:a16="http://schemas.microsoft.com/office/drawing/2014/main" id="{59C9FD78-BECE-4F57-AECE-344B8BF7F0A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166" y="1619294"/>
            <a:ext cx="2254643" cy="897757"/>
          </a:xfrm>
          <a:prstGeom prst="rect">
            <a:avLst/>
          </a:prstGeom>
        </p:spPr>
      </p:pic>
      <p:pic>
        <p:nvPicPr>
          <p:cNvPr id="16" name="Afbeelding 19">
            <a:extLst>
              <a:ext uri="{FF2B5EF4-FFF2-40B4-BE49-F238E27FC236}">
                <a16:creationId xmlns:a16="http://schemas.microsoft.com/office/drawing/2014/main" id="{53CE9FD7-16CC-4746-887C-74EA73ADA17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270" y="3193650"/>
            <a:ext cx="1898871" cy="639516"/>
          </a:xfrm>
          <a:prstGeom prst="rect">
            <a:avLst/>
          </a:prstGeom>
        </p:spPr>
      </p:pic>
      <p:pic>
        <p:nvPicPr>
          <p:cNvPr id="17" name="Afbeelding 13">
            <a:extLst>
              <a:ext uri="{FF2B5EF4-FFF2-40B4-BE49-F238E27FC236}">
                <a16:creationId xmlns:a16="http://schemas.microsoft.com/office/drawing/2014/main" id="{6E82A6FF-230B-4DD0-B657-5E47DD9A5E3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746" y="2925038"/>
            <a:ext cx="1450920" cy="897757"/>
          </a:xfrm>
          <a:prstGeom prst="rect">
            <a:avLst/>
          </a:prstGeom>
        </p:spPr>
      </p:pic>
      <p:pic>
        <p:nvPicPr>
          <p:cNvPr id="20" name="Afbeelding 11">
            <a:extLst>
              <a:ext uri="{FF2B5EF4-FFF2-40B4-BE49-F238E27FC236}">
                <a16:creationId xmlns:a16="http://schemas.microsoft.com/office/drawing/2014/main" id="{AC5B6F9C-CD61-4BEE-9BF2-58F276551CA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163" y="5118824"/>
            <a:ext cx="1993525" cy="738933"/>
          </a:xfrm>
          <a:prstGeom prst="rect">
            <a:avLst/>
          </a:prstGeom>
        </p:spPr>
      </p:pic>
      <p:pic>
        <p:nvPicPr>
          <p:cNvPr id="21" name="Afbeelding 12">
            <a:extLst>
              <a:ext uri="{FF2B5EF4-FFF2-40B4-BE49-F238E27FC236}">
                <a16:creationId xmlns:a16="http://schemas.microsoft.com/office/drawing/2014/main" id="{2ECB68AB-068C-4706-8119-78BED8AD1AA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72549" y="5079193"/>
            <a:ext cx="3610105" cy="669818"/>
          </a:xfrm>
          <a:prstGeom prst="rect">
            <a:avLst/>
          </a:prstGeom>
        </p:spPr>
      </p:pic>
      <p:sp>
        <p:nvSpPr>
          <p:cNvPr id="22" name="Titel 1">
            <a:extLst>
              <a:ext uri="{FF2B5EF4-FFF2-40B4-BE49-F238E27FC236}">
                <a16:creationId xmlns:a16="http://schemas.microsoft.com/office/drawing/2014/main" id="{F1C39D71-001C-4211-90C0-3387C96A2F5A}"/>
              </a:ext>
            </a:extLst>
          </p:cNvPr>
          <p:cNvSpPr txBox="1">
            <a:spLocks/>
          </p:cNvSpPr>
          <p:nvPr/>
        </p:nvSpPr>
        <p:spPr>
          <a:xfrm>
            <a:off x="2228392" y="4068351"/>
            <a:ext cx="7886700" cy="6820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>
                <a:solidFill>
                  <a:srgbClr val="9FC233"/>
                </a:solidFill>
              </a:rPr>
              <a:t> </a:t>
            </a:r>
            <a:r>
              <a:rPr lang="en-US" sz="2800" b="1" dirty="0">
                <a:solidFill>
                  <a:schemeClr val="accent1"/>
                </a:solidFill>
              </a:rPr>
              <a:t>Financing parties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40AA279D-1804-4B14-A2AB-EF006691E17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" y="5065885"/>
            <a:ext cx="2159178" cy="799431"/>
          </a:xfrm>
          <a:prstGeom prst="rect">
            <a:avLst/>
          </a:prstGeom>
        </p:spPr>
      </p:pic>
      <p:cxnSp>
        <p:nvCxnSpPr>
          <p:cNvPr id="23" name="Rechte verbindingslijn 16">
            <a:extLst>
              <a:ext uri="{FF2B5EF4-FFF2-40B4-BE49-F238E27FC236}">
                <a16:creationId xmlns:a16="http://schemas.microsoft.com/office/drawing/2014/main" id="{2AEA7E68-CC7C-4C73-9814-1F6F83849012}"/>
              </a:ext>
            </a:extLst>
          </p:cNvPr>
          <p:cNvCxnSpPr>
            <a:cxnSpLocks/>
          </p:cNvCxnSpPr>
          <p:nvPr/>
        </p:nvCxnSpPr>
        <p:spPr>
          <a:xfrm>
            <a:off x="748145" y="4191183"/>
            <a:ext cx="10877910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5" name="Afbeelding 4">
            <a:extLst>
              <a:ext uri="{FF2B5EF4-FFF2-40B4-BE49-F238E27FC236}">
                <a16:creationId xmlns:a16="http://schemas.microsoft.com/office/drawing/2014/main" id="{10132FA6-B1FC-446D-954A-5303BA693CE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152" y="252678"/>
            <a:ext cx="1163903" cy="752408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11453569-EBAE-4885-B96C-D94C922E574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880" y="5018166"/>
            <a:ext cx="2039665" cy="81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75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Afbeelding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573" y="5400223"/>
            <a:ext cx="4485638" cy="144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763" y="4604277"/>
            <a:ext cx="2197768" cy="834465"/>
          </a:xfrm>
          <a:prstGeom prst="rect">
            <a:avLst/>
          </a:prstGeom>
        </p:spPr>
      </p:pic>
      <p:pic>
        <p:nvPicPr>
          <p:cNvPr id="10243" name="Afbeelding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742" y="2010548"/>
            <a:ext cx="3207866" cy="84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Afbeelding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956" y="1151933"/>
            <a:ext cx="1291190" cy="2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Afbeelding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173" y="1852995"/>
            <a:ext cx="2161054" cy="72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Afbeelding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920" y="2661591"/>
            <a:ext cx="27813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Afbeelding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395" y="3645368"/>
            <a:ext cx="2554288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Afbeelding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73" y="4651843"/>
            <a:ext cx="2588299" cy="100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Afbeelding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557" y="4875900"/>
            <a:ext cx="1815099" cy="6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Afbeelding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672" y="3950783"/>
            <a:ext cx="1752970" cy="64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Afbeelding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024" y="2885180"/>
            <a:ext cx="1741510" cy="67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Afbeelding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123" y="2936375"/>
            <a:ext cx="2784922" cy="52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hthoek 1"/>
          <p:cNvSpPr>
            <a:spLocks noChangeArrowheads="1"/>
          </p:cNvSpPr>
          <p:nvPr/>
        </p:nvSpPr>
        <p:spPr bwMode="auto">
          <a:xfrm>
            <a:off x="2497396" y="3417174"/>
            <a:ext cx="21816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nl-NL" sz="1200" dirty="0" err="1">
                <a:latin typeface="+mj-lt"/>
              </a:rPr>
              <a:t>Atlantic</a:t>
            </a:r>
            <a:r>
              <a:rPr lang="nl-NL" sz="1200" dirty="0">
                <a:latin typeface="+mj-lt"/>
              </a:rPr>
              <a:t> </a:t>
            </a:r>
            <a:r>
              <a:rPr lang="nl-NL" sz="1200" dirty="0" err="1">
                <a:latin typeface="+mj-lt"/>
              </a:rPr>
              <a:t>salmon</a:t>
            </a:r>
            <a:r>
              <a:rPr lang="nl-NL" sz="1200" dirty="0">
                <a:latin typeface="+mj-lt"/>
              </a:rPr>
              <a:t> (</a:t>
            </a:r>
            <a:r>
              <a:rPr lang="nl-NL" sz="1200" i="1" dirty="0" err="1">
                <a:latin typeface="+mj-lt"/>
              </a:rPr>
              <a:t>Salmo</a:t>
            </a:r>
            <a:r>
              <a:rPr lang="nl-NL" sz="1200" i="1" dirty="0">
                <a:latin typeface="+mj-lt"/>
              </a:rPr>
              <a:t> </a:t>
            </a:r>
            <a:r>
              <a:rPr lang="nl-NL" sz="1200" i="1" dirty="0" err="1">
                <a:latin typeface="+mj-lt"/>
              </a:rPr>
              <a:t>salar</a:t>
            </a:r>
            <a:r>
              <a:rPr lang="nl-NL" sz="1200" i="1" dirty="0">
                <a:latin typeface="+mj-lt"/>
              </a:rPr>
              <a:t> </a:t>
            </a:r>
            <a:r>
              <a:rPr lang="nl-NL" sz="1200" dirty="0">
                <a:latin typeface="+mj-lt"/>
              </a:rPr>
              <a:t>)</a:t>
            </a:r>
          </a:p>
        </p:txBody>
      </p:sp>
      <p:sp>
        <p:nvSpPr>
          <p:cNvPr id="64" name="Rechthoek 1"/>
          <p:cNvSpPr>
            <a:spLocks noChangeArrowheads="1"/>
          </p:cNvSpPr>
          <p:nvPr/>
        </p:nvSpPr>
        <p:spPr bwMode="auto">
          <a:xfrm>
            <a:off x="2257181" y="4450058"/>
            <a:ext cx="17625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nl-NL" sz="1200" dirty="0">
                <a:latin typeface="+mj-lt"/>
              </a:rPr>
              <a:t>Sea </a:t>
            </a:r>
            <a:r>
              <a:rPr lang="nl-NL" sz="1200" dirty="0" err="1">
                <a:latin typeface="+mj-lt"/>
              </a:rPr>
              <a:t>trout</a:t>
            </a:r>
            <a:r>
              <a:rPr lang="nl-NL" sz="1200" dirty="0">
                <a:latin typeface="+mj-lt"/>
              </a:rPr>
              <a:t> (</a:t>
            </a:r>
            <a:r>
              <a:rPr lang="nl-NL" sz="1200" i="1" dirty="0" err="1">
                <a:latin typeface="+mj-lt"/>
              </a:rPr>
              <a:t>Salmo</a:t>
            </a:r>
            <a:r>
              <a:rPr lang="nl-NL" sz="1200" i="1" dirty="0">
                <a:latin typeface="+mj-lt"/>
              </a:rPr>
              <a:t> trutta</a:t>
            </a:r>
            <a:r>
              <a:rPr lang="nl-NL" sz="1200" dirty="0">
                <a:latin typeface="+mj-lt"/>
              </a:rPr>
              <a:t>)</a:t>
            </a:r>
          </a:p>
        </p:txBody>
      </p:sp>
      <p:sp>
        <p:nvSpPr>
          <p:cNvPr id="65" name="Rechthoek 1"/>
          <p:cNvSpPr>
            <a:spLocks noChangeArrowheads="1"/>
          </p:cNvSpPr>
          <p:nvPr/>
        </p:nvSpPr>
        <p:spPr bwMode="auto">
          <a:xfrm>
            <a:off x="3580192" y="5371924"/>
            <a:ext cx="17109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nl-NL" sz="1200" dirty="0" err="1">
                <a:latin typeface="+mj-lt"/>
              </a:rPr>
              <a:t>Allis</a:t>
            </a:r>
            <a:r>
              <a:rPr lang="nl-NL" sz="1200" dirty="0">
                <a:latin typeface="+mj-lt"/>
              </a:rPr>
              <a:t> </a:t>
            </a:r>
            <a:r>
              <a:rPr lang="nl-NL" sz="1200" dirty="0" err="1">
                <a:latin typeface="+mj-lt"/>
              </a:rPr>
              <a:t>shad</a:t>
            </a:r>
            <a:r>
              <a:rPr lang="nl-NL" sz="1200" dirty="0">
                <a:latin typeface="+mj-lt"/>
              </a:rPr>
              <a:t> (</a:t>
            </a:r>
            <a:r>
              <a:rPr lang="nl-NL" sz="1200" i="1" dirty="0">
                <a:latin typeface="+mj-lt"/>
              </a:rPr>
              <a:t>Alosa alosa</a:t>
            </a:r>
            <a:r>
              <a:rPr lang="nl-NL" sz="1200" dirty="0">
                <a:latin typeface="+mj-lt"/>
              </a:rPr>
              <a:t>)</a:t>
            </a:r>
          </a:p>
        </p:txBody>
      </p:sp>
      <p:sp>
        <p:nvSpPr>
          <p:cNvPr id="66" name="Rechthoek 1"/>
          <p:cNvSpPr>
            <a:spLocks noChangeArrowheads="1"/>
          </p:cNvSpPr>
          <p:nvPr/>
        </p:nvSpPr>
        <p:spPr bwMode="auto">
          <a:xfrm>
            <a:off x="5084742" y="6404189"/>
            <a:ext cx="26606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nl-NL" sz="1200" dirty="0">
                <a:latin typeface="+mj-lt"/>
              </a:rPr>
              <a:t>European </a:t>
            </a:r>
            <a:r>
              <a:rPr lang="nl-NL" sz="1200" dirty="0" err="1">
                <a:latin typeface="+mj-lt"/>
              </a:rPr>
              <a:t>sturgeon</a:t>
            </a:r>
            <a:r>
              <a:rPr lang="nl-NL" sz="1200" dirty="0">
                <a:latin typeface="+mj-lt"/>
              </a:rPr>
              <a:t> (</a:t>
            </a:r>
            <a:r>
              <a:rPr lang="nl-NL" sz="1200" i="1" dirty="0" err="1">
                <a:latin typeface="+mj-lt"/>
              </a:rPr>
              <a:t>Acipenser</a:t>
            </a:r>
            <a:r>
              <a:rPr lang="nl-NL" sz="1200" i="1" dirty="0">
                <a:latin typeface="+mj-lt"/>
              </a:rPr>
              <a:t> sturio</a:t>
            </a:r>
            <a:r>
              <a:rPr lang="nl-NL" sz="1200" dirty="0">
                <a:latin typeface="+mj-lt"/>
              </a:rPr>
              <a:t>)</a:t>
            </a:r>
          </a:p>
        </p:txBody>
      </p:sp>
      <p:sp>
        <p:nvSpPr>
          <p:cNvPr id="67" name="Rechthoek 1"/>
          <p:cNvSpPr>
            <a:spLocks noChangeArrowheads="1"/>
          </p:cNvSpPr>
          <p:nvPr/>
        </p:nvSpPr>
        <p:spPr bwMode="auto">
          <a:xfrm>
            <a:off x="2759763" y="2440490"/>
            <a:ext cx="23219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nl-NL" sz="1200" dirty="0">
                <a:latin typeface="+mj-lt"/>
              </a:rPr>
              <a:t>Houting (</a:t>
            </a:r>
            <a:r>
              <a:rPr lang="nl-NL" sz="1200" i="1" dirty="0" err="1">
                <a:latin typeface="+mj-lt"/>
              </a:rPr>
              <a:t>Coregonus</a:t>
            </a:r>
            <a:r>
              <a:rPr lang="nl-NL" sz="1200" i="1" dirty="0">
                <a:latin typeface="+mj-lt"/>
              </a:rPr>
              <a:t> </a:t>
            </a:r>
            <a:r>
              <a:rPr lang="nl-NL" sz="1200" i="1" dirty="0" err="1">
                <a:latin typeface="+mj-lt"/>
              </a:rPr>
              <a:t>oxyrinchus</a:t>
            </a:r>
            <a:r>
              <a:rPr lang="nl-NL" sz="1200" dirty="0">
                <a:latin typeface="+mj-lt"/>
              </a:rPr>
              <a:t>)</a:t>
            </a:r>
          </a:p>
        </p:txBody>
      </p:sp>
      <p:sp>
        <p:nvSpPr>
          <p:cNvPr id="68" name="Rechthoek 1"/>
          <p:cNvSpPr>
            <a:spLocks noChangeArrowheads="1"/>
          </p:cNvSpPr>
          <p:nvPr/>
        </p:nvSpPr>
        <p:spPr bwMode="auto">
          <a:xfrm>
            <a:off x="5702488" y="2556030"/>
            <a:ext cx="26376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nl-NL" sz="1200" dirty="0">
                <a:latin typeface="+mj-lt"/>
              </a:rPr>
              <a:t>Sea  </a:t>
            </a:r>
            <a:r>
              <a:rPr lang="nl-NL" sz="1200" dirty="0" err="1">
                <a:latin typeface="+mj-lt"/>
              </a:rPr>
              <a:t>lampreay</a:t>
            </a:r>
            <a:r>
              <a:rPr lang="nl-NL" sz="1200" dirty="0">
                <a:latin typeface="+mj-lt"/>
              </a:rPr>
              <a:t> (</a:t>
            </a:r>
            <a:r>
              <a:rPr lang="nl-NL" sz="1200" i="1" dirty="0" err="1">
                <a:latin typeface="+mj-lt"/>
              </a:rPr>
              <a:t>Petromyzon</a:t>
            </a:r>
            <a:r>
              <a:rPr lang="nl-NL" sz="1200" i="1" dirty="0">
                <a:latin typeface="+mj-lt"/>
              </a:rPr>
              <a:t> marinus</a:t>
            </a:r>
            <a:r>
              <a:rPr lang="nl-NL" sz="1200" dirty="0">
                <a:latin typeface="+mj-lt"/>
              </a:rPr>
              <a:t>)</a:t>
            </a:r>
          </a:p>
        </p:txBody>
      </p:sp>
      <p:sp>
        <p:nvSpPr>
          <p:cNvPr id="69" name="Rechthoek 1"/>
          <p:cNvSpPr>
            <a:spLocks noChangeArrowheads="1"/>
          </p:cNvSpPr>
          <p:nvPr/>
        </p:nvSpPr>
        <p:spPr bwMode="auto">
          <a:xfrm>
            <a:off x="6002117" y="3410372"/>
            <a:ext cx="25069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nl-NL" sz="1200" dirty="0">
                <a:latin typeface="+mj-lt"/>
              </a:rPr>
              <a:t>River </a:t>
            </a:r>
            <a:r>
              <a:rPr lang="nl-NL" sz="1200" dirty="0" err="1">
                <a:latin typeface="+mj-lt"/>
              </a:rPr>
              <a:t>lamprey</a:t>
            </a:r>
            <a:r>
              <a:rPr lang="nl-NL" sz="1200" dirty="0">
                <a:latin typeface="+mj-lt"/>
              </a:rPr>
              <a:t> (</a:t>
            </a:r>
            <a:r>
              <a:rPr lang="nl-NL" sz="1200" i="1" dirty="0" err="1">
                <a:latin typeface="+mj-lt"/>
              </a:rPr>
              <a:t>Lampetra</a:t>
            </a:r>
            <a:r>
              <a:rPr lang="nl-NL" sz="1200" i="1" dirty="0">
                <a:latin typeface="+mj-lt"/>
              </a:rPr>
              <a:t> </a:t>
            </a:r>
            <a:r>
              <a:rPr lang="nl-NL" sz="1200" i="1" dirty="0" err="1">
                <a:latin typeface="+mj-lt"/>
              </a:rPr>
              <a:t>fluviatilis</a:t>
            </a:r>
            <a:r>
              <a:rPr lang="nl-NL" sz="1200" dirty="0">
                <a:latin typeface="+mj-lt"/>
              </a:rPr>
              <a:t>)</a:t>
            </a:r>
          </a:p>
        </p:txBody>
      </p:sp>
      <p:sp>
        <p:nvSpPr>
          <p:cNvPr id="70" name="Rechthoek 1"/>
          <p:cNvSpPr>
            <a:spLocks noChangeArrowheads="1"/>
          </p:cNvSpPr>
          <p:nvPr/>
        </p:nvSpPr>
        <p:spPr bwMode="auto">
          <a:xfrm>
            <a:off x="7011437" y="1461621"/>
            <a:ext cx="15922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nl-NL" sz="1200" dirty="0"/>
              <a:t>Smelt</a:t>
            </a:r>
          </a:p>
          <a:p>
            <a:pPr eaLnBrk="0" hangingPunct="0">
              <a:defRPr/>
            </a:pPr>
            <a:r>
              <a:rPr lang="nl-NL" sz="1200" i="1" dirty="0">
                <a:latin typeface="+mj-lt"/>
              </a:rPr>
              <a:t> (</a:t>
            </a:r>
            <a:r>
              <a:rPr lang="nl-NL" sz="1200" i="1" dirty="0" err="1">
                <a:latin typeface="+mj-lt"/>
              </a:rPr>
              <a:t>Osmerus</a:t>
            </a:r>
            <a:r>
              <a:rPr lang="nl-NL" sz="1200" i="1" dirty="0">
                <a:latin typeface="+mj-lt"/>
              </a:rPr>
              <a:t> </a:t>
            </a:r>
            <a:r>
              <a:rPr lang="nl-NL" sz="1200" i="1" dirty="0" err="1">
                <a:latin typeface="+mj-lt"/>
              </a:rPr>
              <a:t>eperlanus</a:t>
            </a:r>
            <a:r>
              <a:rPr lang="nl-NL" sz="1200" i="1" dirty="0">
                <a:latin typeface="+mj-lt"/>
              </a:rPr>
              <a:t>)</a:t>
            </a:r>
            <a:endParaRPr lang="nl-NL" sz="1200" dirty="0">
              <a:latin typeface="+mj-lt"/>
            </a:endParaRPr>
          </a:p>
        </p:txBody>
      </p:sp>
      <p:sp>
        <p:nvSpPr>
          <p:cNvPr id="71" name="Rechthoek 1"/>
          <p:cNvSpPr>
            <a:spLocks noChangeArrowheads="1"/>
          </p:cNvSpPr>
          <p:nvPr/>
        </p:nvSpPr>
        <p:spPr bwMode="auto">
          <a:xfrm>
            <a:off x="9262999" y="3420883"/>
            <a:ext cx="19082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nl-NL" sz="1200" dirty="0" err="1">
                <a:latin typeface="+mj-lt"/>
              </a:rPr>
              <a:t>Chub</a:t>
            </a:r>
            <a:r>
              <a:rPr lang="nl-NL" sz="1200" dirty="0">
                <a:latin typeface="+mj-lt"/>
              </a:rPr>
              <a:t> (</a:t>
            </a:r>
            <a:r>
              <a:rPr lang="nl-NL" sz="1200" i="1" dirty="0" err="1">
                <a:latin typeface="+mj-lt"/>
              </a:rPr>
              <a:t>Squalius</a:t>
            </a:r>
            <a:r>
              <a:rPr lang="nl-NL" sz="1200" i="1" dirty="0">
                <a:latin typeface="+mj-lt"/>
              </a:rPr>
              <a:t> </a:t>
            </a:r>
            <a:r>
              <a:rPr lang="nl-NL" sz="1200" i="1" dirty="0" err="1">
                <a:latin typeface="+mj-lt"/>
              </a:rPr>
              <a:t>cephalus</a:t>
            </a:r>
            <a:r>
              <a:rPr lang="nl-NL" sz="1200" dirty="0">
                <a:latin typeface="+mj-lt"/>
              </a:rPr>
              <a:t>)</a:t>
            </a:r>
          </a:p>
        </p:txBody>
      </p:sp>
      <p:sp>
        <p:nvSpPr>
          <p:cNvPr id="72" name="Rechthoek 1"/>
          <p:cNvSpPr>
            <a:spLocks noChangeArrowheads="1"/>
          </p:cNvSpPr>
          <p:nvPr/>
        </p:nvSpPr>
        <p:spPr bwMode="auto">
          <a:xfrm>
            <a:off x="9262998" y="4459681"/>
            <a:ext cx="21108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nl-NL" sz="1200" dirty="0" err="1">
                <a:latin typeface="+mj-lt"/>
              </a:rPr>
              <a:t>Nase</a:t>
            </a:r>
            <a:r>
              <a:rPr lang="nl-NL" sz="1200" dirty="0">
                <a:latin typeface="+mj-lt"/>
              </a:rPr>
              <a:t> (</a:t>
            </a:r>
            <a:r>
              <a:rPr lang="nl-NL" sz="1200" i="1" dirty="0" err="1">
                <a:latin typeface="+mj-lt"/>
              </a:rPr>
              <a:t>Chrondostroma</a:t>
            </a:r>
            <a:r>
              <a:rPr lang="nl-NL" sz="1200" i="1" dirty="0">
                <a:latin typeface="+mj-lt"/>
              </a:rPr>
              <a:t> nasus</a:t>
            </a:r>
            <a:r>
              <a:rPr lang="nl-NL" sz="1200" dirty="0">
                <a:latin typeface="+mj-lt"/>
              </a:rPr>
              <a:t>)</a:t>
            </a:r>
          </a:p>
        </p:txBody>
      </p:sp>
      <p:sp>
        <p:nvSpPr>
          <p:cNvPr id="73" name="Rechthoek 1"/>
          <p:cNvSpPr>
            <a:spLocks noChangeArrowheads="1"/>
          </p:cNvSpPr>
          <p:nvPr/>
        </p:nvSpPr>
        <p:spPr bwMode="auto">
          <a:xfrm>
            <a:off x="6431780" y="5232685"/>
            <a:ext cx="18001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nl-NL" sz="1200" dirty="0" err="1">
                <a:latin typeface="+mj-lt"/>
              </a:rPr>
              <a:t>Twait</a:t>
            </a:r>
            <a:r>
              <a:rPr lang="nl-NL" sz="1200" dirty="0">
                <a:latin typeface="+mj-lt"/>
              </a:rPr>
              <a:t> </a:t>
            </a:r>
            <a:r>
              <a:rPr lang="nl-NL" sz="1200" dirty="0" err="1">
                <a:latin typeface="+mj-lt"/>
              </a:rPr>
              <a:t>shad</a:t>
            </a:r>
            <a:r>
              <a:rPr lang="nl-NL" sz="1200" dirty="0">
                <a:latin typeface="+mj-lt"/>
              </a:rPr>
              <a:t> (</a:t>
            </a:r>
            <a:r>
              <a:rPr lang="nl-NL" sz="1200" i="1" dirty="0">
                <a:latin typeface="+mj-lt"/>
              </a:rPr>
              <a:t>Alosa </a:t>
            </a:r>
            <a:r>
              <a:rPr lang="nl-NL" sz="1200" i="1" dirty="0" err="1">
                <a:latin typeface="+mj-lt"/>
              </a:rPr>
              <a:t>fallax</a:t>
            </a:r>
            <a:r>
              <a:rPr lang="nl-NL" sz="1200" dirty="0">
                <a:latin typeface="+mj-lt"/>
              </a:rPr>
              <a:t>)</a:t>
            </a:r>
          </a:p>
        </p:txBody>
      </p:sp>
      <p:sp>
        <p:nvSpPr>
          <p:cNvPr id="74" name="Rechthoek 1"/>
          <p:cNvSpPr>
            <a:spLocks noChangeArrowheads="1"/>
          </p:cNvSpPr>
          <p:nvPr/>
        </p:nvSpPr>
        <p:spPr bwMode="auto">
          <a:xfrm>
            <a:off x="9262999" y="5380797"/>
            <a:ext cx="18890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nl-NL" sz="1200" dirty="0" err="1">
                <a:latin typeface="+mj-lt"/>
              </a:rPr>
              <a:t>Dace</a:t>
            </a:r>
            <a:r>
              <a:rPr lang="nl-NL" sz="1200" dirty="0">
                <a:latin typeface="+mj-lt"/>
              </a:rPr>
              <a:t> (</a:t>
            </a:r>
            <a:r>
              <a:rPr lang="nl-NL" sz="1200" i="1" dirty="0">
                <a:latin typeface="+mj-lt"/>
              </a:rPr>
              <a:t>Leuciscus </a:t>
            </a:r>
            <a:r>
              <a:rPr lang="nl-NL" sz="1200" i="1" dirty="0" err="1">
                <a:latin typeface="+mj-lt"/>
              </a:rPr>
              <a:t>leuciscus</a:t>
            </a:r>
            <a:r>
              <a:rPr lang="nl-NL" sz="1200" dirty="0">
                <a:latin typeface="+mj-lt"/>
              </a:rPr>
              <a:t>)</a:t>
            </a:r>
          </a:p>
        </p:txBody>
      </p:sp>
      <p:pic>
        <p:nvPicPr>
          <p:cNvPr id="10277" name="Afbeelding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489" y="1013117"/>
            <a:ext cx="1113126" cy="44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Rechthoek 1"/>
          <p:cNvSpPr>
            <a:spLocks noChangeArrowheads="1"/>
          </p:cNvSpPr>
          <p:nvPr/>
        </p:nvSpPr>
        <p:spPr bwMode="auto">
          <a:xfrm>
            <a:off x="4574838" y="1459874"/>
            <a:ext cx="24720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nl-NL" sz="1200" dirty="0">
                <a:latin typeface="+mj-lt"/>
              </a:rPr>
              <a:t>Three </a:t>
            </a:r>
            <a:r>
              <a:rPr lang="nl-NL" sz="1200" dirty="0" err="1">
                <a:latin typeface="+mj-lt"/>
              </a:rPr>
              <a:t>spined</a:t>
            </a:r>
            <a:r>
              <a:rPr lang="nl-NL" sz="1200" dirty="0">
                <a:latin typeface="+mj-lt"/>
              </a:rPr>
              <a:t> </a:t>
            </a:r>
            <a:r>
              <a:rPr lang="nl-NL" sz="1200" dirty="0" err="1">
                <a:latin typeface="+mj-lt"/>
              </a:rPr>
              <a:t>stickle</a:t>
            </a:r>
            <a:r>
              <a:rPr lang="nl-NL" sz="1200" dirty="0">
                <a:latin typeface="+mj-lt"/>
              </a:rPr>
              <a:t> back </a:t>
            </a:r>
            <a:br>
              <a:rPr lang="nl-NL" sz="1200" dirty="0">
                <a:latin typeface="+mj-lt"/>
              </a:rPr>
            </a:br>
            <a:r>
              <a:rPr lang="nl-NL" sz="1200" dirty="0">
                <a:latin typeface="+mj-lt"/>
              </a:rPr>
              <a:t>(</a:t>
            </a:r>
            <a:r>
              <a:rPr lang="nl-NL" sz="1200" i="1" dirty="0" err="1"/>
              <a:t>Gasterosteus</a:t>
            </a:r>
            <a:r>
              <a:rPr lang="nl-NL" sz="1200" i="1" dirty="0"/>
              <a:t> aculeatus aculeatus</a:t>
            </a:r>
            <a:r>
              <a:rPr lang="nl-NL" sz="1200" dirty="0">
                <a:latin typeface="+mj-lt"/>
              </a:rPr>
              <a:t>)</a:t>
            </a:r>
          </a:p>
        </p:txBody>
      </p:sp>
      <p:pic>
        <p:nvPicPr>
          <p:cNvPr id="10279" name="Afbeelding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56" y="838668"/>
            <a:ext cx="16573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echthoek 1"/>
          <p:cNvSpPr>
            <a:spLocks noChangeArrowheads="1"/>
          </p:cNvSpPr>
          <p:nvPr/>
        </p:nvSpPr>
        <p:spPr bwMode="auto">
          <a:xfrm>
            <a:off x="1973403" y="1482304"/>
            <a:ext cx="23418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nl-NL" sz="1200" dirty="0">
                <a:latin typeface="+mj-lt"/>
              </a:rPr>
              <a:t>European </a:t>
            </a:r>
            <a:r>
              <a:rPr lang="nl-NL" sz="1200" dirty="0" err="1">
                <a:latin typeface="+mj-lt"/>
              </a:rPr>
              <a:t>eel</a:t>
            </a:r>
            <a:r>
              <a:rPr lang="nl-NL" sz="1200" dirty="0">
                <a:latin typeface="+mj-lt"/>
              </a:rPr>
              <a:t> (</a:t>
            </a:r>
            <a:r>
              <a:rPr lang="nl-NL" sz="1200" i="1" dirty="0">
                <a:latin typeface="+mj-lt"/>
              </a:rPr>
              <a:t>Anguilla anguilla</a:t>
            </a:r>
            <a:r>
              <a:rPr lang="nl-NL" sz="1200" dirty="0">
                <a:latin typeface="+mj-lt"/>
              </a:rPr>
              <a:t>)</a:t>
            </a:r>
          </a:p>
        </p:txBody>
      </p:sp>
      <p:pic>
        <p:nvPicPr>
          <p:cNvPr id="10281" name="Afbeelding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376" y="1859915"/>
            <a:ext cx="1791685" cy="69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hthoek 1"/>
          <p:cNvSpPr>
            <a:spLocks noChangeArrowheads="1"/>
          </p:cNvSpPr>
          <p:nvPr/>
        </p:nvSpPr>
        <p:spPr bwMode="auto">
          <a:xfrm>
            <a:off x="9369836" y="2466609"/>
            <a:ext cx="21859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nl-NL" sz="1200" dirty="0" err="1">
                <a:latin typeface="+mj-lt"/>
              </a:rPr>
              <a:t>Barbel</a:t>
            </a:r>
            <a:r>
              <a:rPr lang="nl-NL" sz="1200" dirty="0">
                <a:latin typeface="+mj-lt"/>
              </a:rPr>
              <a:t> (</a:t>
            </a:r>
            <a:r>
              <a:rPr lang="nl-NL" sz="1200" i="1" dirty="0">
                <a:latin typeface="+mj-lt"/>
              </a:rPr>
              <a:t>Barbus barbus</a:t>
            </a:r>
            <a:r>
              <a:rPr lang="nl-NL" sz="1200" dirty="0">
                <a:latin typeface="+mj-lt"/>
              </a:rPr>
              <a:t>)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622" y="4018020"/>
            <a:ext cx="1796068" cy="266559"/>
          </a:xfrm>
          <a:prstGeom prst="rect">
            <a:avLst/>
          </a:prstGeom>
        </p:spPr>
      </p:pic>
      <p:sp>
        <p:nvSpPr>
          <p:cNvPr id="62" name="Rechthoek 1"/>
          <p:cNvSpPr>
            <a:spLocks noChangeArrowheads="1"/>
          </p:cNvSpPr>
          <p:nvPr/>
        </p:nvSpPr>
        <p:spPr bwMode="auto">
          <a:xfrm>
            <a:off x="6124615" y="4286588"/>
            <a:ext cx="25121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nl-NL" sz="1200" dirty="0">
                <a:latin typeface="+mj-lt"/>
              </a:rPr>
              <a:t>Brook </a:t>
            </a:r>
            <a:r>
              <a:rPr lang="nl-NL" sz="1200" dirty="0" err="1">
                <a:latin typeface="+mj-lt"/>
              </a:rPr>
              <a:t>lamprey</a:t>
            </a:r>
            <a:r>
              <a:rPr lang="nl-NL" sz="1200" dirty="0">
                <a:latin typeface="+mj-lt"/>
              </a:rPr>
              <a:t> (</a:t>
            </a:r>
            <a:r>
              <a:rPr lang="nl-NL" sz="1200" i="1" dirty="0" err="1">
                <a:latin typeface="+mj-lt"/>
              </a:rPr>
              <a:t>Lampetra</a:t>
            </a:r>
            <a:r>
              <a:rPr lang="nl-NL" sz="1200" i="1" dirty="0">
                <a:latin typeface="+mj-lt"/>
              </a:rPr>
              <a:t> </a:t>
            </a:r>
            <a:r>
              <a:rPr lang="nl-NL" sz="1200" i="1" dirty="0" err="1">
                <a:latin typeface="+mj-lt"/>
              </a:rPr>
              <a:t>planeri</a:t>
            </a:r>
            <a:r>
              <a:rPr lang="nl-NL" sz="1200" i="1" dirty="0">
                <a:latin typeface="+mj-lt"/>
              </a:rPr>
              <a:t> </a:t>
            </a:r>
            <a:r>
              <a:rPr lang="nl-NL" sz="1200" dirty="0">
                <a:latin typeface="+mj-lt"/>
              </a:rPr>
              <a:t>)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33" y="1042194"/>
            <a:ext cx="1468585" cy="586636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557" y="5775294"/>
            <a:ext cx="2087925" cy="665961"/>
          </a:xfrm>
          <a:prstGeom prst="rect">
            <a:avLst/>
          </a:prstGeom>
        </p:spPr>
      </p:pic>
      <p:sp>
        <p:nvSpPr>
          <p:cNvPr id="76" name="Rechthoek 1"/>
          <p:cNvSpPr>
            <a:spLocks noChangeArrowheads="1"/>
          </p:cNvSpPr>
          <p:nvPr/>
        </p:nvSpPr>
        <p:spPr bwMode="auto">
          <a:xfrm>
            <a:off x="9430952" y="6269857"/>
            <a:ext cx="13566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nl-NL" sz="1200" dirty="0" err="1">
                <a:latin typeface="+mj-lt"/>
              </a:rPr>
              <a:t>Burbot</a:t>
            </a:r>
            <a:r>
              <a:rPr lang="nl-NL" sz="1200" dirty="0">
                <a:latin typeface="+mj-lt"/>
              </a:rPr>
              <a:t> (</a:t>
            </a:r>
            <a:r>
              <a:rPr lang="nl-NL" sz="1200" i="1" dirty="0">
                <a:latin typeface="+mj-lt"/>
              </a:rPr>
              <a:t>Lota lota</a:t>
            </a:r>
            <a:r>
              <a:rPr lang="nl-NL" sz="1200" dirty="0">
                <a:latin typeface="+mj-lt"/>
              </a:rPr>
              <a:t>)</a:t>
            </a:r>
          </a:p>
        </p:txBody>
      </p:sp>
      <p:grpSp>
        <p:nvGrpSpPr>
          <p:cNvPr id="3" name="Groep 29"/>
          <p:cNvGrpSpPr/>
          <p:nvPr/>
        </p:nvGrpSpPr>
        <p:grpSpPr>
          <a:xfrm>
            <a:off x="306342" y="5694018"/>
            <a:ext cx="1652707" cy="686633"/>
            <a:chOff x="504817" y="77986"/>
            <a:chExt cx="1509219" cy="686633"/>
          </a:xfrm>
        </p:grpSpPr>
        <p:sp>
          <p:nvSpPr>
            <p:cNvPr id="87" name="Ovaal 86"/>
            <p:cNvSpPr/>
            <p:nvPr/>
          </p:nvSpPr>
          <p:spPr>
            <a:xfrm>
              <a:off x="505893" y="129520"/>
              <a:ext cx="147303" cy="15398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Rechthoek 1"/>
            <p:cNvSpPr>
              <a:spLocks noChangeArrowheads="1"/>
            </p:cNvSpPr>
            <p:nvPr/>
          </p:nvSpPr>
          <p:spPr bwMode="auto">
            <a:xfrm>
              <a:off x="622990" y="77986"/>
              <a:ext cx="56137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nl-NL" sz="1200" dirty="0">
                  <a:latin typeface="+mj-lt"/>
                </a:rPr>
                <a:t>CITES</a:t>
              </a:r>
            </a:p>
          </p:txBody>
        </p:sp>
        <p:sp>
          <p:nvSpPr>
            <p:cNvPr id="89" name="Ovaal 88"/>
            <p:cNvSpPr/>
            <p:nvPr/>
          </p:nvSpPr>
          <p:spPr>
            <a:xfrm>
              <a:off x="504817" y="540579"/>
              <a:ext cx="147303" cy="15398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0" name="Rechthoek 1"/>
            <p:cNvSpPr>
              <a:spLocks noChangeArrowheads="1"/>
            </p:cNvSpPr>
            <p:nvPr/>
          </p:nvSpPr>
          <p:spPr bwMode="auto">
            <a:xfrm>
              <a:off x="634876" y="487620"/>
              <a:ext cx="137916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nl-NL" sz="1200" dirty="0">
                  <a:latin typeface="+mj-lt"/>
                </a:rPr>
                <a:t>Habitats Directive</a:t>
              </a:r>
            </a:p>
          </p:txBody>
        </p:sp>
      </p:grpSp>
      <p:grpSp>
        <p:nvGrpSpPr>
          <p:cNvPr id="4" name="Groep 20"/>
          <p:cNvGrpSpPr/>
          <p:nvPr/>
        </p:nvGrpSpPr>
        <p:grpSpPr>
          <a:xfrm>
            <a:off x="1959049" y="2437867"/>
            <a:ext cx="767905" cy="276999"/>
            <a:chOff x="107504" y="2440489"/>
            <a:chExt cx="767905" cy="276999"/>
          </a:xfrm>
        </p:grpSpPr>
        <p:sp>
          <p:nvSpPr>
            <p:cNvPr id="96" name="Ovaal 95"/>
            <p:cNvSpPr/>
            <p:nvPr/>
          </p:nvSpPr>
          <p:spPr>
            <a:xfrm>
              <a:off x="107504" y="2501057"/>
              <a:ext cx="147303" cy="15398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1" name="Rechthoek 1"/>
            <p:cNvSpPr>
              <a:spLocks noChangeArrowheads="1"/>
            </p:cNvSpPr>
            <p:nvPr/>
          </p:nvSpPr>
          <p:spPr bwMode="auto">
            <a:xfrm>
              <a:off x="251520" y="2440489"/>
              <a:ext cx="62388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nl-NL" sz="1200" b="1" dirty="0">
                  <a:solidFill>
                    <a:srgbClr val="FF0000"/>
                  </a:solidFill>
                  <a:latin typeface="+mj-lt"/>
                </a:rPr>
                <a:t>II + IV</a:t>
              </a:r>
            </a:p>
          </p:txBody>
        </p:sp>
      </p:grpSp>
      <p:grpSp>
        <p:nvGrpSpPr>
          <p:cNvPr id="5" name="Groep 21"/>
          <p:cNvGrpSpPr/>
          <p:nvPr/>
        </p:nvGrpSpPr>
        <p:grpSpPr>
          <a:xfrm>
            <a:off x="1959049" y="3410524"/>
            <a:ext cx="717584" cy="276999"/>
            <a:chOff x="107504" y="3413146"/>
            <a:chExt cx="717584" cy="276999"/>
          </a:xfrm>
        </p:grpSpPr>
        <p:sp>
          <p:nvSpPr>
            <p:cNvPr id="98" name="Ovaal 97"/>
            <p:cNvSpPr/>
            <p:nvPr/>
          </p:nvSpPr>
          <p:spPr>
            <a:xfrm>
              <a:off x="107504" y="3474652"/>
              <a:ext cx="147303" cy="15398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2" name="Rechthoek 1"/>
            <p:cNvSpPr>
              <a:spLocks noChangeArrowheads="1"/>
            </p:cNvSpPr>
            <p:nvPr/>
          </p:nvSpPr>
          <p:spPr bwMode="auto">
            <a:xfrm>
              <a:off x="249289" y="3413146"/>
              <a:ext cx="57579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nl-NL" sz="1200" b="1" dirty="0">
                  <a:solidFill>
                    <a:srgbClr val="FF0000"/>
                  </a:solidFill>
                  <a:latin typeface="+mj-lt"/>
                </a:rPr>
                <a:t>II + V</a:t>
              </a:r>
            </a:p>
          </p:txBody>
        </p:sp>
      </p:grpSp>
      <p:grpSp>
        <p:nvGrpSpPr>
          <p:cNvPr id="6" name="Groep 28"/>
          <p:cNvGrpSpPr/>
          <p:nvPr/>
        </p:nvGrpSpPr>
        <p:grpSpPr>
          <a:xfrm>
            <a:off x="5182750" y="2565351"/>
            <a:ext cx="424862" cy="276999"/>
            <a:chOff x="3203848" y="2493426"/>
            <a:chExt cx="424862" cy="276999"/>
          </a:xfrm>
        </p:grpSpPr>
        <p:sp>
          <p:nvSpPr>
            <p:cNvPr id="95" name="Ovaal 94"/>
            <p:cNvSpPr/>
            <p:nvPr/>
          </p:nvSpPr>
          <p:spPr>
            <a:xfrm>
              <a:off x="3203848" y="2554932"/>
              <a:ext cx="147303" cy="15398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" name="Rechthoek 1"/>
            <p:cNvSpPr>
              <a:spLocks noChangeArrowheads="1"/>
            </p:cNvSpPr>
            <p:nvPr/>
          </p:nvSpPr>
          <p:spPr bwMode="auto">
            <a:xfrm>
              <a:off x="3347864" y="2493426"/>
              <a:ext cx="28084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nl-NL" sz="1200" b="1" dirty="0">
                  <a:solidFill>
                    <a:srgbClr val="FF0000"/>
                  </a:solidFill>
                  <a:latin typeface="+mj-lt"/>
                </a:rPr>
                <a:t>II</a:t>
              </a:r>
            </a:p>
          </p:txBody>
        </p:sp>
      </p:grpSp>
      <p:grpSp>
        <p:nvGrpSpPr>
          <p:cNvPr id="7" name="Groep 26"/>
          <p:cNvGrpSpPr/>
          <p:nvPr/>
        </p:nvGrpSpPr>
        <p:grpSpPr>
          <a:xfrm>
            <a:off x="8836276" y="2475416"/>
            <a:ext cx="400176" cy="276999"/>
            <a:chOff x="6846776" y="2825854"/>
            <a:chExt cx="400176" cy="276999"/>
          </a:xfrm>
        </p:grpSpPr>
        <p:sp>
          <p:nvSpPr>
            <p:cNvPr id="93" name="Ovaal 92"/>
            <p:cNvSpPr/>
            <p:nvPr/>
          </p:nvSpPr>
          <p:spPr>
            <a:xfrm>
              <a:off x="6846776" y="2864112"/>
              <a:ext cx="147303" cy="15398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4" name="Rechthoek 1"/>
            <p:cNvSpPr>
              <a:spLocks noChangeArrowheads="1"/>
            </p:cNvSpPr>
            <p:nvPr/>
          </p:nvSpPr>
          <p:spPr bwMode="auto">
            <a:xfrm>
              <a:off x="6959694" y="2825854"/>
              <a:ext cx="2872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nl-NL" sz="1200" b="1" dirty="0">
                  <a:solidFill>
                    <a:srgbClr val="FF0000"/>
                  </a:solidFill>
                  <a:latin typeface="+mj-lt"/>
                </a:rPr>
                <a:t>V</a:t>
              </a:r>
            </a:p>
          </p:txBody>
        </p:sp>
      </p:grpSp>
      <p:grpSp>
        <p:nvGrpSpPr>
          <p:cNvPr id="8" name="Groep 19"/>
          <p:cNvGrpSpPr/>
          <p:nvPr/>
        </p:nvGrpSpPr>
        <p:grpSpPr>
          <a:xfrm>
            <a:off x="1393911" y="1496113"/>
            <a:ext cx="394138" cy="276999"/>
            <a:chOff x="179512" y="1524076"/>
            <a:chExt cx="394138" cy="276999"/>
          </a:xfrm>
        </p:grpSpPr>
        <p:sp>
          <p:nvSpPr>
            <p:cNvPr id="85" name="Ovaal 84"/>
            <p:cNvSpPr/>
            <p:nvPr/>
          </p:nvSpPr>
          <p:spPr>
            <a:xfrm>
              <a:off x="179512" y="1569680"/>
              <a:ext cx="147303" cy="15398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5" name="Rechthoek 1"/>
            <p:cNvSpPr>
              <a:spLocks noChangeArrowheads="1"/>
            </p:cNvSpPr>
            <p:nvPr/>
          </p:nvSpPr>
          <p:spPr bwMode="auto">
            <a:xfrm>
              <a:off x="292804" y="1524076"/>
              <a:ext cx="28084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nl-NL" sz="1200" b="1" dirty="0">
                  <a:solidFill>
                    <a:srgbClr val="FF0000"/>
                  </a:solidFill>
                  <a:latin typeface="+mj-lt"/>
                </a:rPr>
                <a:t>II</a:t>
              </a:r>
            </a:p>
          </p:txBody>
        </p:sp>
      </p:grpSp>
      <p:grpSp>
        <p:nvGrpSpPr>
          <p:cNvPr id="9" name="Groep 24"/>
          <p:cNvGrpSpPr/>
          <p:nvPr/>
        </p:nvGrpSpPr>
        <p:grpSpPr>
          <a:xfrm>
            <a:off x="5241913" y="4295395"/>
            <a:ext cx="387144" cy="276999"/>
            <a:chOff x="3347864" y="3997030"/>
            <a:chExt cx="387144" cy="276999"/>
          </a:xfrm>
        </p:grpSpPr>
        <p:sp>
          <p:nvSpPr>
            <p:cNvPr id="91" name="Ovaal 90"/>
            <p:cNvSpPr/>
            <p:nvPr/>
          </p:nvSpPr>
          <p:spPr>
            <a:xfrm>
              <a:off x="3347864" y="4067100"/>
              <a:ext cx="147303" cy="15398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6" name="Rechthoek 1"/>
            <p:cNvSpPr>
              <a:spLocks noChangeArrowheads="1"/>
            </p:cNvSpPr>
            <p:nvPr/>
          </p:nvSpPr>
          <p:spPr bwMode="auto">
            <a:xfrm>
              <a:off x="3454162" y="3997030"/>
              <a:ext cx="28084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nl-NL" sz="1200" b="1" dirty="0">
                  <a:solidFill>
                    <a:srgbClr val="FF0000"/>
                  </a:solidFill>
                  <a:latin typeface="+mj-lt"/>
                </a:rPr>
                <a:t>II</a:t>
              </a:r>
            </a:p>
          </p:txBody>
        </p:sp>
      </p:grpSp>
      <p:grpSp>
        <p:nvGrpSpPr>
          <p:cNvPr id="10" name="Groep 27"/>
          <p:cNvGrpSpPr/>
          <p:nvPr/>
        </p:nvGrpSpPr>
        <p:grpSpPr>
          <a:xfrm>
            <a:off x="5266188" y="3411918"/>
            <a:ext cx="694141" cy="276999"/>
            <a:chOff x="3491880" y="3351641"/>
            <a:chExt cx="694141" cy="276999"/>
          </a:xfrm>
        </p:grpSpPr>
        <p:sp>
          <p:nvSpPr>
            <p:cNvPr id="92" name="Ovaal 91"/>
            <p:cNvSpPr/>
            <p:nvPr/>
          </p:nvSpPr>
          <p:spPr>
            <a:xfrm>
              <a:off x="3491880" y="3408977"/>
              <a:ext cx="147303" cy="15398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7" name="Rechthoek 1"/>
            <p:cNvSpPr>
              <a:spLocks noChangeArrowheads="1"/>
            </p:cNvSpPr>
            <p:nvPr/>
          </p:nvSpPr>
          <p:spPr bwMode="auto">
            <a:xfrm>
              <a:off x="3610222" y="3351641"/>
              <a:ext cx="57579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nl-NL" sz="1200" b="1" dirty="0">
                  <a:solidFill>
                    <a:srgbClr val="FF0000"/>
                  </a:solidFill>
                  <a:latin typeface="+mj-lt"/>
                </a:rPr>
                <a:t>II + V</a:t>
              </a:r>
            </a:p>
          </p:txBody>
        </p:sp>
      </p:grpSp>
      <p:grpSp>
        <p:nvGrpSpPr>
          <p:cNvPr id="12" name="Groep 25"/>
          <p:cNvGrpSpPr/>
          <p:nvPr/>
        </p:nvGrpSpPr>
        <p:grpSpPr>
          <a:xfrm>
            <a:off x="5713094" y="5245147"/>
            <a:ext cx="712158" cy="276999"/>
            <a:chOff x="3421582" y="5152613"/>
            <a:chExt cx="712158" cy="276999"/>
          </a:xfrm>
        </p:grpSpPr>
        <p:sp>
          <p:nvSpPr>
            <p:cNvPr id="94" name="Ovaal 93"/>
            <p:cNvSpPr/>
            <p:nvPr/>
          </p:nvSpPr>
          <p:spPr>
            <a:xfrm>
              <a:off x="3421582" y="5191482"/>
              <a:ext cx="147303" cy="15398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Rechthoek 1"/>
            <p:cNvSpPr>
              <a:spLocks noChangeArrowheads="1"/>
            </p:cNvSpPr>
            <p:nvPr/>
          </p:nvSpPr>
          <p:spPr bwMode="auto">
            <a:xfrm>
              <a:off x="3557941" y="5152613"/>
              <a:ext cx="57579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nl-NL" sz="1200" b="1" dirty="0">
                  <a:solidFill>
                    <a:srgbClr val="FF0000"/>
                  </a:solidFill>
                  <a:latin typeface="+mj-lt"/>
                </a:rPr>
                <a:t>II + V</a:t>
              </a:r>
            </a:p>
          </p:txBody>
        </p:sp>
      </p:grpSp>
      <p:grpSp>
        <p:nvGrpSpPr>
          <p:cNvPr id="13" name="Groep 22"/>
          <p:cNvGrpSpPr/>
          <p:nvPr/>
        </p:nvGrpSpPr>
        <p:grpSpPr>
          <a:xfrm>
            <a:off x="2736973" y="5370197"/>
            <a:ext cx="728222" cy="276999"/>
            <a:chOff x="107504" y="5372819"/>
            <a:chExt cx="728222" cy="276999"/>
          </a:xfrm>
        </p:grpSpPr>
        <p:sp>
          <p:nvSpPr>
            <p:cNvPr id="99" name="Ovaal 98"/>
            <p:cNvSpPr/>
            <p:nvPr/>
          </p:nvSpPr>
          <p:spPr>
            <a:xfrm>
              <a:off x="107504" y="5439802"/>
              <a:ext cx="147303" cy="15398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9" name="Rechthoek 1"/>
            <p:cNvSpPr>
              <a:spLocks noChangeArrowheads="1"/>
            </p:cNvSpPr>
            <p:nvPr/>
          </p:nvSpPr>
          <p:spPr bwMode="auto">
            <a:xfrm>
              <a:off x="259927" y="5372819"/>
              <a:ext cx="57579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nl-NL" sz="1200" b="1" dirty="0">
                  <a:solidFill>
                    <a:srgbClr val="FF0000"/>
                  </a:solidFill>
                  <a:latin typeface="+mj-lt"/>
                </a:rPr>
                <a:t>II + V</a:t>
              </a:r>
            </a:p>
          </p:txBody>
        </p:sp>
      </p:grpSp>
      <p:grpSp>
        <p:nvGrpSpPr>
          <p:cNvPr id="15" name="Groep 23"/>
          <p:cNvGrpSpPr/>
          <p:nvPr/>
        </p:nvGrpSpPr>
        <p:grpSpPr>
          <a:xfrm>
            <a:off x="3610431" y="6401169"/>
            <a:ext cx="1127945" cy="281877"/>
            <a:chOff x="323528" y="6403791"/>
            <a:chExt cx="1127945" cy="281877"/>
          </a:xfrm>
        </p:grpSpPr>
        <p:sp>
          <p:nvSpPr>
            <p:cNvPr id="86" name="Ovaal 85"/>
            <p:cNvSpPr/>
            <p:nvPr/>
          </p:nvSpPr>
          <p:spPr>
            <a:xfrm>
              <a:off x="323528" y="6453866"/>
              <a:ext cx="147303" cy="15398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7" name="Ovaal 96"/>
            <p:cNvSpPr/>
            <p:nvPr/>
          </p:nvSpPr>
          <p:spPr>
            <a:xfrm>
              <a:off x="710361" y="6453866"/>
              <a:ext cx="147303" cy="15398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0" name="Rechthoek 1"/>
            <p:cNvSpPr>
              <a:spLocks noChangeArrowheads="1"/>
            </p:cNvSpPr>
            <p:nvPr/>
          </p:nvSpPr>
          <p:spPr bwMode="auto">
            <a:xfrm>
              <a:off x="430119" y="6403791"/>
              <a:ext cx="23275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nl-NL" sz="1200" b="1" dirty="0">
                  <a:solidFill>
                    <a:srgbClr val="FF0000"/>
                  </a:solidFill>
                  <a:latin typeface="+mj-lt"/>
                </a:rPr>
                <a:t>I</a:t>
              </a:r>
            </a:p>
          </p:txBody>
        </p:sp>
        <p:sp>
          <p:nvSpPr>
            <p:cNvPr id="110" name="Rechthoek 1"/>
            <p:cNvSpPr>
              <a:spLocks noChangeArrowheads="1"/>
            </p:cNvSpPr>
            <p:nvPr/>
          </p:nvSpPr>
          <p:spPr bwMode="auto">
            <a:xfrm>
              <a:off x="827584" y="6408669"/>
              <a:ext cx="62388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nl-NL" sz="1200" b="1" dirty="0">
                  <a:solidFill>
                    <a:srgbClr val="FF0000"/>
                  </a:solidFill>
                  <a:latin typeface="+mj-lt"/>
                </a:rPr>
                <a:t>II + IV</a:t>
              </a:r>
            </a:p>
          </p:txBody>
        </p:sp>
      </p:grpSp>
      <p:sp>
        <p:nvSpPr>
          <p:cNvPr id="113" name="Ovaal 112"/>
          <p:cNvSpPr/>
          <p:nvPr/>
        </p:nvSpPr>
        <p:spPr>
          <a:xfrm>
            <a:off x="4690552" y="6465297"/>
            <a:ext cx="147303" cy="1539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4" name="Ovaal 113"/>
          <p:cNvSpPr/>
          <p:nvPr/>
        </p:nvSpPr>
        <p:spPr>
          <a:xfrm>
            <a:off x="9164844" y="6331362"/>
            <a:ext cx="147303" cy="1539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5" name="Ovaal 114"/>
          <p:cNvSpPr/>
          <p:nvPr/>
        </p:nvSpPr>
        <p:spPr>
          <a:xfrm>
            <a:off x="9225821" y="2517860"/>
            <a:ext cx="147303" cy="1539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6" name="Ovaal 115"/>
          <p:cNvSpPr/>
          <p:nvPr/>
        </p:nvSpPr>
        <p:spPr>
          <a:xfrm>
            <a:off x="1988554" y="4486743"/>
            <a:ext cx="147303" cy="1539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7" name="Ovaal 116"/>
          <p:cNvSpPr/>
          <p:nvPr/>
        </p:nvSpPr>
        <p:spPr>
          <a:xfrm>
            <a:off x="3407906" y="5429613"/>
            <a:ext cx="147303" cy="1539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8" name="Ovaal 117"/>
          <p:cNvSpPr/>
          <p:nvPr/>
        </p:nvSpPr>
        <p:spPr>
          <a:xfrm>
            <a:off x="5672476" y="4359523"/>
            <a:ext cx="147303" cy="1539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9" name="Ovaal 118"/>
          <p:cNvSpPr/>
          <p:nvPr/>
        </p:nvSpPr>
        <p:spPr>
          <a:xfrm>
            <a:off x="9118983" y="4526703"/>
            <a:ext cx="147303" cy="1539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0" name="Ovaal 119"/>
          <p:cNvSpPr/>
          <p:nvPr/>
        </p:nvSpPr>
        <p:spPr>
          <a:xfrm>
            <a:off x="9118983" y="5433671"/>
            <a:ext cx="147303" cy="1539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1" name="Ovaal 120"/>
          <p:cNvSpPr/>
          <p:nvPr/>
        </p:nvSpPr>
        <p:spPr>
          <a:xfrm>
            <a:off x="9118983" y="3470712"/>
            <a:ext cx="147303" cy="1539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9" name="Groep 30"/>
          <p:cNvGrpSpPr/>
          <p:nvPr/>
        </p:nvGrpSpPr>
        <p:grpSpPr>
          <a:xfrm>
            <a:off x="307418" y="6488837"/>
            <a:ext cx="1927302" cy="276999"/>
            <a:chOff x="3546481" y="77986"/>
            <a:chExt cx="1927302" cy="276999"/>
          </a:xfrm>
        </p:grpSpPr>
        <p:sp>
          <p:nvSpPr>
            <p:cNvPr id="111" name="Ovaal 110"/>
            <p:cNvSpPr/>
            <p:nvPr/>
          </p:nvSpPr>
          <p:spPr>
            <a:xfrm>
              <a:off x="3546481" y="129520"/>
              <a:ext cx="147303" cy="15398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Rechthoek 1"/>
            <p:cNvSpPr>
              <a:spLocks noChangeArrowheads="1"/>
            </p:cNvSpPr>
            <p:nvPr/>
          </p:nvSpPr>
          <p:spPr bwMode="auto">
            <a:xfrm>
              <a:off x="3791342" y="77986"/>
              <a:ext cx="71256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nl-NL" sz="1200" dirty="0">
                  <a:latin typeface="+mj-lt"/>
                </a:rPr>
                <a:t>Red List</a:t>
              </a:r>
            </a:p>
          </p:txBody>
        </p:sp>
        <p:sp>
          <p:nvSpPr>
            <p:cNvPr id="123" name="Rechthoek 1"/>
            <p:cNvSpPr>
              <a:spLocks noChangeArrowheads="1"/>
            </p:cNvSpPr>
            <p:nvPr/>
          </p:nvSpPr>
          <p:spPr bwMode="auto">
            <a:xfrm>
              <a:off x="5289052" y="77986"/>
              <a:ext cx="18473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endParaRPr lang="nl-NL" sz="1200" dirty="0">
                <a:latin typeface="+mj-lt"/>
              </a:endParaRPr>
            </a:p>
          </p:txBody>
        </p:sp>
      </p:grpSp>
      <p:sp>
        <p:nvSpPr>
          <p:cNvPr id="75" name="Rechthoek 1"/>
          <p:cNvSpPr>
            <a:spLocks noChangeArrowheads="1"/>
          </p:cNvSpPr>
          <p:nvPr/>
        </p:nvSpPr>
        <p:spPr bwMode="auto">
          <a:xfrm>
            <a:off x="9303270" y="1532920"/>
            <a:ext cx="14545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nl-NL" sz="1200" dirty="0" err="1">
                <a:latin typeface="+mj-lt"/>
              </a:rPr>
              <a:t>Ide</a:t>
            </a:r>
            <a:r>
              <a:rPr lang="nl-NL" sz="1200" dirty="0">
                <a:latin typeface="+mj-lt"/>
              </a:rPr>
              <a:t> (</a:t>
            </a:r>
            <a:r>
              <a:rPr lang="nl-NL" sz="1200" i="1" dirty="0">
                <a:latin typeface="+mj-lt"/>
              </a:rPr>
              <a:t>Leuciscus </a:t>
            </a:r>
            <a:r>
              <a:rPr lang="nl-NL" sz="1200" i="1" dirty="0" err="1">
                <a:latin typeface="+mj-lt"/>
              </a:rPr>
              <a:t>idus</a:t>
            </a:r>
            <a:r>
              <a:rPr lang="nl-NL" sz="1200" dirty="0">
                <a:latin typeface="+mj-lt"/>
              </a:rPr>
              <a:t>)</a:t>
            </a:r>
          </a:p>
        </p:txBody>
      </p:sp>
      <p:sp>
        <p:nvSpPr>
          <p:cNvPr id="122" name="Titel 2">
            <a:extLst>
              <a:ext uri="{FF2B5EF4-FFF2-40B4-BE49-F238E27FC236}">
                <a16:creationId xmlns:a16="http://schemas.microsoft.com/office/drawing/2014/main" id="{3E821ED0-3FB1-47C4-AF53-5D55F54A0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7229"/>
            <a:ext cx="12192000" cy="496565"/>
          </a:xfrm>
        </p:spPr>
        <p:txBody>
          <a:bodyPr/>
          <a:lstStyle/>
          <a:p>
            <a:pPr algn="ctr"/>
            <a:r>
              <a:rPr lang="nl-N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River </a:t>
            </a:r>
            <a:r>
              <a:rPr lang="nl-NL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Rhine</a:t>
            </a:r>
            <a:r>
              <a:rPr lang="nl-N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nl-NL" dirty="0" err="1"/>
              <a:t>Migratory</a:t>
            </a:r>
            <a:r>
              <a:rPr lang="nl-NL" dirty="0"/>
              <a:t> Fish</a:t>
            </a:r>
          </a:p>
        </p:txBody>
      </p:sp>
      <p:cxnSp>
        <p:nvCxnSpPr>
          <p:cNvPr id="125" name="Rechte verbindingslijn 124">
            <a:extLst>
              <a:ext uri="{FF2B5EF4-FFF2-40B4-BE49-F238E27FC236}">
                <a16:creationId xmlns:a16="http://schemas.microsoft.com/office/drawing/2014/main" id="{021852E6-F167-416B-8610-A7C9277123D7}"/>
              </a:ext>
            </a:extLst>
          </p:cNvPr>
          <p:cNvCxnSpPr>
            <a:cxnSpLocks/>
          </p:cNvCxnSpPr>
          <p:nvPr/>
        </p:nvCxnSpPr>
        <p:spPr>
          <a:xfrm>
            <a:off x="8700964" y="700768"/>
            <a:ext cx="0" cy="5860188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9BAA8E8-202F-405E-BC06-D87677DBFD7F}"/>
              </a:ext>
            </a:extLst>
          </p:cNvPr>
          <p:cNvSpPr txBox="1"/>
          <p:nvPr/>
        </p:nvSpPr>
        <p:spPr>
          <a:xfrm>
            <a:off x="7221249" y="662838"/>
            <a:ext cx="1428789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Diadromous</a:t>
            </a:r>
            <a:endParaRPr lang="en-GB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6871AC6-ABEC-4AE6-8D78-B51BA0A5F225}"/>
              </a:ext>
            </a:extLst>
          </p:cNvPr>
          <p:cNvSpPr txBox="1"/>
          <p:nvPr/>
        </p:nvSpPr>
        <p:spPr>
          <a:xfrm>
            <a:off x="8713957" y="669945"/>
            <a:ext cx="187865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Potamodromous</a:t>
            </a:r>
            <a:endParaRPr lang="en-GB" dirty="0"/>
          </a:p>
        </p:txBody>
      </p:sp>
      <p:pic>
        <p:nvPicPr>
          <p:cNvPr id="127" name="Afbeelding 13">
            <a:extLst>
              <a:ext uri="{FF2B5EF4-FFF2-40B4-BE49-F238E27FC236}">
                <a16:creationId xmlns:a16="http://schemas.microsoft.com/office/drawing/2014/main" id="{9F44E8F8-3884-4211-A8CB-6A6316BF83B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305" y="137898"/>
            <a:ext cx="1088017" cy="67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817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62F35-F083-4298-BFD8-660E9E631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76" y="176648"/>
            <a:ext cx="10515600" cy="1093634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/>
              <a:t>Workshop Fish Migration</a:t>
            </a:r>
            <a:b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D529426-3B44-43F0-98DF-2169E127C4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178180"/>
              </p:ext>
            </p:extLst>
          </p:nvPr>
        </p:nvGraphicFramePr>
        <p:xfrm>
          <a:off x="363682" y="867489"/>
          <a:ext cx="11278597" cy="60446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9640">
                  <a:extLst>
                    <a:ext uri="{9D8B030D-6E8A-4147-A177-3AD203B41FA5}">
                      <a16:colId xmlns:a16="http://schemas.microsoft.com/office/drawing/2014/main" val="1493950289"/>
                    </a:ext>
                  </a:extLst>
                </a:gridCol>
                <a:gridCol w="3950138">
                  <a:extLst>
                    <a:ext uri="{9D8B030D-6E8A-4147-A177-3AD203B41FA5}">
                      <a16:colId xmlns:a16="http://schemas.microsoft.com/office/drawing/2014/main" val="362911006"/>
                    </a:ext>
                  </a:extLst>
                </a:gridCol>
                <a:gridCol w="2168656">
                  <a:extLst>
                    <a:ext uri="{9D8B030D-6E8A-4147-A177-3AD203B41FA5}">
                      <a16:colId xmlns:a16="http://schemas.microsoft.com/office/drawing/2014/main" val="1876497385"/>
                    </a:ext>
                  </a:extLst>
                </a:gridCol>
                <a:gridCol w="3870163">
                  <a:extLst>
                    <a:ext uri="{9D8B030D-6E8A-4147-A177-3AD203B41FA5}">
                      <a16:colId xmlns:a16="http://schemas.microsoft.com/office/drawing/2014/main" val="821564360"/>
                    </a:ext>
                  </a:extLst>
                </a:gridCol>
              </a:tblGrid>
              <a:tr h="1762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Time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Subject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Organisation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Speaker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3755177"/>
                  </a:ext>
                </a:extLst>
              </a:tr>
              <a:tr h="2551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4777501"/>
                  </a:ext>
                </a:extLst>
              </a:tr>
              <a:tr h="3619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13:00-14:15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</a:rPr>
                        <a:t>Opening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</a:rPr>
                        <a:t>SVNL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</a:rPr>
                        <a:t>Niels Brevé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9987059"/>
                  </a:ext>
                </a:extLst>
              </a:tr>
              <a:tr h="3619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</a:rPr>
                        <a:t>Conjoint fish sampling DE–NL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</a:rPr>
                        <a:t>BRG Düsseldorf/RWS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</a:rPr>
                        <a:t>Nicole Scheifhacken &amp; Margriet Schoor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86301"/>
                  </a:ext>
                </a:extLst>
              </a:tr>
              <a:tr h="3619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</a:rPr>
                        <a:t>Stow net fisheries Lower Rhine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 err="1">
                          <a:effectLst/>
                        </a:rPr>
                        <a:t>RhFV</a:t>
                      </a:r>
                      <a:r>
                        <a:rPr lang="en-GB" sz="1400" b="0" dirty="0">
                          <a:effectLst/>
                        </a:rPr>
                        <a:t>/SVNL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</a:rPr>
                        <a:t>Andreas Scharbert &amp; Roland van Aalderen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0187063"/>
                  </a:ext>
                </a:extLst>
              </a:tr>
              <a:tr h="3813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</a:rPr>
                        <a:t>Plastic sampling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</a:rPr>
                        <a:t>RWS/RU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</a:rPr>
                        <a:t>Margriet Schoor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2063057"/>
                  </a:ext>
                </a:extLst>
              </a:tr>
              <a:tr h="3619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</a:rPr>
                        <a:t>Fish migration between River and Flood Plain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</a:rPr>
                        <a:t>RWS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</a:rPr>
                        <a:t>Luc Jans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942847"/>
                  </a:ext>
                </a:extLst>
              </a:tr>
              <a:tr h="1762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</a:rPr>
                        <a:t> 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</a:rPr>
                        <a:t> 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</a:rPr>
                        <a:t> 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2742028"/>
                  </a:ext>
                </a:extLst>
              </a:tr>
              <a:tr h="3619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14:15– 14:30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</a:rPr>
                        <a:t>BREAK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</a:rPr>
                        <a:t> 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</a:rPr>
                        <a:t> 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3582036"/>
                  </a:ext>
                </a:extLst>
              </a:tr>
              <a:tr h="1762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</a:rPr>
                        <a:t> 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</a:rPr>
                        <a:t> 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effectLst/>
                        </a:rPr>
                        <a:t> 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5271907"/>
                  </a:ext>
                </a:extLst>
              </a:tr>
              <a:tr h="434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</a:rPr>
                        <a:t>14:30-15:45</a:t>
                      </a:r>
                      <a:endParaRPr lang="en-GB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</a:rPr>
                        <a:t>Sturgeon habitat River Rhine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</a:rPr>
                        <a:t>ARK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</a:rPr>
                        <a:t>Bram Houben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4469442"/>
                  </a:ext>
                </a:extLst>
              </a:tr>
              <a:tr h="3831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 err="1">
                          <a:effectLst/>
                        </a:rPr>
                        <a:t>Shipping</a:t>
                      </a:r>
                      <a:r>
                        <a:rPr lang="nl-NL" sz="1400" b="0" dirty="0">
                          <a:effectLst/>
                        </a:rPr>
                        <a:t> </a:t>
                      </a:r>
                      <a:r>
                        <a:rPr lang="nl-NL" sz="1400" b="0" dirty="0" err="1">
                          <a:effectLst/>
                        </a:rPr>
                        <a:t>and</a:t>
                      </a:r>
                      <a:r>
                        <a:rPr lang="nl-NL" sz="1400" b="0" dirty="0">
                          <a:effectLst/>
                        </a:rPr>
                        <a:t> </a:t>
                      </a:r>
                      <a:r>
                        <a:rPr lang="nl-NL" sz="1400" b="0" dirty="0" err="1">
                          <a:effectLst/>
                        </a:rPr>
                        <a:t>eel</a:t>
                      </a:r>
                      <a:r>
                        <a:rPr lang="nl-NL" sz="1400" b="0" dirty="0">
                          <a:effectLst/>
                        </a:rPr>
                        <a:t> </a:t>
                      </a:r>
                      <a:r>
                        <a:rPr lang="nl-NL" sz="1400" b="0" dirty="0" err="1">
                          <a:effectLst/>
                        </a:rPr>
                        <a:t>mortality</a:t>
                      </a:r>
                      <a:r>
                        <a:rPr lang="nl-NL" sz="1400" b="0" dirty="0">
                          <a:effectLst/>
                        </a:rPr>
                        <a:t> in </a:t>
                      </a:r>
                      <a:r>
                        <a:rPr lang="nl-NL" sz="1400" b="0" dirty="0" err="1">
                          <a:effectLst/>
                        </a:rPr>
                        <a:t>the</a:t>
                      </a:r>
                      <a:r>
                        <a:rPr lang="nl-NL" sz="1400" b="0" dirty="0">
                          <a:effectLst/>
                        </a:rPr>
                        <a:t> </a:t>
                      </a:r>
                      <a:r>
                        <a:rPr lang="nl-NL" sz="1400" b="0" dirty="0" err="1">
                          <a:effectLst/>
                        </a:rPr>
                        <a:t>Rhine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</a:rPr>
                        <a:t>ATKB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</a:rPr>
                        <a:t>Max van de Ven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8398117"/>
                  </a:ext>
                </a:extLst>
              </a:tr>
              <a:tr h="2626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</a:rPr>
                        <a:t>Mechanical damaged eels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</a:rPr>
                        <a:t>RAVON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</a:rPr>
                        <a:t>Jeroen Tummers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3813465"/>
                  </a:ext>
                </a:extLst>
              </a:tr>
              <a:tr h="3619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</a:rPr>
                        <a:t>Look ahead to follow-up cooperation GBRA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</a:rPr>
                        <a:t>Project manager GBRA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</a:rPr>
                        <a:t>Bernadette Botman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671962"/>
                  </a:ext>
                </a:extLst>
              </a:tr>
              <a:tr h="1748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17" marR="8801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8967762"/>
                  </a:ext>
                </a:extLst>
              </a:tr>
            </a:tbl>
          </a:graphicData>
        </a:graphic>
      </p:graphicFrame>
      <p:pic>
        <p:nvPicPr>
          <p:cNvPr id="6" name="Afbeelding 4">
            <a:extLst>
              <a:ext uri="{FF2B5EF4-FFF2-40B4-BE49-F238E27FC236}">
                <a16:creationId xmlns:a16="http://schemas.microsoft.com/office/drawing/2014/main" id="{BA485727-4328-473D-93E8-C3FBFB4E7A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152" y="252678"/>
            <a:ext cx="1163903" cy="75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089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1d6576c45e9aa411a64ddbec7d527d3d4e220"/>
</p:tagLst>
</file>

<file path=ppt/theme/theme1.xml><?xml version="1.0" encoding="utf-8"?>
<a:theme xmlns:a="http://schemas.openxmlformats.org/drawingml/2006/main" name="Sportvisserij Nederland">
  <a:themeElements>
    <a:clrScheme name="Aangepast 184">
      <a:dk1>
        <a:sysClr val="windowText" lastClr="000000"/>
      </a:dk1>
      <a:lt1>
        <a:sysClr val="window" lastClr="FFFFFF"/>
      </a:lt1>
      <a:dk2>
        <a:srgbClr val="007DC3"/>
      </a:dk2>
      <a:lt2>
        <a:srgbClr val="999999"/>
      </a:lt2>
      <a:accent1>
        <a:srgbClr val="00457C"/>
      </a:accent1>
      <a:accent2>
        <a:srgbClr val="007DC3"/>
      </a:accent2>
      <a:accent3>
        <a:srgbClr val="8BB0DD"/>
      </a:accent3>
      <a:accent4>
        <a:srgbClr val="B6CBE9"/>
      </a:accent4>
      <a:accent5>
        <a:srgbClr val="00457C"/>
      </a:accent5>
      <a:accent6>
        <a:srgbClr val="007DC3"/>
      </a:accent6>
      <a:hlink>
        <a:srgbClr val="0563C1"/>
      </a:hlink>
      <a:folHlink>
        <a:srgbClr val="954F72"/>
      </a:folHlink>
    </a:clrScheme>
    <a:fontScheme name="Aangepast 26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D86FEFAF0607448C51495521E0D57D" ma:contentTypeVersion="12" ma:contentTypeDescription="Een nieuw document maken." ma:contentTypeScope="" ma:versionID="250a4ae827e3c7e81750deb8bc423adf">
  <xsd:schema xmlns:xsd="http://www.w3.org/2001/XMLSchema" xmlns:xs="http://www.w3.org/2001/XMLSchema" xmlns:p="http://schemas.microsoft.com/office/2006/metadata/properties" xmlns:ns2="fc86bb77-584b-4984-af70-30a45eb47b14" xmlns:ns3="6c01b758-c2eb-4021-a43c-0bf76084f3c0" targetNamespace="http://schemas.microsoft.com/office/2006/metadata/properties" ma:root="true" ma:fieldsID="f2c40d7b925a6efd4b59ba2fc9b0d256" ns2:_="" ns3:_="">
    <xsd:import namespace="fc86bb77-584b-4984-af70-30a45eb47b14"/>
    <xsd:import namespace="6c01b758-c2eb-4021-a43c-0bf76084f3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86bb77-584b-4984-af70-30a45eb47b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01b758-c2eb-4021-a43c-0bf76084f3c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151A7D-6094-4687-88E0-E7C47E37A4FD}"/>
</file>

<file path=customXml/itemProps2.xml><?xml version="1.0" encoding="utf-8"?>
<ds:datastoreItem xmlns:ds="http://schemas.openxmlformats.org/officeDocument/2006/customXml" ds:itemID="{973E4DEC-29FF-4DB6-8231-00EA5A21A5D7}"/>
</file>

<file path=customXml/itemProps3.xml><?xml version="1.0" encoding="utf-8"?>
<ds:datastoreItem xmlns:ds="http://schemas.openxmlformats.org/officeDocument/2006/customXml" ds:itemID="{25ADD916-8996-42E2-B971-7868CB3B35CB}"/>
</file>

<file path=docProps/app.xml><?xml version="1.0" encoding="utf-8"?>
<Properties xmlns="http://schemas.openxmlformats.org/officeDocument/2006/extended-properties" xmlns:vt="http://schemas.openxmlformats.org/officeDocument/2006/docPropsVTypes">
  <TotalTime>12017</TotalTime>
  <Words>599</Words>
  <Application>Microsoft Office PowerPoint</Application>
  <PresentationFormat>Widescreen</PresentationFormat>
  <Paragraphs>167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Segoe UI</vt:lpstr>
      <vt:lpstr>Segoe UI Light</vt:lpstr>
      <vt:lpstr>Wingdings</vt:lpstr>
      <vt:lpstr>Sportvisserij Nederland</vt:lpstr>
      <vt:lpstr>Workshop Fish Migration</vt:lpstr>
      <vt:lpstr>PowerPoint Presentation</vt:lpstr>
      <vt:lpstr>River Rhine Migratory Fish</vt:lpstr>
      <vt:lpstr>Workshop Fish Migration  </vt:lpstr>
    </vt:vector>
  </TitlesOfParts>
  <Company>PPT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Sportvisserij Nederland</dc:title>
  <dc:creator>Kelsey Luhrman</dc:creator>
  <cp:lastModifiedBy>Breve, Niels</cp:lastModifiedBy>
  <cp:revision>928</cp:revision>
  <dcterms:created xsi:type="dcterms:W3CDTF">2016-10-07T07:21:25Z</dcterms:created>
  <dcterms:modified xsi:type="dcterms:W3CDTF">2021-03-04T08:42:50Z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0x01010077D86FEFAF0607448C51495521E0D57D</vt:lpwstr>
  </property>
</Properties>
</file>