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22"/>
  </p:notesMasterIdLst>
  <p:handoutMasterIdLst>
    <p:handoutMasterId r:id="rId23"/>
  </p:handoutMasterIdLst>
  <p:sldIdLst>
    <p:sldId id="346" r:id="rId3"/>
    <p:sldId id="371" r:id="rId4"/>
    <p:sldId id="347" r:id="rId5"/>
    <p:sldId id="366" r:id="rId6"/>
    <p:sldId id="344" r:id="rId7"/>
    <p:sldId id="364" r:id="rId8"/>
    <p:sldId id="369" r:id="rId9"/>
    <p:sldId id="368" r:id="rId10"/>
    <p:sldId id="357" r:id="rId11"/>
    <p:sldId id="374" r:id="rId12"/>
    <p:sldId id="379" r:id="rId13"/>
    <p:sldId id="381" r:id="rId14"/>
    <p:sldId id="376" r:id="rId15"/>
    <p:sldId id="377" r:id="rId16"/>
    <p:sldId id="373" r:id="rId17"/>
    <p:sldId id="356" r:id="rId18"/>
    <p:sldId id="358" r:id="rId19"/>
    <p:sldId id="367" r:id="rId20"/>
    <p:sldId id="343" r:id="rId21"/>
  </p:sldIdLst>
  <p:sldSz cx="12192000" cy="6858000"/>
  <p:notesSz cx="6797675" cy="9926638"/>
  <p:custDataLst>
    <p:tags r:id="rId24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49EBDE9-C893-4632-85C3-E3D19FA7C45F}">
          <p14:sldIdLst>
            <p14:sldId id="346"/>
            <p14:sldId id="371"/>
            <p14:sldId id="347"/>
            <p14:sldId id="366"/>
            <p14:sldId id="344"/>
            <p14:sldId id="364"/>
            <p14:sldId id="369"/>
            <p14:sldId id="368"/>
            <p14:sldId id="357"/>
            <p14:sldId id="374"/>
            <p14:sldId id="379"/>
            <p14:sldId id="381"/>
            <p14:sldId id="376"/>
            <p14:sldId id="377"/>
            <p14:sldId id="373"/>
            <p14:sldId id="356"/>
            <p14:sldId id="358"/>
            <p14:sldId id="367"/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39C"/>
    <a:srgbClr val="D59D53"/>
    <a:srgbClr val="CDCAC4"/>
    <a:srgbClr val="0287A6"/>
    <a:srgbClr val="0292A6"/>
    <a:srgbClr val="03B7CF"/>
    <a:srgbClr val="4DB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5" autoAdjust="0"/>
    <p:restoredTop sz="85546" autoAdjust="0"/>
  </p:normalViewPr>
  <p:slideViewPr>
    <p:cSldViewPr snapToGrid="0">
      <p:cViewPr varScale="1">
        <p:scale>
          <a:sx n="91" d="100"/>
          <a:sy n="91" d="100"/>
        </p:scale>
        <p:origin x="420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7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B29B8-FEE1-4B62-97DE-55FB7DABA86D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BD91C-F5D7-4111-9202-F017DAFF7C9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819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B1529-E417-43A8-A3A5-5ED9BC751BBC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E3877-A3D7-48CC-A131-AD9FC6DFA9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07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 picture of </a:t>
            </a:r>
            <a:r>
              <a:rPr lang="nl-NL" dirty="0" err="1"/>
              <a:t>aalschokkers</a:t>
            </a:r>
            <a:r>
              <a:rPr lang="nl-NL" dirty="0"/>
              <a:t> </a:t>
            </a:r>
            <a:r>
              <a:rPr lang="nl-NL" dirty="0" err="1"/>
              <a:t>fishing</a:t>
            </a:r>
            <a:r>
              <a:rPr lang="nl-NL" dirty="0"/>
              <a:t> at Haringvliet </a:t>
            </a:r>
            <a:r>
              <a:rPr lang="nl-NL" dirty="0" err="1"/>
              <a:t>around</a:t>
            </a:r>
            <a:r>
              <a:rPr lang="nl-NL" dirty="0"/>
              <a:t> 1885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Rhine</a:t>
            </a:r>
            <a:r>
              <a:rPr lang="nl-NL" dirty="0"/>
              <a:t> </a:t>
            </a:r>
            <a:r>
              <a:rPr lang="nl-NL" dirty="0" err="1"/>
              <a:t>estuary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282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&gt; 150 </a:t>
            </a:r>
            <a:r>
              <a:rPr lang="nl-NL" dirty="0" err="1"/>
              <a:t>aalschokkers</a:t>
            </a:r>
            <a:r>
              <a:rPr lang="nl-NL" dirty="0"/>
              <a:t>, 1950 op de Rijn: 75 NL, 140 DL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686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6376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05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250000"/>
              </a:lnSpc>
              <a:defRPr baseline="0"/>
            </a:lvl1pPr>
          </a:lstStyle>
          <a:p>
            <a:r>
              <a:rPr lang="nl-NL" dirty="0"/>
              <a:t>Klik hier op het icoon</a:t>
            </a:r>
          </a:p>
          <a:p>
            <a:r>
              <a:rPr lang="nl-NL" dirty="0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-18267524" y="-3789652"/>
            <a:ext cx="30459600" cy="32292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61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8638949" y="543695"/>
            <a:ext cx="3009600" cy="184320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7622060" cy="49656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</a:t>
            </a:r>
          </a:p>
        </p:txBody>
      </p:sp>
      <p:sp>
        <p:nvSpPr>
          <p:cNvPr id="62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| Datum</a:t>
            </a:r>
          </a:p>
        </p:txBody>
      </p:sp>
      <p:sp>
        <p:nvSpPr>
          <p:cNvPr id="78" name="Rechthoek 77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TITEL SLIDE</a:t>
            </a:r>
          </a:p>
        </p:txBody>
      </p:sp>
      <p:grpSp>
        <p:nvGrpSpPr>
          <p:cNvPr id="118" name="Groep 117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grpSp>
          <p:nvGrpSpPr>
            <p:cNvPr id="8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9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9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9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10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0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10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105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10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10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10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10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11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111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11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pic>
          <p:nvPicPr>
            <p:cNvPr id="114" name="Afbeelding 113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2457035" y="5214304"/>
              <a:ext cx="2371725" cy="1343025"/>
            </a:xfrm>
            <a:prstGeom prst="rect">
              <a:avLst/>
            </a:prstGeom>
          </p:spPr>
        </p:pic>
        <p:grpSp>
          <p:nvGrpSpPr>
            <p:cNvPr id="8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8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8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8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8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9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89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9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8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86" name="Picture 3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576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1.49597 0.5363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92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1.45833E-6 -3.7037E-7 L 1.49597 0.53634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4792" y="26829"/>
                    </p:animMotion>
                  </p:childTnLst>
                </p:cTn>
              </p:par>
            </p:tnLst>
          </p:tmpl>
        </p:tmplLst>
      </p:bldP>
      <p:bldP spid="61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525164" y="1447679"/>
            <a:ext cx="11114386" cy="406412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grafiek in te voegen</a:t>
            </a:r>
          </a:p>
        </p:txBody>
      </p:sp>
      <p:sp>
        <p:nvSpPr>
          <p:cNvPr id="49" name="Rechthoek 48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GRAFIEK</a:t>
            </a:r>
          </a:p>
        </p:txBody>
      </p:sp>
      <p:grpSp>
        <p:nvGrpSpPr>
          <p:cNvPr id="50" name="Groep 49"/>
          <p:cNvGrpSpPr/>
          <p:nvPr userDrawn="1"/>
        </p:nvGrpSpPr>
        <p:grpSpPr>
          <a:xfrm>
            <a:off x="12435216" y="14897"/>
            <a:ext cx="2716339" cy="3676571"/>
            <a:chOff x="12435216" y="14897"/>
            <a:chExt cx="2716339" cy="3676571"/>
          </a:xfrm>
        </p:grpSpPr>
        <p:sp>
          <p:nvSpPr>
            <p:cNvPr id="51" name="Rechthoek 50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52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53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54" name="Ovaal 53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56" name="Rechte verbindingslijn 55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7" name="Rechte verbindingslijn 56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8" name="Rechte verbindingslijn 57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9" name="Groep 58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64" name="Afgeronde rechthoek 6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5" name="Tekstvak 64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66" name="Rechte verbindingslijn 6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Gelijkbenige driehoek 6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60" name="Groep 59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61" name="Rechthoek 60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2" name="Rechthoek 61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3" name="Rechthoek 62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1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% Tekst + 5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6512892" y="1447678"/>
            <a:ext cx="5126400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tabel in te voegen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</a:t>
            </a:r>
            <a:r>
              <a:rPr lang="nl-NL" sz="2000" b="1" baseline="0" dirty="0">
                <a:solidFill>
                  <a:schemeClr val="accent1"/>
                </a:solidFill>
              </a:rPr>
              <a:t> TEKST + 50% TABEL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15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6" name="Rechthoek 15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20" name="Ovaal 19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" name="Ovaal 2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4" name="Ovaal 2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2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28" name="Rechte verbindingslijn 2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9" name="Rechte verbindingslijn 2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0" name="Rechte verbindingslijn 2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2" name="Groep 3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33" name="Groep 3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34" name="Rechte verbindingslijn 33"/>
            <p:cNvCxnSpPr>
              <a:stCxn id="59" idx="2"/>
              <a:endCxn id="4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35" name="Rechte verbindingslijn 34"/>
            <p:cNvCxnSpPr>
              <a:endCxn id="7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4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92" name="Groep 91"/>
          <p:cNvGrpSpPr/>
          <p:nvPr userDrawn="1"/>
        </p:nvGrpSpPr>
        <p:grpSpPr>
          <a:xfrm>
            <a:off x="12441148" y="14897"/>
            <a:ext cx="2710407" cy="3676571"/>
            <a:chOff x="12441148" y="14897"/>
            <a:chExt cx="2710407" cy="3676571"/>
          </a:xfrm>
        </p:grpSpPr>
        <p:sp>
          <p:nvSpPr>
            <p:cNvPr id="93" name="Rechthoek 92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94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95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96" name="Ovaal 95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98" name="Rechte verbindingslijn 97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9" name="Rechte verbindingslijn 98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0" name="Rechte verbindingslijn 99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1" name="Groep 100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11" name="Afgeronde rechthoek 11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2" name="Tekstvak 11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13" name="Rechte verbindingslijn 11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Gelijkbenige driehoek 11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02" name="Groep 101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103" name="Rechthoek 102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04" name="Rechthoek 103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105" name="Rechte verbindingslijn 104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Rechte verbindingslijn 105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chte verbindingslijn 106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chte verbindingslijn 107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echte verbindingslijn 108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hthoek 109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66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525164" y="1447678"/>
            <a:ext cx="11114128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 baseline="0"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tabel in te voegen</a:t>
            </a:r>
          </a:p>
        </p:txBody>
      </p:sp>
      <p:sp>
        <p:nvSpPr>
          <p:cNvPr id="9" name="Rechthoek 8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TABEL</a:t>
            </a:r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12441148" y="14897"/>
            <a:ext cx="2710407" cy="3676571"/>
            <a:chOff x="12441148" y="14897"/>
            <a:chExt cx="2710407" cy="3676571"/>
          </a:xfrm>
        </p:grpSpPr>
        <p:sp>
          <p:nvSpPr>
            <p:cNvPr id="12" name="Rechthoek 11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13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" name="Rechte verbindingslijn 16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" name="Rechte verbindingslijn 17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9" name="Rechte verbindingslijn 18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0" name="Groep 19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0" name="Afgeronde rechthoek 29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1" name="Tekstvak 30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2" name="Rechte verbindingslijn 31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Gelijkbenige driehoek 32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1" name="Groep 20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22" name="Rechthoek 21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3" name="Rechthoek 22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24" name="Rechte verbindingslijn 23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54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0" y="7121559"/>
            <a:ext cx="30459600" cy="32292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61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532936" y="4483460"/>
            <a:ext cx="3009600" cy="184320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42229" y="5906294"/>
            <a:ext cx="7622060" cy="496565"/>
          </a:xfrm>
        </p:spPr>
        <p:txBody>
          <a:bodyPr bIns="0" anchor="b" anchorCtr="0"/>
          <a:lstStyle>
            <a:lvl1pPr algn="r">
              <a:defRPr/>
            </a:lvl1pPr>
          </a:lstStyle>
          <a:p>
            <a:r>
              <a:rPr lang="nl-NL" dirty="0"/>
              <a:t>Afsluiting</a:t>
            </a:r>
          </a:p>
        </p:txBody>
      </p:sp>
      <p:sp>
        <p:nvSpPr>
          <p:cNvPr id="18" name="Rechthoek 17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AFSLUITING</a:t>
            </a:r>
          </a:p>
        </p:txBody>
      </p:sp>
      <p:grpSp>
        <p:nvGrpSpPr>
          <p:cNvPr id="3" name="Groep 2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91" name="Afbeelding 9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472003" y="5248243"/>
              <a:ext cx="2371725" cy="1362075"/>
            </a:xfrm>
            <a:prstGeom prst="rect">
              <a:avLst/>
            </a:prstGeom>
          </p:spPr>
        </p:pic>
        <p:grpSp>
          <p:nvGrpSpPr>
            <p:cNvPr id="2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3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3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3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5" name="Icoontje afbeeldi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4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1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5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2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9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608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1.49284 -0.49051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4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1.45833E-6 -2.59259E-6 L -1.49284 -0.49051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74648" y="-24537"/>
                    </p:animMotion>
                  </p:childTnLst>
                </p:cTn>
              </p:par>
            </p:tnLst>
          </p:tmpl>
        </p:tmplLst>
      </p:bldP>
      <p:bldP spid="6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250000"/>
              </a:lnSpc>
              <a:defRPr baseline="0"/>
            </a:lvl1pPr>
          </a:lstStyle>
          <a:p>
            <a:r>
              <a:rPr lang="nl-NL" dirty="0"/>
              <a:t>Klik hier op het icoon</a:t>
            </a:r>
          </a:p>
          <a:p>
            <a:r>
              <a:rPr lang="nl-NL" dirty="0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-18267524" y="-3789652"/>
            <a:ext cx="30459600" cy="32292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61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8638949" y="543695"/>
            <a:ext cx="3009600" cy="184320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7622060" cy="49656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</a:t>
            </a:r>
          </a:p>
        </p:txBody>
      </p:sp>
      <p:sp>
        <p:nvSpPr>
          <p:cNvPr id="62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| Datum</a:t>
            </a:r>
          </a:p>
        </p:txBody>
      </p:sp>
      <p:sp>
        <p:nvSpPr>
          <p:cNvPr id="78" name="Rechthoek 77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TITEL SLIDE</a:t>
            </a:r>
          </a:p>
        </p:txBody>
      </p:sp>
      <p:grpSp>
        <p:nvGrpSpPr>
          <p:cNvPr id="118" name="Groep 117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grpSp>
          <p:nvGrpSpPr>
            <p:cNvPr id="8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9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rgbClr val="007DC3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9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9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10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0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10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105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10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10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10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10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11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111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solidFill>
                        <a:prstClr val="black"/>
                      </a:solidFill>
                    </a:rPr>
                    <a:t>Invoegen</a:t>
                  </a:r>
                </a:p>
              </p:txBody>
            </p:sp>
            <p:cxnSp>
              <p:nvCxnSpPr>
                <p:cNvPr id="11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</p:grpSp>
        </p:grpSp>
        <p:pic>
          <p:nvPicPr>
            <p:cNvPr id="114" name="Afbeelding 113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2457035" y="5214304"/>
              <a:ext cx="2371725" cy="1343025"/>
            </a:xfrm>
            <a:prstGeom prst="rect">
              <a:avLst/>
            </a:prstGeom>
          </p:spPr>
        </p:pic>
        <p:grpSp>
          <p:nvGrpSpPr>
            <p:cNvPr id="8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8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8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8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8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9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89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solidFill>
                        <a:prstClr val="black"/>
                      </a:solidFill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9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8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86" name="Picture 3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4050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1.49597 0.5363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92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1.45833E-6 -3.7037E-7 L 1.49597 0.53634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4792" y="26829"/>
                    </p:animMotion>
                  </p:childTnLst>
                </p:cTn>
              </p:par>
            </p:tnLst>
          </p:tmpl>
        </p:tmplLst>
      </p:bldP>
      <p:bldP spid="6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>
                <a:solidFill>
                  <a:srgbClr val="00457C"/>
                </a:solidFill>
              </a:rPr>
              <a:pPr/>
              <a:t>‹nr.›</a:t>
            </a:fld>
            <a:endParaRPr lang="nl-NL">
              <a:solidFill>
                <a:srgbClr val="00457C"/>
              </a:solidFill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11141673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2" name="Rechthoek 101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100% TEKST</a:t>
            </a:r>
          </a:p>
        </p:txBody>
      </p:sp>
      <p:grpSp>
        <p:nvGrpSpPr>
          <p:cNvPr id="10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04" name="Rechthoek 10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  <a:defRPr/>
              </a:pPr>
              <a:r>
                <a:rPr lang="nl-NL" sz="1600" b="1" kern="0" dirty="0">
                  <a:solidFill>
                    <a:srgbClr val="00457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0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lvl="2" indent="-176213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457C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Sub </a:t>
              </a: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106" name="Ovaal 10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7" name="Ovaal 10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Ovaal 10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9" name="Ovaal 10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rgbClr val="007DC3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Platte tekst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lvl="1" indent="-182563" defTabSz="914400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rgbClr val="00457C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914400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/>
              </a:pPr>
              <a:r>
                <a:rPr lang="nl-NL" sz="1400" dirty="0">
                  <a:solidFill>
                    <a:srgbClr val="007DC3"/>
                  </a:solidFill>
                </a:rPr>
                <a:t>Kopje (18 </a:t>
              </a:r>
              <a:r>
                <a:rPr lang="nl-NL" sz="1400" dirty="0" err="1">
                  <a:solidFill>
                    <a:srgbClr val="007DC3"/>
                  </a:solidFill>
                </a:rPr>
                <a:t>pt</a:t>
              </a:r>
              <a:r>
                <a:rPr lang="nl-NL" sz="1400" dirty="0">
                  <a:solidFill>
                    <a:srgbClr val="007DC3"/>
                  </a:solidFill>
                </a:rPr>
                <a:t>.)</a:t>
              </a:r>
            </a:p>
          </p:txBody>
        </p:sp>
        <p:cxnSp>
          <p:nvCxnSpPr>
            <p:cNvPr id="113" name="Rechte verbindingslijn 11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64" name="Afgeronde rechthoek 16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65" name="Groep 16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66" name="Rechthoek 16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7" name="Rechthoek 16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8" name="Rechthoek 16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9" name="Rechthoek 16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0" name="Rechthoek 16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1" name="Rechthoek 17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2" name="Rechthoek 17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3" name="Rechthoek 17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4" name="Rechthoek 17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5" name="Rechthoek 17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6" name="Vrije vorm 17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17" name="Groep 11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42" name="Rechthoek 14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pic>
            <p:nvPicPr>
              <p:cNvPr id="14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5" name="Groep 14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59" name="Rechthoek 15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46" name="Groep 14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47" name="Groep 14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54" name="Rechthoek 15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48" name="Groep 14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9" name="Rechthoek 14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0" name="Rechthoek 14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1" name="Rechthoek 15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2" name="Rechthoek 15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18" name="Groep 11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29" name="Afgeronde rechthoek 12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0" name="Groep 12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1" name="Rechthoek 13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3" name="Rechthoek 13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4" name="Rechthoek 13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5" name="Rechthoek 13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6" name="Rechthoek 13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Vrije vorm 14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19" name="Rechte verbindingslijn 118"/>
            <p:cNvCxnSpPr>
              <a:stCxn id="144" idx="2"/>
              <a:endCxn id="12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20" name="Rechte verbindingslijn 119"/>
            <p:cNvCxnSpPr>
              <a:endCxn id="16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2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2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23" name="Ovaal 12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2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4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None/>
                <a:defRPr/>
              </a:pPr>
              <a:r>
                <a:rPr lang="nl-NL" sz="1200" b="0" i="1" dirty="0">
                  <a:solidFill>
                    <a:srgbClr val="007DC3"/>
                  </a:solidFill>
                </a:rPr>
                <a:t>Cursief (16 </a:t>
              </a:r>
              <a:r>
                <a:rPr lang="nl-NL" sz="1200" b="0" i="1" dirty="0" err="1">
                  <a:solidFill>
                    <a:srgbClr val="007DC3"/>
                  </a:solidFill>
                </a:rPr>
                <a:t>pt</a:t>
              </a:r>
              <a:r>
                <a:rPr lang="nl-NL" sz="1200" b="0" i="1" dirty="0">
                  <a:solidFill>
                    <a:srgbClr val="007DC3"/>
                  </a:solidFill>
                </a:rPr>
                <a:t>.)</a:t>
              </a:r>
            </a:p>
          </p:txBody>
        </p:sp>
        <p:grpSp>
          <p:nvGrpSpPr>
            <p:cNvPr id="125" name="Groep 12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27" name="Afgeronde rechthoek 12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8" name="Vrije vorm 12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nl-NL" sz="9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Start</a:t>
                </a:r>
              </a:p>
            </p:txBody>
          </p:sp>
        </p:grpSp>
        <p:sp>
          <p:nvSpPr>
            <p:cNvPr id="12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Ga naar de tab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Start’ </a:t>
              </a: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en vind onderstaande knoppen onder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17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% Tekst + 25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5" hasCustomPrompt="1"/>
          </p:nvPr>
        </p:nvSpPr>
        <p:spPr>
          <a:xfrm>
            <a:off x="8269121" y="-1"/>
            <a:ext cx="3922881" cy="6858001"/>
          </a:xfrm>
          <a:custGeom>
            <a:avLst/>
            <a:gdLst>
              <a:gd name="connsiteX0" fmla="*/ 589845 w 5679107"/>
              <a:gd name="connsiteY0" fmla="*/ 0 h 6858000"/>
              <a:gd name="connsiteX1" fmla="*/ 3922881 w 5679107"/>
              <a:gd name="connsiteY1" fmla="*/ 0 h 6858000"/>
              <a:gd name="connsiteX2" fmla="*/ 3922881 w 5679107"/>
              <a:gd name="connsiteY2" fmla="*/ 6857999 h 6858000"/>
              <a:gd name="connsiteX3" fmla="*/ 5679107 w 5679107"/>
              <a:gd name="connsiteY3" fmla="*/ 6857999 h 6858000"/>
              <a:gd name="connsiteX4" fmla="*/ 5679107 w 5679107"/>
              <a:gd name="connsiteY4" fmla="*/ 6858000 h 6858000"/>
              <a:gd name="connsiteX5" fmla="*/ 0 w 5679107"/>
              <a:gd name="connsiteY5" fmla="*/ 6857999 h 6858000"/>
              <a:gd name="connsiteX6" fmla="*/ 656437 w 5679107"/>
              <a:gd name="connsiteY6" fmla="*/ 311632 h 6858000"/>
              <a:gd name="connsiteX0" fmla="*/ 589845 w 5679107"/>
              <a:gd name="connsiteY0" fmla="*/ 0 h 6857999"/>
              <a:gd name="connsiteX1" fmla="*/ 3922881 w 5679107"/>
              <a:gd name="connsiteY1" fmla="*/ 0 h 6857999"/>
              <a:gd name="connsiteX2" fmla="*/ 3922881 w 5679107"/>
              <a:gd name="connsiteY2" fmla="*/ 6857999 h 6857999"/>
              <a:gd name="connsiteX3" fmla="*/ 5679107 w 5679107"/>
              <a:gd name="connsiteY3" fmla="*/ 6857999 h 6857999"/>
              <a:gd name="connsiteX4" fmla="*/ 0 w 5679107"/>
              <a:gd name="connsiteY4" fmla="*/ 6857999 h 6857999"/>
              <a:gd name="connsiteX5" fmla="*/ 656437 w 5679107"/>
              <a:gd name="connsiteY5" fmla="*/ 311632 h 6857999"/>
              <a:gd name="connsiteX6" fmla="*/ 589845 w 5679107"/>
              <a:gd name="connsiteY6" fmla="*/ 0 h 6857999"/>
              <a:gd name="connsiteX0" fmla="*/ 589845 w 3922881"/>
              <a:gd name="connsiteY0" fmla="*/ 0 h 6857999"/>
              <a:gd name="connsiteX1" fmla="*/ 3922881 w 3922881"/>
              <a:gd name="connsiteY1" fmla="*/ 0 h 6857999"/>
              <a:gd name="connsiteX2" fmla="*/ 3922881 w 3922881"/>
              <a:gd name="connsiteY2" fmla="*/ 6857999 h 6857999"/>
              <a:gd name="connsiteX3" fmla="*/ 0 w 3922881"/>
              <a:gd name="connsiteY3" fmla="*/ 6857999 h 6857999"/>
              <a:gd name="connsiteX4" fmla="*/ 656437 w 3922881"/>
              <a:gd name="connsiteY4" fmla="*/ 311632 h 6857999"/>
              <a:gd name="connsiteX5" fmla="*/ 589845 w 3922881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881" h="6857999">
                <a:moveTo>
                  <a:pt x="589845" y="0"/>
                </a:moveTo>
                <a:lnTo>
                  <a:pt x="3922881" y="0"/>
                </a:lnTo>
                <a:lnTo>
                  <a:pt x="3922881" y="6857999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52000" anchor="ctr">
            <a:noAutofit/>
          </a:bodyPr>
          <a:lstStyle>
            <a:lvl1pPr algn="ctr">
              <a:lnSpc>
                <a:spcPct val="25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39" y="531341"/>
            <a:ext cx="80320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39" y="951113"/>
            <a:ext cx="80320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7443179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Rechthoek 1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75% TEKST + 25% AFBEELDING</a:t>
            </a:r>
          </a:p>
        </p:txBody>
      </p:sp>
      <p:grpSp>
        <p:nvGrpSpPr>
          <p:cNvPr id="51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2" name="Rechthoek 51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  <a:defRPr/>
              </a:pPr>
              <a:r>
                <a:rPr lang="nl-NL" sz="1600" b="1" kern="0" dirty="0">
                  <a:solidFill>
                    <a:srgbClr val="00457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53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lvl="2" indent="-176213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457C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Sub </a:t>
              </a: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rgbClr val="007DC3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Platte tekst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lvl="1" indent="-182563" defTabSz="914400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rgbClr val="00457C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914400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/>
              </a:pPr>
              <a:r>
                <a:rPr lang="nl-NL" sz="1400" dirty="0">
                  <a:solidFill>
                    <a:srgbClr val="007DC3"/>
                  </a:solidFill>
                </a:rPr>
                <a:t>Kopje (18 </a:t>
              </a:r>
              <a:r>
                <a:rPr lang="nl-NL" sz="1400" dirty="0" err="1">
                  <a:solidFill>
                    <a:srgbClr val="007DC3"/>
                  </a:solidFill>
                </a:rPr>
                <a:t>pt</a:t>
              </a:r>
              <a:r>
                <a:rPr lang="nl-NL" sz="1400" dirty="0">
                  <a:solidFill>
                    <a:srgbClr val="007DC3"/>
                  </a:solidFill>
                </a:rPr>
                <a:t>.)</a:t>
              </a:r>
            </a:p>
          </p:txBody>
        </p:sp>
        <p:cxnSp>
          <p:nvCxnSpPr>
            <p:cNvPr id="61" name="Rechte verbindingslijn 60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4" name="Groep 63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2" name="Afgeronde rechthoek 11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3" name="Groep 11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Vrije vorm 12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5" name="Groep 64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0" name="Rechthoek 89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3" name="Groep 92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7" name="Rechthoek 106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9" name="Rechthoek 108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0" name="Rechthoek 109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hthoek 11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5" name="Groep 94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6" name="Groep 95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6" name="Groep 65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77" name="Afgeronde rechthoek 76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7" name="Rechte verbindingslijn 66"/>
            <p:cNvCxnSpPr>
              <a:stCxn id="92" idx="2"/>
              <a:endCxn id="77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68" name="Rechte verbindingslijn 67"/>
            <p:cNvCxnSpPr>
              <a:endCxn id="112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6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1" name="Ovaal 70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2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4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None/>
                <a:defRPr/>
              </a:pPr>
              <a:r>
                <a:rPr lang="nl-NL" sz="1200" b="0" i="1" dirty="0">
                  <a:solidFill>
                    <a:srgbClr val="007DC3"/>
                  </a:solidFill>
                </a:rPr>
                <a:t>Cursief (16 </a:t>
              </a:r>
              <a:r>
                <a:rPr lang="nl-NL" sz="1200" b="0" i="1" dirty="0" err="1">
                  <a:solidFill>
                    <a:srgbClr val="007DC3"/>
                  </a:solidFill>
                </a:rPr>
                <a:t>pt</a:t>
              </a:r>
              <a:r>
                <a:rPr lang="nl-NL" sz="1200" b="0" i="1" dirty="0">
                  <a:solidFill>
                    <a:srgbClr val="007DC3"/>
                  </a:solidFill>
                </a:rPr>
                <a:t>.)</a:t>
              </a:r>
            </a:p>
          </p:txBody>
        </p:sp>
        <p:grpSp>
          <p:nvGrpSpPr>
            <p:cNvPr id="73" name="Groep 72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75" name="Afgeronde rechthoek 74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76" name="Vrije vorm 75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nl-NL" sz="9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Start</a:t>
                </a:r>
              </a:p>
            </p:txBody>
          </p:sp>
        </p:grpSp>
        <p:sp>
          <p:nvSpPr>
            <p:cNvPr id="74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Ga naar de tab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Start’ </a:t>
              </a: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en vind onderstaande knoppen onder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28" name="Groep 127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sp>
          <p:nvSpPr>
            <p:cNvPr id="129" name="Rechthoek 100"/>
            <p:cNvSpPr/>
            <p:nvPr/>
          </p:nvSpPr>
          <p:spPr>
            <a:xfrm>
              <a:off x="1245889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rgbClr val="007DC3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5889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31" name="Tekstvak 33"/>
            <p:cNvSpPr txBox="1"/>
            <p:nvPr/>
          </p:nvSpPr>
          <p:spPr>
            <a:xfrm>
              <a:off x="1245450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32" name="Ovaal 118"/>
            <p:cNvSpPr/>
            <p:nvPr/>
          </p:nvSpPr>
          <p:spPr>
            <a:xfrm>
              <a:off x="12458895" y="43633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3" name="Ovaal 119"/>
            <p:cNvSpPr/>
            <p:nvPr/>
          </p:nvSpPr>
          <p:spPr>
            <a:xfrm>
              <a:off x="12463970" y="2543208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4" name="Rechte verbindingslijn 120"/>
            <p:cNvCxnSpPr/>
            <p:nvPr/>
          </p:nvCxnSpPr>
          <p:spPr>
            <a:xfrm>
              <a:off x="1246296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21"/>
            <p:cNvCxnSpPr/>
            <p:nvPr/>
          </p:nvCxnSpPr>
          <p:spPr>
            <a:xfrm>
              <a:off x="1245450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6" name="Rechte verbindingslijn 122"/>
            <p:cNvCxnSpPr/>
            <p:nvPr/>
          </p:nvCxnSpPr>
          <p:spPr>
            <a:xfrm>
              <a:off x="1244616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7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3970" y="1708839"/>
              <a:ext cx="521075" cy="521075"/>
            </a:xfrm>
            <a:prstGeom prst="rect">
              <a:avLst/>
            </a:prstGeom>
          </p:spPr>
        </p:pic>
        <p:sp>
          <p:nvSpPr>
            <p:cNvPr id="138" name="Tekstvak 33"/>
            <p:cNvSpPr txBox="1"/>
            <p:nvPr/>
          </p:nvSpPr>
          <p:spPr>
            <a:xfrm>
              <a:off x="1245450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Klik met de rechter muis knop op de miniatuurweergave van de dia en kies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‘Dia herstellen’. </a:t>
              </a:r>
            </a:p>
          </p:txBody>
        </p:sp>
        <p:sp>
          <p:nvSpPr>
            <p:cNvPr id="139" name="Ovaal 125"/>
            <p:cNvSpPr/>
            <p:nvPr/>
          </p:nvSpPr>
          <p:spPr>
            <a:xfrm>
              <a:off x="12463969" y="411930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40" name="Rechte verbindingslijn 126"/>
            <p:cNvCxnSpPr/>
            <p:nvPr/>
          </p:nvCxnSpPr>
          <p:spPr>
            <a:xfrm>
              <a:off x="1244616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1" name="Groep 127"/>
            <p:cNvGrpSpPr/>
            <p:nvPr/>
          </p:nvGrpSpPr>
          <p:grpSpPr>
            <a:xfrm>
              <a:off x="12458895" y="3495180"/>
              <a:ext cx="1114138" cy="297656"/>
              <a:chOff x="13560784" y="3471416"/>
              <a:chExt cx="1114138" cy="297656"/>
            </a:xfrm>
          </p:grpSpPr>
          <p:sp>
            <p:nvSpPr>
              <p:cNvPr id="158" name="Afgeronde rechthoek 12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59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>
                    <a:solidFill>
                      <a:prstClr val="black"/>
                    </a:solidFill>
                  </a:rPr>
                  <a:t>Invoegen</a:t>
                </a:r>
              </a:p>
            </p:txBody>
          </p:sp>
          <p:cxnSp>
            <p:nvCxnSpPr>
              <p:cNvPr id="160" name="Rechte verbindingslijn 13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Gelijkbenige driehoek 13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  <p:pic>
          <p:nvPicPr>
            <p:cNvPr id="142" name="Afbeelding 141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2461302" y="5223085"/>
              <a:ext cx="2390775" cy="1343025"/>
            </a:xfrm>
            <a:prstGeom prst="rect">
              <a:avLst/>
            </a:prstGeom>
          </p:spPr>
        </p:pic>
        <p:grpSp>
          <p:nvGrpSpPr>
            <p:cNvPr id="143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44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145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8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149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2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4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150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solidFill>
                        <a:prstClr val="black"/>
                      </a:solidFill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151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46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147" name="Picture 3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27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% Tekst + 50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6512893" y="0"/>
            <a:ext cx="5679107" cy="6858000"/>
          </a:xfrm>
          <a:custGeom>
            <a:avLst/>
            <a:gdLst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0 w 5760000"/>
              <a:gd name="connsiteY4" fmla="*/ 6857999 h 6858000"/>
              <a:gd name="connsiteX5" fmla="*/ 80893 w 5760000"/>
              <a:gd name="connsiteY5" fmla="*/ 6857999 h 6858000"/>
              <a:gd name="connsiteX6" fmla="*/ 737330 w 5760000"/>
              <a:gd name="connsiteY6" fmla="*/ 311632 h 6858000"/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80893 w 5760000"/>
              <a:gd name="connsiteY4" fmla="*/ 6857999 h 6858000"/>
              <a:gd name="connsiteX5" fmla="*/ 737330 w 5760000"/>
              <a:gd name="connsiteY5" fmla="*/ 311632 h 6858000"/>
              <a:gd name="connsiteX6" fmla="*/ 670738 w 5760000"/>
              <a:gd name="connsiteY6" fmla="*/ 0 h 6858000"/>
              <a:gd name="connsiteX0" fmla="*/ 589845 w 5679107"/>
              <a:gd name="connsiteY0" fmla="*/ 0 h 6858000"/>
              <a:gd name="connsiteX1" fmla="*/ 5679107 w 5679107"/>
              <a:gd name="connsiteY1" fmla="*/ 0 h 6858000"/>
              <a:gd name="connsiteX2" fmla="*/ 5679107 w 5679107"/>
              <a:gd name="connsiteY2" fmla="*/ 6858000 h 6858000"/>
              <a:gd name="connsiteX3" fmla="*/ 0 w 5679107"/>
              <a:gd name="connsiteY3" fmla="*/ 6857999 h 6858000"/>
              <a:gd name="connsiteX4" fmla="*/ 656437 w 5679107"/>
              <a:gd name="connsiteY4" fmla="*/ 311632 h 6858000"/>
              <a:gd name="connsiteX5" fmla="*/ 589845 w 56791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9107" h="6858000">
                <a:moveTo>
                  <a:pt x="589845" y="0"/>
                </a:moveTo>
                <a:lnTo>
                  <a:pt x="5679107" y="0"/>
                </a:lnTo>
                <a:lnTo>
                  <a:pt x="5679107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2" name="Rechthoek 2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50% TEKST + 50% AFBEELDING</a:t>
            </a:r>
          </a:p>
        </p:txBody>
      </p:sp>
      <p:grpSp>
        <p:nvGrpSpPr>
          <p:cNvPr id="58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9" name="Rechthoek 58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  <a:defRPr/>
              </a:pPr>
              <a:r>
                <a:rPr lang="nl-NL" sz="1600" b="1" kern="0" dirty="0">
                  <a:solidFill>
                    <a:srgbClr val="00457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lvl="2" indent="-176213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457C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Sub </a:t>
              </a: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61" name="Ovaal 60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62" name="Ovaal 6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Ovaal 6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4" name="Ovaal 6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rgbClr val="007DC3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Platte tekst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6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lvl="1" indent="-182563" defTabSz="914400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rgbClr val="00457C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6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914400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/>
              </a:pPr>
              <a:r>
                <a:rPr lang="nl-NL" sz="1400" dirty="0">
                  <a:solidFill>
                    <a:srgbClr val="007DC3"/>
                  </a:solidFill>
                </a:rPr>
                <a:t>Kopje (18 </a:t>
              </a:r>
              <a:r>
                <a:rPr lang="nl-NL" sz="1400" dirty="0" err="1">
                  <a:solidFill>
                    <a:srgbClr val="007DC3"/>
                  </a:solidFill>
                </a:rPr>
                <a:t>pt</a:t>
              </a:r>
              <a:r>
                <a:rPr lang="nl-NL" sz="1400" dirty="0">
                  <a:solidFill>
                    <a:srgbClr val="007DC3"/>
                  </a:solidFill>
                </a:rPr>
                <a:t>.)</a:t>
              </a:r>
            </a:p>
          </p:txBody>
        </p:sp>
        <p:cxnSp>
          <p:nvCxnSpPr>
            <p:cNvPr id="68" name="Rechte verbindingslijn 6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9" name="Rechte verbindingslijn 6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0" name="Rechte verbindingslijn 6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72" name="Groep 7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7" name="Rechthoek 9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pic>
            <p:nvPicPr>
              <p:cNvPr id="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ep 9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14" name="Rechthoek 11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01" name="Groep 10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02" name="Groep 10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9" name="Rechthoek 10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0" name="Rechthoek 10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1" name="Rechthoek 11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2" name="Rechthoek 11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3" name="Rechthoek 11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03" name="Groep 10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7" name="Rechthoek 10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8" name="Rechthoek 10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73" name="Groep 7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84" name="Afgeronde rechthoek 8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5" name="Groep 8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6" name="Rechthoek 8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4" name="Rechthoek 9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5" name="Rechthoek 9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6" name="Vrije vorm 9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74" name="Rechte verbindingslijn 73"/>
            <p:cNvCxnSpPr>
              <a:stCxn id="99" idx="2"/>
              <a:endCxn id="8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75" name="Rechte verbindingslijn 74"/>
            <p:cNvCxnSpPr>
              <a:endCxn id="11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7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8" name="Ovaal 7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4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None/>
                <a:defRPr/>
              </a:pPr>
              <a:r>
                <a:rPr lang="nl-NL" sz="1200" b="0" i="1" dirty="0">
                  <a:solidFill>
                    <a:srgbClr val="007DC3"/>
                  </a:solidFill>
                </a:rPr>
                <a:t>Cursief (16 </a:t>
              </a:r>
              <a:r>
                <a:rPr lang="nl-NL" sz="1200" b="0" i="1" dirty="0" err="1">
                  <a:solidFill>
                    <a:srgbClr val="007DC3"/>
                  </a:solidFill>
                </a:rPr>
                <a:t>pt</a:t>
              </a:r>
              <a:r>
                <a:rPr lang="nl-NL" sz="1200" b="0" i="1" dirty="0">
                  <a:solidFill>
                    <a:srgbClr val="007DC3"/>
                  </a:solidFill>
                </a:rPr>
                <a:t>.)</a:t>
              </a:r>
            </a:p>
          </p:txBody>
        </p:sp>
        <p:grpSp>
          <p:nvGrpSpPr>
            <p:cNvPr id="80" name="Groep 7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82" name="Afgeronde rechthoek 8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83" name="Vrije vorm 8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nl-NL" sz="9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Start</a:t>
                </a:r>
              </a:p>
            </p:txBody>
          </p:sp>
        </p:grpSp>
        <p:sp>
          <p:nvSpPr>
            <p:cNvPr id="8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Ga naar de tab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Start’ </a:t>
              </a: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en vind onderstaande knoppen onder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34" name="Groep 133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sp>
          <p:nvSpPr>
            <p:cNvPr id="135" name="Rechthoek 100"/>
            <p:cNvSpPr/>
            <p:nvPr/>
          </p:nvSpPr>
          <p:spPr>
            <a:xfrm>
              <a:off x="1245889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rgbClr val="007DC3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36" name="Tekstvak 33"/>
            <p:cNvSpPr txBox="1"/>
            <p:nvPr/>
          </p:nvSpPr>
          <p:spPr>
            <a:xfrm>
              <a:off x="1245889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37" name="Tekstvak 33"/>
            <p:cNvSpPr txBox="1"/>
            <p:nvPr/>
          </p:nvSpPr>
          <p:spPr>
            <a:xfrm>
              <a:off x="1245450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38" name="Ovaal 118"/>
            <p:cNvSpPr/>
            <p:nvPr/>
          </p:nvSpPr>
          <p:spPr>
            <a:xfrm>
              <a:off x="12458895" y="43633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9" name="Ovaal 119"/>
            <p:cNvSpPr/>
            <p:nvPr/>
          </p:nvSpPr>
          <p:spPr>
            <a:xfrm>
              <a:off x="12463970" y="2543208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40" name="Rechte verbindingslijn 120"/>
            <p:cNvCxnSpPr/>
            <p:nvPr/>
          </p:nvCxnSpPr>
          <p:spPr>
            <a:xfrm>
              <a:off x="1246296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41" name="Rechte verbindingslijn 121"/>
            <p:cNvCxnSpPr/>
            <p:nvPr/>
          </p:nvCxnSpPr>
          <p:spPr>
            <a:xfrm>
              <a:off x="1245450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42" name="Rechte verbindingslijn 122"/>
            <p:cNvCxnSpPr/>
            <p:nvPr/>
          </p:nvCxnSpPr>
          <p:spPr>
            <a:xfrm>
              <a:off x="1244616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43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3970" y="1708839"/>
              <a:ext cx="521075" cy="521075"/>
            </a:xfrm>
            <a:prstGeom prst="rect">
              <a:avLst/>
            </a:prstGeom>
          </p:spPr>
        </p:pic>
        <p:sp>
          <p:nvSpPr>
            <p:cNvPr id="144" name="Tekstvak 33"/>
            <p:cNvSpPr txBox="1"/>
            <p:nvPr/>
          </p:nvSpPr>
          <p:spPr>
            <a:xfrm>
              <a:off x="1245450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Klik met de rechter muis knop op de miniatuurweergave van de dia en kies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‘Dia herstellen’. </a:t>
              </a:r>
            </a:p>
          </p:txBody>
        </p:sp>
        <p:sp>
          <p:nvSpPr>
            <p:cNvPr id="145" name="Ovaal 125"/>
            <p:cNvSpPr/>
            <p:nvPr/>
          </p:nvSpPr>
          <p:spPr>
            <a:xfrm>
              <a:off x="12463969" y="411930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46" name="Rechte verbindingslijn 126"/>
            <p:cNvCxnSpPr/>
            <p:nvPr/>
          </p:nvCxnSpPr>
          <p:spPr>
            <a:xfrm>
              <a:off x="1244616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7" name="Groep 127"/>
            <p:cNvGrpSpPr/>
            <p:nvPr/>
          </p:nvGrpSpPr>
          <p:grpSpPr>
            <a:xfrm>
              <a:off x="12458895" y="3495180"/>
              <a:ext cx="1114138" cy="297656"/>
              <a:chOff x="13560784" y="3471416"/>
              <a:chExt cx="1114138" cy="297656"/>
            </a:xfrm>
          </p:grpSpPr>
          <p:sp>
            <p:nvSpPr>
              <p:cNvPr id="164" name="Afgeronde rechthoek 12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65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>
                    <a:solidFill>
                      <a:prstClr val="black"/>
                    </a:solidFill>
                  </a:rPr>
                  <a:t>Invoegen</a:t>
                </a:r>
              </a:p>
            </p:txBody>
          </p:sp>
          <p:cxnSp>
            <p:nvCxnSpPr>
              <p:cNvPr id="166" name="Rechte verbindingslijn 13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Gelijkbenige driehoek 13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  <p:pic>
          <p:nvPicPr>
            <p:cNvPr id="148" name="Afbeelding 147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2461302" y="5223085"/>
              <a:ext cx="2390775" cy="1343025"/>
            </a:xfrm>
            <a:prstGeom prst="rect">
              <a:avLst/>
            </a:prstGeom>
          </p:spPr>
        </p:pic>
        <p:grpSp>
          <p:nvGrpSpPr>
            <p:cNvPr id="149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50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151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54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155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8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9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0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1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2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3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156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solidFill>
                        <a:prstClr val="black"/>
                      </a:solidFill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157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52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153" name="Picture 3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756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% Tekst + 75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3735860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3735860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3146950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4040975" y="0"/>
            <a:ext cx="8151025" cy="6858002"/>
          </a:xfrm>
          <a:custGeom>
            <a:avLst/>
            <a:gdLst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9264119 w 9264119"/>
              <a:gd name="connsiteY6" fmla="*/ 6858002 h 6858002"/>
              <a:gd name="connsiteX7" fmla="*/ 5679105 w 9264119"/>
              <a:gd name="connsiteY7" fmla="*/ 6858002 h 6858002"/>
              <a:gd name="connsiteX8" fmla="*/ 5679105 w 9264119"/>
              <a:gd name="connsiteY8" fmla="*/ 6858000 h 6858002"/>
              <a:gd name="connsiteX9" fmla="*/ 0 w 9264119"/>
              <a:gd name="connsiteY9" fmla="*/ 6857999 h 6858002"/>
              <a:gd name="connsiteX10" fmla="*/ 656437 w 9264119"/>
              <a:gd name="connsiteY10" fmla="*/ 311632 h 6858002"/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5679105 w 9264119"/>
              <a:gd name="connsiteY6" fmla="*/ 6858002 h 6858002"/>
              <a:gd name="connsiteX7" fmla="*/ 5679105 w 9264119"/>
              <a:gd name="connsiteY7" fmla="*/ 6858000 h 6858002"/>
              <a:gd name="connsiteX8" fmla="*/ 0 w 9264119"/>
              <a:gd name="connsiteY8" fmla="*/ 6857999 h 6858002"/>
              <a:gd name="connsiteX9" fmla="*/ 656437 w 9264119"/>
              <a:gd name="connsiteY9" fmla="*/ 311632 h 6858002"/>
              <a:gd name="connsiteX10" fmla="*/ 589845 w 9264119"/>
              <a:gd name="connsiteY10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5679107 w 8151025"/>
              <a:gd name="connsiteY2" fmla="*/ 1 h 6858002"/>
              <a:gd name="connsiteX3" fmla="*/ 8151025 w 8151025"/>
              <a:gd name="connsiteY3" fmla="*/ 1 h 6858002"/>
              <a:gd name="connsiteX4" fmla="*/ 8151025 w 8151025"/>
              <a:gd name="connsiteY4" fmla="*/ 6858000 h 6858002"/>
              <a:gd name="connsiteX5" fmla="*/ 5679105 w 8151025"/>
              <a:gd name="connsiteY5" fmla="*/ 6858002 h 6858002"/>
              <a:gd name="connsiteX6" fmla="*/ 5679105 w 8151025"/>
              <a:gd name="connsiteY6" fmla="*/ 6858000 h 6858002"/>
              <a:gd name="connsiteX7" fmla="*/ 0 w 8151025"/>
              <a:gd name="connsiteY7" fmla="*/ 6857999 h 6858002"/>
              <a:gd name="connsiteX8" fmla="*/ 656437 w 8151025"/>
              <a:gd name="connsiteY8" fmla="*/ 311632 h 6858002"/>
              <a:gd name="connsiteX9" fmla="*/ 589845 w 8151025"/>
              <a:gd name="connsiteY9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8151025 w 8151025"/>
              <a:gd name="connsiteY2" fmla="*/ 1 h 6858002"/>
              <a:gd name="connsiteX3" fmla="*/ 8151025 w 8151025"/>
              <a:gd name="connsiteY3" fmla="*/ 6858000 h 6858002"/>
              <a:gd name="connsiteX4" fmla="*/ 5679105 w 8151025"/>
              <a:gd name="connsiteY4" fmla="*/ 6858002 h 6858002"/>
              <a:gd name="connsiteX5" fmla="*/ 5679105 w 8151025"/>
              <a:gd name="connsiteY5" fmla="*/ 6858000 h 6858002"/>
              <a:gd name="connsiteX6" fmla="*/ 0 w 8151025"/>
              <a:gd name="connsiteY6" fmla="*/ 6857999 h 6858002"/>
              <a:gd name="connsiteX7" fmla="*/ 656437 w 8151025"/>
              <a:gd name="connsiteY7" fmla="*/ 311632 h 6858002"/>
              <a:gd name="connsiteX8" fmla="*/ 589845 w 8151025"/>
              <a:gd name="connsiteY8" fmla="*/ 0 h 6858002"/>
              <a:gd name="connsiteX0" fmla="*/ 589845 w 8151025"/>
              <a:gd name="connsiteY0" fmla="*/ 0 h 6858002"/>
              <a:gd name="connsiteX1" fmla="*/ 8151025 w 8151025"/>
              <a:gd name="connsiteY1" fmla="*/ 1 h 6858002"/>
              <a:gd name="connsiteX2" fmla="*/ 8151025 w 8151025"/>
              <a:gd name="connsiteY2" fmla="*/ 6858000 h 6858002"/>
              <a:gd name="connsiteX3" fmla="*/ 5679105 w 8151025"/>
              <a:gd name="connsiteY3" fmla="*/ 6858002 h 6858002"/>
              <a:gd name="connsiteX4" fmla="*/ 5679105 w 8151025"/>
              <a:gd name="connsiteY4" fmla="*/ 6858000 h 6858002"/>
              <a:gd name="connsiteX5" fmla="*/ 0 w 8151025"/>
              <a:gd name="connsiteY5" fmla="*/ 6857999 h 6858002"/>
              <a:gd name="connsiteX6" fmla="*/ 656437 w 8151025"/>
              <a:gd name="connsiteY6" fmla="*/ 311632 h 6858002"/>
              <a:gd name="connsiteX7" fmla="*/ 589845 w 8151025"/>
              <a:gd name="connsiteY7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1025" h="6858002">
                <a:moveTo>
                  <a:pt x="589845" y="0"/>
                </a:moveTo>
                <a:lnTo>
                  <a:pt x="8151025" y="1"/>
                </a:lnTo>
                <a:lnTo>
                  <a:pt x="8151025" y="6858000"/>
                </a:lnTo>
                <a:lnTo>
                  <a:pt x="5679105" y="6858002"/>
                </a:lnTo>
                <a:lnTo>
                  <a:pt x="5679105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57" name="Rechthoek 56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25% TEKST + 75% AFBEELDING</a:t>
            </a:r>
          </a:p>
        </p:txBody>
      </p:sp>
      <p:grpSp>
        <p:nvGrpSpPr>
          <p:cNvPr id="9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94" name="Rechthoek 9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  <a:defRPr/>
              </a:pPr>
              <a:r>
                <a:rPr lang="nl-NL" sz="1600" b="1" kern="0" dirty="0">
                  <a:solidFill>
                    <a:srgbClr val="00457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9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lvl="2" indent="-176213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457C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Sub </a:t>
              </a: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96" name="Ovaal 9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Ovaal 9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9" name="Ovaal 9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rgbClr val="007DC3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Platte tekst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10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lvl="1" indent="-182563" defTabSz="914400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rgbClr val="00457C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10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914400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/>
              </a:pPr>
              <a:r>
                <a:rPr lang="nl-NL" sz="1400" dirty="0">
                  <a:solidFill>
                    <a:srgbClr val="007DC3"/>
                  </a:solidFill>
                </a:rPr>
                <a:t>Kopje (18 </a:t>
              </a:r>
              <a:r>
                <a:rPr lang="nl-NL" sz="1400" dirty="0" err="1">
                  <a:solidFill>
                    <a:srgbClr val="007DC3"/>
                  </a:solidFill>
                </a:rPr>
                <a:t>pt</a:t>
              </a:r>
              <a:r>
                <a:rPr lang="nl-NL" sz="1400" dirty="0">
                  <a:solidFill>
                    <a:srgbClr val="007DC3"/>
                  </a:solidFill>
                </a:rPr>
                <a:t>.)</a:t>
              </a:r>
            </a:p>
          </p:txBody>
        </p:sp>
        <p:cxnSp>
          <p:nvCxnSpPr>
            <p:cNvPr id="103" name="Rechte verbindingslijn 10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4" name="Rechte verbindingslijn 10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5" name="Rechte verbindingslijn 10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6" name="Groep 10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54" name="Afgeronde rechthoek 15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55" name="Groep 15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56" name="Rechthoek 15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7" name="Rechthoek 15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8" name="Rechthoek 15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9" name="Rechthoek 15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4" name="Rechthoek 16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5" name="Rechthoek 16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6" name="Vrije vorm 16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07" name="Groep 10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32" name="Rechthoek 13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pic>
            <p:nvPicPr>
              <p:cNvPr id="13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5" name="Groep 13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0" name="Rechthoek 14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1" name="Rechthoek 15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2" name="Rechthoek 15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3" name="Rechthoek 15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36" name="Groep 13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37" name="Groep 13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4" name="Rechthoek 14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" name="Rechthoek 14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" name="Rechthoek 14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7" name="Rechthoek 14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8" name="Rechthoek 14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38" name="Groep 13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39" name="Rechthoek 13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0" name="Rechthoek 13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1" name="Rechthoek 14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" name="Rechthoek 14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" name="Rechthoek 14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08" name="Groep 10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09" name="Rechte verbindingslijn 108"/>
            <p:cNvCxnSpPr>
              <a:stCxn id="134" idx="2"/>
              <a:endCxn id="11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10" name="Rechte verbindingslijn 109"/>
            <p:cNvCxnSpPr>
              <a:endCxn id="15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13" name="Ovaal 11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4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None/>
                <a:defRPr/>
              </a:pPr>
              <a:r>
                <a:rPr lang="nl-NL" sz="1200" b="0" i="1" dirty="0">
                  <a:solidFill>
                    <a:srgbClr val="007DC3"/>
                  </a:solidFill>
                </a:rPr>
                <a:t>Cursief (16 </a:t>
              </a:r>
              <a:r>
                <a:rPr lang="nl-NL" sz="1200" b="0" i="1" dirty="0" err="1">
                  <a:solidFill>
                    <a:srgbClr val="007DC3"/>
                  </a:solidFill>
                </a:rPr>
                <a:t>pt</a:t>
              </a:r>
              <a:r>
                <a:rPr lang="nl-NL" sz="1200" b="0" i="1" dirty="0">
                  <a:solidFill>
                    <a:srgbClr val="007DC3"/>
                  </a:solidFill>
                </a:rPr>
                <a:t>.)</a:t>
              </a:r>
            </a:p>
          </p:txBody>
        </p:sp>
        <p:grpSp>
          <p:nvGrpSpPr>
            <p:cNvPr id="115" name="Groep 11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17" name="Afgeronde rechthoek 11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8" name="Vrije vorm 11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nl-NL" sz="9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Start</a:t>
                </a:r>
              </a:p>
            </p:txBody>
          </p:sp>
        </p:grpSp>
        <p:sp>
          <p:nvSpPr>
            <p:cNvPr id="11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Ga naar de tab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Start’ </a:t>
              </a: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en vind onderstaande knoppen onder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69" name="Groep 168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sp>
          <p:nvSpPr>
            <p:cNvPr id="170" name="Rechthoek 100"/>
            <p:cNvSpPr/>
            <p:nvPr/>
          </p:nvSpPr>
          <p:spPr>
            <a:xfrm>
              <a:off x="1245889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rgbClr val="007DC3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71" name="Tekstvak 33"/>
            <p:cNvSpPr txBox="1"/>
            <p:nvPr/>
          </p:nvSpPr>
          <p:spPr>
            <a:xfrm>
              <a:off x="1245889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72" name="Tekstvak 33"/>
            <p:cNvSpPr txBox="1"/>
            <p:nvPr/>
          </p:nvSpPr>
          <p:spPr>
            <a:xfrm>
              <a:off x="1245450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73" name="Ovaal 118"/>
            <p:cNvSpPr/>
            <p:nvPr/>
          </p:nvSpPr>
          <p:spPr>
            <a:xfrm>
              <a:off x="12458895" y="43633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4" name="Ovaal 119"/>
            <p:cNvSpPr/>
            <p:nvPr/>
          </p:nvSpPr>
          <p:spPr>
            <a:xfrm>
              <a:off x="12463970" y="2543208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5" name="Rechte verbindingslijn 120"/>
            <p:cNvCxnSpPr/>
            <p:nvPr/>
          </p:nvCxnSpPr>
          <p:spPr>
            <a:xfrm>
              <a:off x="1246296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76" name="Rechte verbindingslijn 121"/>
            <p:cNvCxnSpPr/>
            <p:nvPr/>
          </p:nvCxnSpPr>
          <p:spPr>
            <a:xfrm>
              <a:off x="1245450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77" name="Rechte verbindingslijn 122"/>
            <p:cNvCxnSpPr/>
            <p:nvPr/>
          </p:nvCxnSpPr>
          <p:spPr>
            <a:xfrm>
              <a:off x="1244616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78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3970" y="1708839"/>
              <a:ext cx="521075" cy="521075"/>
            </a:xfrm>
            <a:prstGeom prst="rect">
              <a:avLst/>
            </a:prstGeom>
          </p:spPr>
        </p:pic>
        <p:sp>
          <p:nvSpPr>
            <p:cNvPr id="179" name="Tekstvak 33"/>
            <p:cNvSpPr txBox="1"/>
            <p:nvPr/>
          </p:nvSpPr>
          <p:spPr>
            <a:xfrm>
              <a:off x="1245450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Klik met de rechter muis knop op de miniatuurweergave van de dia en kies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‘Dia herstellen’. </a:t>
              </a:r>
            </a:p>
          </p:txBody>
        </p:sp>
        <p:sp>
          <p:nvSpPr>
            <p:cNvPr id="180" name="Ovaal 125"/>
            <p:cNvSpPr/>
            <p:nvPr/>
          </p:nvSpPr>
          <p:spPr>
            <a:xfrm>
              <a:off x="12463969" y="411930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81" name="Rechte verbindingslijn 126"/>
            <p:cNvCxnSpPr/>
            <p:nvPr/>
          </p:nvCxnSpPr>
          <p:spPr>
            <a:xfrm>
              <a:off x="1244616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82" name="Groep 127"/>
            <p:cNvGrpSpPr/>
            <p:nvPr/>
          </p:nvGrpSpPr>
          <p:grpSpPr>
            <a:xfrm>
              <a:off x="12458895" y="3495180"/>
              <a:ext cx="1114138" cy="297656"/>
              <a:chOff x="13560784" y="3471416"/>
              <a:chExt cx="1114138" cy="297656"/>
            </a:xfrm>
          </p:grpSpPr>
          <p:sp>
            <p:nvSpPr>
              <p:cNvPr id="199" name="Afgeronde rechthoek 12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20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>
                    <a:solidFill>
                      <a:prstClr val="black"/>
                    </a:solidFill>
                  </a:rPr>
                  <a:t>Invoegen</a:t>
                </a:r>
              </a:p>
            </p:txBody>
          </p:sp>
          <p:cxnSp>
            <p:nvCxnSpPr>
              <p:cNvPr id="201" name="Rechte verbindingslijn 13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Gelijkbenige driehoek 13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  <p:pic>
          <p:nvPicPr>
            <p:cNvPr id="183" name="Afbeelding 182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2461302" y="5223085"/>
              <a:ext cx="2390775" cy="1343025"/>
            </a:xfrm>
            <a:prstGeom prst="rect">
              <a:avLst/>
            </a:prstGeom>
          </p:spPr>
        </p:pic>
        <p:grpSp>
          <p:nvGrpSpPr>
            <p:cNvPr id="184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85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186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89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190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93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4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5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6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7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8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191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solidFill>
                        <a:prstClr val="black"/>
                      </a:solidFill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192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87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188" name="Picture 3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936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Afbeeldin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1942257 h 6858001"/>
              <a:gd name="connsiteX5" fmla="*/ 217289 w 12192001"/>
              <a:gd name="connsiteY5" fmla="*/ 1939671 h 6858001"/>
              <a:gd name="connsiteX6" fmla="*/ 12192000 w 12192001"/>
              <a:gd name="connsiteY6" fmla="*/ 40755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1942257"/>
                </a:lnTo>
                <a:lnTo>
                  <a:pt x="217289" y="1939671"/>
                </a:lnTo>
                <a:cubicBezTo>
                  <a:pt x="4208859" y="1834288"/>
                  <a:pt x="5805487" y="407554"/>
                  <a:pt x="12192000" y="40755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100% AFBEELDING +  TITEL</a:t>
            </a:r>
          </a:p>
        </p:txBody>
      </p:sp>
      <p:grpSp>
        <p:nvGrpSpPr>
          <p:cNvPr id="46" name="Groep 45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47" name="Afbeelding 4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48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64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rgbClr val="007DC3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65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66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67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68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69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0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1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72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73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74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75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76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77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78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solidFill>
                        <a:prstClr val="black"/>
                      </a:solidFill>
                    </a:rPr>
                    <a:t>Invoegen</a:t>
                  </a:r>
                </a:p>
              </p:txBody>
            </p:sp>
            <p:cxnSp>
              <p:nvCxnSpPr>
                <p:cNvPr id="79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9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50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51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54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55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58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59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0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1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2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56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solidFill>
                        <a:prstClr val="black"/>
                      </a:solidFill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57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52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307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11141673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2" name="Rechthoek 101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TEKST</a:t>
            </a:r>
          </a:p>
        </p:txBody>
      </p:sp>
      <p:grpSp>
        <p:nvGrpSpPr>
          <p:cNvPr id="10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04" name="Rechthoek 10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0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6" name="Ovaal 10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7" name="Ovaal 10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Ovaal 10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9" name="Ovaal 10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13" name="Rechte verbindingslijn 11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64" name="Afgeronde rechthoek 16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65" name="Groep 16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66" name="Rechthoek 16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7" name="Rechthoek 16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8" name="Rechthoek 16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9" name="Rechthoek 16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0" name="Rechthoek 16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1" name="Rechthoek 17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2" name="Rechthoek 17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3" name="Rechthoek 17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4" name="Rechthoek 17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5" name="Rechthoek 17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6" name="Vrije vorm 17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17" name="Groep 11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42" name="Rechthoek 14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5" name="Groep 14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59" name="Rechthoek 15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46" name="Groep 14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47" name="Groep 14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54" name="Rechthoek 15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48" name="Groep 14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9" name="Rechthoek 14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0" name="Rechthoek 14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1" name="Rechthoek 15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2" name="Rechthoek 15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18" name="Groep 11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29" name="Afgeronde rechthoek 12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0" name="Groep 12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1" name="Rechthoek 13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3" name="Rechthoek 13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4" name="Rechthoek 13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5" name="Rechthoek 13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6" name="Rechthoek 13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Vrije vorm 14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19" name="Rechte verbindingslijn 118"/>
            <p:cNvCxnSpPr>
              <a:stCxn id="144" idx="2"/>
              <a:endCxn id="12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20" name="Rechte verbindingslijn 119"/>
            <p:cNvCxnSpPr>
              <a:endCxn id="16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2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2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23" name="Ovaal 12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2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25" name="Groep 12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27" name="Afgeronde rechthoek 12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Vrije vorm 12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2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11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407554 h 6858001"/>
              <a:gd name="connsiteX5" fmla="*/ 11974711 w 12192001"/>
              <a:gd name="connsiteY5" fmla="*/ 1939671 h 6858001"/>
              <a:gd name="connsiteX6" fmla="*/ 12192000 w 12192001"/>
              <a:gd name="connsiteY6" fmla="*/ 194225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407554"/>
                </a:lnTo>
                <a:cubicBezTo>
                  <a:pt x="6386513" y="407554"/>
                  <a:pt x="7983141" y="1834288"/>
                  <a:pt x="11974711" y="1939671"/>
                </a:cubicBezTo>
                <a:lnTo>
                  <a:pt x="12192000" y="19422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100% AFBEELDING + TITEL 2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grpSp>
        <p:nvGrpSpPr>
          <p:cNvPr id="2" name="Groep 1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57" name="Afbeelding 5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23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40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rgbClr val="007DC3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41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42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3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4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5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6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7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8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9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50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51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52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3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4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solidFill>
                        <a:prstClr val="black"/>
                      </a:solidFill>
                    </a:rPr>
                    <a:t>Invoegen</a:t>
                  </a:r>
                </a:p>
              </p:txBody>
            </p:sp>
            <p:cxnSp>
              <p:nvCxnSpPr>
                <p:cNvPr id="55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6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7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0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31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4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7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8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9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2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solidFill>
                        <a:prstClr val="black"/>
                      </a:solidFill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3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8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8" name="Titel 1"/>
          <p:cNvSpPr>
            <a:spLocks noGrp="1"/>
          </p:cNvSpPr>
          <p:nvPr>
            <p:ph type="title" hasCustomPrompt="1"/>
          </p:nvPr>
        </p:nvSpPr>
        <p:spPr>
          <a:xfrm>
            <a:off x="6863423" y="531341"/>
            <a:ext cx="4809917" cy="496565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 dirty="0"/>
              <a:t>Klik hier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5307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/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video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522783" y="5777461"/>
            <a:ext cx="1162800" cy="7128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100% VIDEO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12437429" y="14897"/>
            <a:ext cx="2714126" cy="3676571"/>
            <a:chOff x="12437429" y="14897"/>
            <a:chExt cx="2714126" cy="3676571"/>
          </a:xfrm>
        </p:grpSpPr>
        <p:sp>
          <p:nvSpPr>
            <p:cNvPr id="17" name="Rechthoek 1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dirty="0">
                  <a:solidFill>
                    <a:srgbClr val="00457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VIDEO INVOEGEN</a:t>
              </a:r>
            </a:p>
          </p:txBody>
        </p:sp>
        <p:sp>
          <p:nvSpPr>
            <p:cNvPr id="1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video. Klik op het pictogram om een video in te voegen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video die u wilt invoegen en klik op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" name="Ovaal 1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>
                    <a:solidFill>
                      <a:prstClr val="black"/>
                    </a:solidFill>
                  </a:rPr>
                  <a:t>Invoegen</a:t>
                </a:r>
              </a:p>
            </p:txBody>
          </p:sp>
          <p:cxnSp>
            <p:nvCxnSpPr>
              <p:cNvPr id="33" name="Rechte verbindingslijn 3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7" name="Groep 26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28" name="Rechthoek 27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29" name="Vrije vorm 28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30" name="Vrije vorm 29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06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% Tekst + 5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>
                <a:solidFill>
                  <a:srgbClr val="00457C"/>
                </a:solidFill>
              </a:rPr>
              <a:pPr/>
              <a:t>‹nr.›</a:t>
            </a:fld>
            <a:endParaRPr lang="nl-NL">
              <a:solidFill>
                <a:srgbClr val="00457C"/>
              </a:solidFill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6512892" y="1804890"/>
            <a:ext cx="5126658" cy="370718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324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grafiek in te voegen</a:t>
            </a:r>
          </a:p>
        </p:txBody>
      </p:sp>
      <p:sp>
        <p:nvSpPr>
          <p:cNvPr id="32" name="Rechthoek 3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50% TEKST + 50% GRAFIEK</a:t>
            </a:r>
          </a:p>
        </p:txBody>
      </p:sp>
      <p:grpSp>
        <p:nvGrpSpPr>
          <p:cNvPr id="3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34" name="Rechthoek 3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  <a:defRPr/>
              </a:pPr>
              <a:r>
                <a:rPr lang="nl-NL" sz="1600" b="1" kern="0" dirty="0">
                  <a:solidFill>
                    <a:srgbClr val="00457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3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lvl="2" indent="-176213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457C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Sub </a:t>
              </a: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7" name="Ovaal 3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9" name="Ovaal 3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rgbClr val="007DC3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Platte tekst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4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lvl="1" indent="-182563" defTabSz="914400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rgbClr val="00457C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4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914400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/>
              </a:pPr>
              <a:r>
                <a:rPr lang="nl-NL" sz="1400" dirty="0">
                  <a:solidFill>
                    <a:srgbClr val="007DC3"/>
                  </a:solidFill>
                </a:rPr>
                <a:t>Kopje (18 </a:t>
              </a:r>
              <a:r>
                <a:rPr lang="nl-NL" sz="1400" dirty="0" err="1">
                  <a:solidFill>
                    <a:srgbClr val="007DC3"/>
                  </a:solidFill>
                </a:rPr>
                <a:t>pt</a:t>
              </a:r>
              <a:r>
                <a:rPr lang="nl-NL" sz="1400" dirty="0">
                  <a:solidFill>
                    <a:srgbClr val="007DC3"/>
                  </a:solidFill>
                </a:rPr>
                <a:t>.)</a:t>
              </a:r>
            </a:p>
          </p:txBody>
        </p:sp>
        <p:cxnSp>
          <p:nvCxnSpPr>
            <p:cNvPr id="43" name="Rechte verbindingslijn 4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4" name="Rechte verbindingslijn 4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5" name="Rechte verbindingslijn 4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6" name="Groep 4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94" name="Afgeronde rechthoek 9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95" name="Groep 9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96" name="Rechthoek 9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7" name="Rechthoek 9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8" name="Rechthoek 9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9" name="Rechthoek 9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0" name="Rechthoek 9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1" name="Rechthoek 10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2" name="Rechthoek 10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3" name="Rechthoek 10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4" name="Rechthoek 10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5" name="Rechthoek 10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6" name="Vrije vorm 10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7" name="Groep 4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72" name="Rechthoek 7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5" name="Groep 7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89" name="Rechthoek 8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76" name="Groep 7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77" name="Groep 7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84" name="Rechthoek 8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5" name="Rechthoek 8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6" name="Rechthoek 8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7" name="Rechthoek 8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8" name="Rechthoek 8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78" name="Groep 7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79" name="Rechthoek 7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0" name="Rechthoek 7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1" name="Rechthoek 8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2" name="Rechthoek 8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3" name="Rechthoek 8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48" name="Groep 4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59" name="Afgeronde rechthoek 5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60" name="Groep 5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61" name="Rechthoek 6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2" name="Rechthoek 6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3" name="Rechthoek 6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4" name="Rechthoek 6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5" name="Rechthoek 6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6" name="Rechthoek 6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Rechthoek 6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Rechthoek 6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9" name="Rechthoek 6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0" name="Rechthoek 6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1" name="Vrije vorm 7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49" name="Rechte verbindingslijn 48"/>
            <p:cNvCxnSpPr>
              <a:stCxn id="74" idx="2"/>
              <a:endCxn id="5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50" name="Rechte verbindingslijn 49"/>
            <p:cNvCxnSpPr>
              <a:endCxn id="9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5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5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53" name="Ovaal 5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5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4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None/>
                <a:defRPr/>
              </a:pPr>
              <a:r>
                <a:rPr lang="nl-NL" sz="1200" b="0" i="1" dirty="0">
                  <a:solidFill>
                    <a:srgbClr val="007DC3"/>
                  </a:solidFill>
                </a:rPr>
                <a:t>Cursief (16 </a:t>
              </a:r>
              <a:r>
                <a:rPr lang="nl-NL" sz="1200" b="0" i="1" dirty="0" err="1">
                  <a:solidFill>
                    <a:srgbClr val="007DC3"/>
                  </a:solidFill>
                </a:rPr>
                <a:t>pt</a:t>
              </a:r>
              <a:r>
                <a:rPr lang="nl-NL" sz="1200" b="0" i="1" dirty="0">
                  <a:solidFill>
                    <a:srgbClr val="007DC3"/>
                  </a:solidFill>
                </a:rPr>
                <a:t>.)</a:t>
              </a:r>
            </a:p>
          </p:txBody>
        </p:sp>
        <p:grpSp>
          <p:nvGrpSpPr>
            <p:cNvPr id="55" name="Groep 5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57" name="Afgeronde rechthoek 5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58" name="Vrije vorm 5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nl-NL" sz="9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Start</a:t>
                </a:r>
              </a:p>
            </p:txBody>
          </p:sp>
        </p:grpSp>
        <p:sp>
          <p:nvSpPr>
            <p:cNvPr id="5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Ga naar de tab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Start’ </a:t>
              </a: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en vind onderstaande knoppen onder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07" name="Groep 106"/>
          <p:cNvGrpSpPr/>
          <p:nvPr userDrawn="1"/>
        </p:nvGrpSpPr>
        <p:grpSpPr>
          <a:xfrm>
            <a:off x="12435216" y="14897"/>
            <a:ext cx="2716339" cy="3676571"/>
            <a:chOff x="12435216" y="14897"/>
            <a:chExt cx="2716339" cy="3676571"/>
          </a:xfrm>
        </p:grpSpPr>
        <p:sp>
          <p:nvSpPr>
            <p:cNvPr id="108" name="Rechthoek 107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dirty="0">
                  <a:solidFill>
                    <a:srgbClr val="00457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109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10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11" name="Ovaal 110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12" name="Ovaal 11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13" name="Rechte verbindingslijn 11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21" name="Afgeronde rechthoek 12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2" name="Tekstvak 12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>
                    <a:solidFill>
                      <a:prstClr val="black"/>
                    </a:solidFill>
                  </a:rPr>
                  <a:t>Invoegen</a:t>
                </a:r>
              </a:p>
            </p:txBody>
          </p:sp>
          <p:cxnSp>
            <p:nvCxnSpPr>
              <p:cNvPr id="123" name="Rechte verbindingslijn 12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Gelijkbenige driehoek 12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17" name="Groep 116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118" name="Rechthoek 117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9" name="Rechthoek 118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0" name="Rechthoek 119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12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6512891" y="1447800"/>
            <a:ext cx="5137366" cy="320337"/>
          </a:xfrm>
        </p:spPr>
        <p:txBody>
          <a:bodyPr/>
          <a:lstStyle>
            <a:lvl1pPr algn="ctr">
              <a:defRPr lang="nl-NL" sz="18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541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>
                <a:solidFill>
                  <a:srgbClr val="00457C"/>
                </a:solidFill>
              </a:rPr>
              <a:pPr/>
              <a:t>‹nr.›</a:t>
            </a:fld>
            <a:endParaRPr lang="nl-NL">
              <a:solidFill>
                <a:srgbClr val="00457C"/>
              </a:solidFill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525164" y="1447679"/>
            <a:ext cx="11114386" cy="406412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grafiek in te voegen</a:t>
            </a:r>
          </a:p>
        </p:txBody>
      </p:sp>
      <p:sp>
        <p:nvSpPr>
          <p:cNvPr id="49" name="Rechthoek 48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100% GRAFIEK</a:t>
            </a:r>
          </a:p>
        </p:txBody>
      </p:sp>
      <p:grpSp>
        <p:nvGrpSpPr>
          <p:cNvPr id="50" name="Groep 49"/>
          <p:cNvGrpSpPr/>
          <p:nvPr userDrawn="1"/>
        </p:nvGrpSpPr>
        <p:grpSpPr>
          <a:xfrm>
            <a:off x="12435216" y="14897"/>
            <a:ext cx="2716339" cy="3676571"/>
            <a:chOff x="12435216" y="14897"/>
            <a:chExt cx="2716339" cy="3676571"/>
          </a:xfrm>
        </p:grpSpPr>
        <p:sp>
          <p:nvSpPr>
            <p:cNvPr id="51" name="Rechthoek 50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dirty="0">
                  <a:solidFill>
                    <a:srgbClr val="00457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52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53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54" name="Ovaal 53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56" name="Rechte verbindingslijn 55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7" name="Rechte verbindingslijn 56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8" name="Rechte verbindingslijn 57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9" name="Groep 58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64" name="Afgeronde rechthoek 6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65" name="Tekstvak 64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>
                    <a:solidFill>
                      <a:prstClr val="black"/>
                    </a:solidFill>
                  </a:rPr>
                  <a:t>Invoegen</a:t>
                </a:r>
              </a:p>
            </p:txBody>
          </p:sp>
          <p:cxnSp>
            <p:nvCxnSpPr>
              <p:cNvPr id="66" name="Rechte verbindingslijn 6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Gelijkbenige driehoek 6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60" name="Groep 59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61" name="Rechthoek 60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62" name="Rechthoek 61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63" name="Rechthoek 62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93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% Tekst + 5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>
                <a:solidFill>
                  <a:srgbClr val="00457C"/>
                </a:solidFill>
              </a:rPr>
              <a:pPr/>
              <a:t>‹nr.›</a:t>
            </a:fld>
            <a:endParaRPr lang="nl-NL">
              <a:solidFill>
                <a:srgbClr val="00457C"/>
              </a:solidFill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6512892" y="1447678"/>
            <a:ext cx="5126400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tabel in te voegen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50% TEKST + 50% TABEL</a:t>
            </a:r>
          </a:p>
        </p:txBody>
      </p:sp>
      <p:grpSp>
        <p:nvGrpSpPr>
          <p:cNvPr id="15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6" name="Rechthoek 15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  <a:defRPr/>
              </a:pPr>
              <a:r>
                <a:rPr lang="nl-NL" sz="1600" b="1" kern="0" dirty="0">
                  <a:solidFill>
                    <a:srgbClr val="00457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lvl="2" indent="-176213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457C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Sub </a:t>
              </a: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20" name="Ovaal 19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" name="Ovaal 2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4" name="Ovaal 2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rgbClr val="007DC3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dirty="0">
                  <a:solidFill>
                    <a:prstClr val="black"/>
                  </a:solidFill>
                </a:rPr>
                <a:t>Platte tekst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.)</a:t>
              </a:r>
            </a:p>
          </p:txBody>
        </p:sp>
        <p:sp>
          <p:nvSpPr>
            <p:cNvPr id="2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lvl="1" indent="-182563" defTabSz="914400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rgbClr val="00457C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dirty="0" err="1">
                  <a:solidFill>
                    <a:prstClr val="black"/>
                  </a:solidFill>
                </a:rPr>
                <a:t>Bullet</a:t>
              </a:r>
              <a:r>
                <a:rPr lang="nl-NL" sz="1200" dirty="0">
                  <a:solidFill>
                    <a:prstClr val="black"/>
                  </a:solidFill>
                </a:rPr>
                <a:t> (16 </a:t>
              </a:r>
              <a:r>
                <a:rPr lang="nl-NL" sz="1200" dirty="0" err="1">
                  <a:solidFill>
                    <a:prstClr val="black"/>
                  </a:solidFill>
                </a:rPr>
                <a:t>pt</a:t>
              </a:r>
              <a:r>
                <a:rPr lang="nl-NL" sz="1200" dirty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2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3" defTabSz="914400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/>
              </a:pPr>
              <a:r>
                <a:rPr lang="nl-NL" sz="1400" dirty="0">
                  <a:solidFill>
                    <a:srgbClr val="007DC3"/>
                  </a:solidFill>
                </a:rPr>
                <a:t>Kopje (18 </a:t>
              </a:r>
              <a:r>
                <a:rPr lang="nl-NL" sz="1400" dirty="0" err="1">
                  <a:solidFill>
                    <a:srgbClr val="007DC3"/>
                  </a:solidFill>
                </a:rPr>
                <a:t>pt</a:t>
              </a:r>
              <a:r>
                <a:rPr lang="nl-NL" sz="1400" dirty="0">
                  <a:solidFill>
                    <a:srgbClr val="007DC3"/>
                  </a:solidFill>
                </a:rPr>
                <a:t>.)</a:t>
              </a:r>
            </a:p>
          </p:txBody>
        </p:sp>
        <p:cxnSp>
          <p:nvCxnSpPr>
            <p:cNvPr id="28" name="Rechte verbindingslijn 2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9" name="Rechte verbindingslijn 2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0" name="Rechte verbindingslijn 2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2" name="Groep 3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nl-NL" kern="0" dirty="0">
                      <a:solidFill>
                        <a:srgbClr val="EF291F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33" name="Groep 3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srgbClr val="EF291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nl-NL" kern="0" dirty="0">
                    <a:solidFill>
                      <a:srgbClr val="EF291F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34" name="Rechte verbindingslijn 33"/>
            <p:cNvCxnSpPr>
              <a:stCxn id="59" idx="2"/>
              <a:endCxn id="4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35" name="Rechte verbindingslijn 34"/>
            <p:cNvCxnSpPr>
              <a:endCxn id="7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nl-NL" sz="12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nl-NL" sz="105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4" defTabSz="914400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None/>
                <a:defRPr/>
              </a:pPr>
              <a:r>
                <a:rPr lang="nl-NL" sz="1200" b="0" i="1" dirty="0">
                  <a:solidFill>
                    <a:srgbClr val="007DC3"/>
                  </a:solidFill>
                </a:rPr>
                <a:t>Cursief (16 </a:t>
              </a:r>
              <a:r>
                <a:rPr lang="nl-NL" sz="1200" b="0" i="1" dirty="0" err="1">
                  <a:solidFill>
                    <a:srgbClr val="007DC3"/>
                  </a:solidFill>
                </a:rPr>
                <a:t>pt</a:t>
              </a:r>
              <a:r>
                <a:rPr lang="nl-NL" sz="1200" b="0" i="1" dirty="0">
                  <a:solidFill>
                    <a:srgbClr val="007DC3"/>
                  </a:solidFill>
                </a:rPr>
                <a:t>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nl-NL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nl-NL" sz="9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Start</a:t>
                </a:r>
              </a:p>
            </p:txBody>
          </p:sp>
        </p:grpSp>
        <p:sp>
          <p:nvSpPr>
            <p:cNvPr id="4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Ga naar de tab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Start’ </a:t>
              </a: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en vind onderstaande knoppen onder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92" name="Groep 91"/>
          <p:cNvGrpSpPr/>
          <p:nvPr userDrawn="1"/>
        </p:nvGrpSpPr>
        <p:grpSpPr>
          <a:xfrm>
            <a:off x="12441148" y="14897"/>
            <a:ext cx="2710407" cy="3676571"/>
            <a:chOff x="12441148" y="14897"/>
            <a:chExt cx="2710407" cy="3676571"/>
          </a:xfrm>
        </p:grpSpPr>
        <p:sp>
          <p:nvSpPr>
            <p:cNvPr id="93" name="Rechthoek 92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dirty="0">
                  <a:solidFill>
                    <a:srgbClr val="00457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94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95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96" name="Ovaal 95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98" name="Rechte verbindingslijn 97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9" name="Rechte verbindingslijn 98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0" name="Rechte verbindingslijn 99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1" name="Groep 100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11" name="Afgeronde rechthoek 11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2" name="Tekstvak 11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>
                    <a:solidFill>
                      <a:prstClr val="black"/>
                    </a:solidFill>
                  </a:rPr>
                  <a:t>Invoegen</a:t>
                </a:r>
              </a:p>
            </p:txBody>
          </p:sp>
          <p:cxnSp>
            <p:nvCxnSpPr>
              <p:cNvPr id="113" name="Rechte verbindingslijn 11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Gelijkbenige driehoek 11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02" name="Groep 101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103" name="Rechthoek 102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04" name="Rechthoek 103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105" name="Rechte verbindingslijn 104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Rechte verbindingslijn 105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chte verbindingslijn 106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chte verbindingslijn 107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echte verbindingslijn 108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hthoek 109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43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>
                <a:solidFill>
                  <a:srgbClr val="00457C"/>
                </a:solidFill>
              </a:rPr>
              <a:pPr/>
              <a:t>‹nr.›</a:t>
            </a:fld>
            <a:endParaRPr lang="nl-NL">
              <a:solidFill>
                <a:srgbClr val="00457C"/>
              </a:solidFill>
            </a:endParaRP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525164" y="1447678"/>
            <a:ext cx="11114128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 baseline="0"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tabel in te voegen</a:t>
            </a:r>
          </a:p>
        </p:txBody>
      </p:sp>
      <p:sp>
        <p:nvSpPr>
          <p:cNvPr id="9" name="Rechthoek 8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100% TABEL</a:t>
            </a:r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12441148" y="14897"/>
            <a:ext cx="2710407" cy="3676571"/>
            <a:chOff x="12441148" y="14897"/>
            <a:chExt cx="2710407" cy="3676571"/>
          </a:xfrm>
        </p:grpSpPr>
        <p:sp>
          <p:nvSpPr>
            <p:cNvPr id="12" name="Rechthoek 11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dirty="0">
                  <a:solidFill>
                    <a:srgbClr val="00457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13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400" kern="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" name="Rechte verbindingslijn 16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" name="Rechte verbindingslijn 17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9" name="Rechte verbindingslijn 18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0" name="Groep 19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0" name="Afgeronde rechthoek 29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31" name="Tekstvak 30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>
                    <a:solidFill>
                      <a:prstClr val="black"/>
                    </a:solidFill>
                  </a:rPr>
                  <a:t>Invoegen</a:t>
                </a:r>
              </a:p>
            </p:txBody>
          </p:sp>
          <p:cxnSp>
            <p:nvCxnSpPr>
              <p:cNvPr id="32" name="Rechte verbindingslijn 31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Gelijkbenige driehoek 32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1" name="Groep 20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22" name="Rechthoek 21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23" name="Rechthoek 22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24" name="Rechte verbindingslijn 23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85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0" y="7121559"/>
            <a:ext cx="30459600" cy="32292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61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532936" y="4483460"/>
            <a:ext cx="3009600" cy="184320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42229" y="5906294"/>
            <a:ext cx="7622060" cy="496565"/>
          </a:xfrm>
        </p:spPr>
        <p:txBody>
          <a:bodyPr bIns="0" anchor="b" anchorCtr="0"/>
          <a:lstStyle>
            <a:lvl1pPr algn="r">
              <a:defRPr/>
            </a:lvl1pPr>
          </a:lstStyle>
          <a:p>
            <a:r>
              <a:rPr lang="nl-NL" dirty="0"/>
              <a:t>Afsluiting</a:t>
            </a:r>
          </a:p>
        </p:txBody>
      </p:sp>
      <p:sp>
        <p:nvSpPr>
          <p:cNvPr id="18" name="Rechthoek 17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rgbClr val="00457C"/>
                </a:solidFill>
              </a:rPr>
              <a:t>AFSLUITING</a:t>
            </a:r>
          </a:p>
        </p:txBody>
      </p:sp>
      <p:grpSp>
        <p:nvGrpSpPr>
          <p:cNvPr id="3" name="Groep 2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91" name="Afbeelding 9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472003" y="5248243"/>
              <a:ext cx="2371725" cy="1362075"/>
            </a:xfrm>
            <a:prstGeom prst="rect">
              <a:avLst/>
            </a:prstGeom>
          </p:spPr>
        </p:pic>
        <p:grpSp>
          <p:nvGrpSpPr>
            <p:cNvPr id="2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3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rgbClr val="007DC3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3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3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5" name="Icoontje afbeeldi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4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400" kern="0" dirty="0">
                    <a:solidFill>
                      <a:prstClr val="whit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1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solidFill>
                        <a:prstClr val="black"/>
                      </a:solidFill>
                    </a:rPr>
                    <a:t>Invoegen</a:t>
                  </a:r>
                </a:p>
              </p:txBody>
            </p:sp>
            <p:cxnSp>
              <p:nvCxnSpPr>
                <p:cNvPr id="5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2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solidFill>
                        <a:prstClr val="white"/>
                      </a:solidFill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9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solidFill>
                        <a:prstClr val="black"/>
                      </a:solidFill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solidFill>
                      <a:prstClr val="white"/>
                    </a:solidFill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696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1.49284 -0.49051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4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1.45833E-6 -2.59259E-6 L -1.49284 -0.49051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74648" y="-24537"/>
                    </p:animMotion>
                  </p:childTnLst>
                </p:cTn>
              </p:par>
            </p:tnLst>
          </p:tmpl>
        </p:tmplLst>
      </p:bldP>
      <p:bldP spid="6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% Tekst + 25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5" hasCustomPrompt="1"/>
          </p:nvPr>
        </p:nvSpPr>
        <p:spPr>
          <a:xfrm>
            <a:off x="8269121" y="-1"/>
            <a:ext cx="3922881" cy="6858001"/>
          </a:xfrm>
          <a:custGeom>
            <a:avLst/>
            <a:gdLst>
              <a:gd name="connsiteX0" fmla="*/ 589845 w 5679107"/>
              <a:gd name="connsiteY0" fmla="*/ 0 h 6858000"/>
              <a:gd name="connsiteX1" fmla="*/ 3922881 w 5679107"/>
              <a:gd name="connsiteY1" fmla="*/ 0 h 6858000"/>
              <a:gd name="connsiteX2" fmla="*/ 3922881 w 5679107"/>
              <a:gd name="connsiteY2" fmla="*/ 6857999 h 6858000"/>
              <a:gd name="connsiteX3" fmla="*/ 5679107 w 5679107"/>
              <a:gd name="connsiteY3" fmla="*/ 6857999 h 6858000"/>
              <a:gd name="connsiteX4" fmla="*/ 5679107 w 5679107"/>
              <a:gd name="connsiteY4" fmla="*/ 6858000 h 6858000"/>
              <a:gd name="connsiteX5" fmla="*/ 0 w 5679107"/>
              <a:gd name="connsiteY5" fmla="*/ 6857999 h 6858000"/>
              <a:gd name="connsiteX6" fmla="*/ 656437 w 5679107"/>
              <a:gd name="connsiteY6" fmla="*/ 311632 h 6858000"/>
              <a:gd name="connsiteX0" fmla="*/ 589845 w 5679107"/>
              <a:gd name="connsiteY0" fmla="*/ 0 h 6857999"/>
              <a:gd name="connsiteX1" fmla="*/ 3922881 w 5679107"/>
              <a:gd name="connsiteY1" fmla="*/ 0 h 6857999"/>
              <a:gd name="connsiteX2" fmla="*/ 3922881 w 5679107"/>
              <a:gd name="connsiteY2" fmla="*/ 6857999 h 6857999"/>
              <a:gd name="connsiteX3" fmla="*/ 5679107 w 5679107"/>
              <a:gd name="connsiteY3" fmla="*/ 6857999 h 6857999"/>
              <a:gd name="connsiteX4" fmla="*/ 0 w 5679107"/>
              <a:gd name="connsiteY4" fmla="*/ 6857999 h 6857999"/>
              <a:gd name="connsiteX5" fmla="*/ 656437 w 5679107"/>
              <a:gd name="connsiteY5" fmla="*/ 311632 h 6857999"/>
              <a:gd name="connsiteX6" fmla="*/ 589845 w 5679107"/>
              <a:gd name="connsiteY6" fmla="*/ 0 h 6857999"/>
              <a:gd name="connsiteX0" fmla="*/ 589845 w 3922881"/>
              <a:gd name="connsiteY0" fmla="*/ 0 h 6857999"/>
              <a:gd name="connsiteX1" fmla="*/ 3922881 w 3922881"/>
              <a:gd name="connsiteY1" fmla="*/ 0 h 6857999"/>
              <a:gd name="connsiteX2" fmla="*/ 3922881 w 3922881"/>
              <a:gd name="connsiteY2" fmla="*/ 6857999 h 6857999"/>
              <a:gd name="connsiteX3" fmla="*/ 0 w 3922881"/>
              <a:gd name="connsiteY3" fmla="*/ 6857999 h 6857999"/>
              <a:gd name="connsiteX4" fmla="*/ 656437 w 3922881"/>
              <a:gd name="connsiteY4" fmla="*/ 311632 h 6857999"/>
              <a:gd name="connsiteX5" fmla="*/ 589845 w 3922881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881" h="6857999">
                <a:moveTo>
                  <a:pt x="589845" y="0"/>
                </a:moveTo>
                <a:lnTo>
                  <a:pt x="3922881" y="0"/>
                </a:lnTo>
                <a:lnTo>
                  <a:pt x="3922881" y="6857999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52000" anchor="ctr">
            <a:noAutofit/>
          </a:bodyPr>
          <a:lstStyle>
            <a:lvl1pPr algn="ctr">
              <a:lnSpc>
                <a:spcPct val="25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39" y="531341"/>
            <a:ext cx="80320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39" y="951113"/>
            <a:ext cx="80320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7443179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Rechthoek 1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75% TEKST +</a:t>
            </a:r>
            <a:r>
              <a:rPr lang="nl-NL" sz="2000" b="1" baseline="0" dirty="0">
                <a:solidFill>
                  <a:schemeClr val="accent1"/>
                </a:solidFill>
              </a:rPr>
              <a:t> 25%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51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2" name="Rechthoek 51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53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1" name="Rechte verbindingslijn 60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4" name="Groep 63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2" name="Afgeronde rechthoek 11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3" name="Groep 11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Vrije vorm 12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5" name="Groep 64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0" name="Rechthoek 89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3" name="Groep 92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7" name="Rechthoek 106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9" name="Rechthoek 108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0" name="Rechthoek 109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hthoek 11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5" name="Groep 94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6" name="Groep 95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6" name="Groep 65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77" name="Afgeronde rechthoek 76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7" name="Rechte verbindingslijn 66"/>
            <p:cNvCxnSpPr>
              <a:stCxn id="92" idx="2"/>
              <a:endCxn id="77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68" name="Rechte verbindingslijn 67"/>
            <p:cNvCxnSpPr>
              <a:endCxn id="112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6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1" name="Ovaal 70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2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73" name="Groep 72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75" name="Afgeronde rechthoek 74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Vrije vorm 75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74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28" name="Groep 127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sp>
          <p:nvSpPr>
            <p:cNvPr id="129" name="Rechthoek 100"/>
            <p:cNvSpPr/>
            <p:nvPr/>
          </p:nvSpPr>
          <p:spPr>
            <a:xfrm>
              <a:off x="1245889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30" name="Tekstvak 33"/>
            <p:cNvSpPr txBox="1"/>
            <p:nvPr/>
          </p:nvSpPr>
          <p:spPr>
            <a:xfrm>
              <a:off x="1245889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31" name="Tekstvak 33"/>
            <p:cNvSpPr txBox="1"/>
            <p:nvPr/>
          </p:nvSpPr>
          <p:spPr>
            <a:xfrm>
              <a:off x="1245450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32" name="Ovaal 118"/>
            <p:cNvSpPr/>
            <p:nvPr/>
          </p:nvSpPr>
          <p:spPr>
            <a:xfrm>
              <a:off x="12458895" y="43633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3" name="Ovaal 119"/>
            <p:cNvSpPr/>
            <p:nvPr/>
          </p:nvSpPr>
          <p:spPr>
            <a:xfrm>
              <a:off x="12463970" y="2543208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34" name="Rechte verbindingslijn 120"/>
            <p:cNvCxnSpPr/>
            <p:nvPr/>
          </p:nvCxnSpPr>
          <p:spPr>
            <a:xfrm>
              <a:off x="1246296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5" name="Rechte verbindingslijn 121"/>
            <p:cNvCxnSpPr/>
            <p:nvPr/>
          </p:nvCxnSpPr>
          <p:spPr>
            <a:xfrm>
              <a:off x="1245450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36" name="Rechte verbindingslijn 122"/>
            <p:cNvCxnSpPr/>
            <p:nvPr/>
          </p:nvCxnSpPr>
          <p:spPr>
            <a:xfrm>
              <a:off x="1244616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37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3970" y="1708839"/>
              <a:ext cx="521075" cy="521075"/>
            </a:xfrm>
            <a:prstGeom prst="rect">
              <a:avLst/>
            </a:prstGeom>
          </p:spPr>
        </p:pic>
        <p:sp>
          <p:nvSpPr>
            <p:cNvPr id="138" name="Tekstvak 33"/>
            <p:cNvSpPr txBox="1"/>
            <p:nvPr/>
          </p:nvSpPr>
          <p:spPr>
            <a:xfrm>
              <a:off x="1245450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Klik met de rechter muis knop op de miniatuurweergave van de dia en kies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‘Dia herstellen’. </a:t>
              </a:r>
            </a:p>
          </p:txBody>
        </p:sp>
        <p:sp>
          <p:nvSpPr>
            <p:cNvPr id="139" name="Ovaal 125"/>
            <p:cNvSpPr/>
            <p:nvPr/>
          </p:nvSpPr>
          <p:spPr>
            <a:xfrm>
              <a:off x="12463969" y="411930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40" name="Rechte verbindingslijn 126"/>
            <p:cNvCxnSpPr/>
            <p:nvPr/>
          </p:nvCxnSpPr>
          <p:spPr>
            <a:xfrm>
              <a:off x="1244616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1" name="Groep 127"/>
            <p:cNvGrpSpPr/>
            <p:nvPr/>
          </p:nvGrpSpPr>
          <p:grpSpPr>
            <a:xfrm>
              <a:off x="12458895" y="3495180"/>
              <a:ext cx="1114138" cy="297656"/>
              <a:chOff x="13560784" y="3471416"/>
              <a:chExt cx="1114138" cy="297656"/>
            </a:xfrm>
          </p:grpSpPr>
          <p:sp>
            <p:nvSpPr>
              <p:cNvPr id="158" name="Afgeronde rechthoek 12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59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60" name="Rechte verbindingslijn 13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Gelijkbenige driehoek 13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</p:grpSp>
        <p:pic>
          <p:nvPicPr>
            <p:cNvPr id="142" name="Afbeelding 141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2461302" y="5223085"/>
              <a:ext cx="2390775" cy="1343025"/>
            </a:xfrm>
            <a:prstGeom prst="rect">
              <a:avLst/>
            </a:prstGeom>
          </p:spPr>
        </p:pic>
        <p:grpSp>
          <p:nvGrpSpPr>
            <p:cNvPr id="143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44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145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48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149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2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4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150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151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46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147" name="Picture 3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562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% Tekst + 50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6512893" y="0"/>
            <a:ext cx="5679107" cy="6858000"/>
          </a:xfrm>
          <a:custGeom>
            <a:avLst/>
            <a:gdLst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0 w 5760000"/>
              <a:gd name="connsiteY4" fmla="*/ 6857999 h 6858000"/>
              <a:gd name="connsiteX5" fmla="*/ 80893 w 5760000"/>
              <a:gd name="connsiteY5" fmla="*/ 6857999 h 6858000"/>
              <a:gd name="connsiteX6" fmla="*/ 737330 w 5760000"/>
              <a:gd name="connsiteY6" fmla="*/ 311632 h 6858000"/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80893 w 5760000"/>
              <a:gd name="connsiteY4" fmla="*/ 6857999 h 6858000"/>
              <a:gd name="connsiteX5" fmla="*/ 737330 w 5760000"/>
              <a:gd name="connsiteY5" fmla="*/ 311632 h 6858000"/>
              <a:gd name="connsiteX6" fmla="*/ 670738 w 5760000"/>
              <a:gd name="connsiteY6" fmla="*/ 0 h 6858000"/>
              <a:gd name="connsiteX0" fmla="*/ 589845 w 5679107"/>
              <a:gd name="connsiteY0" fmla="*/ 0 h 6858000"/>
              <a:gd name="connsiteX1" fmla="*/ 5679107 w 5679107"/>
              <a:gd name="connsiteY1" fmla="*/ 0 h 6858000"/>
              <a:gd name="connsiteX2" fmla="*/ 5679107 w 5679107"/>
              <a:gd name="connsiteY2" fmla="*/ 6858000 h 6858000"/>
              <a:gd name="connsiteX3" fmla="*/ 0 w 5679107"/>
              <a:gd name="connsiteY3" fmla="*/ 6857999 h 6858000"/>
              <a:gd name="connsiteX4" fmla="*/ 656437 w 5679107"/>
              <a:gd name="connsiteY4" fmla="*/ 311632 h 6858000"/>
              <a:gd name="connsiteX5" fmla="*/ 589845 w 56791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9107" h="6858000">
                <a:moveTo>
                  <a:pt x="589845" y="0"/>
                </a:moveTo>
                <a:lnTo>
                  <a:pt x="5679107" y="0"/>
                </a:lnTo>
                <a:lnTo>
                  <a:pt x="5679107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2" name="Rechthoek 2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 TEKST +</a:t>
            </a:r>
            <a:r>
              <a:rPr lang="nl-NL" sz="2000" b="1" baseline="0" dirty="0">
                <a:solidFill>
                  <a:schemeClr val="accent1"/>
                </a:solidFill>
              </a:rPr>
              <a:t> 50%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58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9" name="Rechthoek 58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61" name="Ovaal 60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62" name="Ovaal 6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Ovaal 6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4" name="Ovaal 6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6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8" name="Rechte verbindingslijn 6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9" name="Rechte verbindingslijn 6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0" name="Rechte verbindingslijn 6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72" name="Groep 7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7" name="Rechthoek 9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ep 9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14" name="Rechthoek 11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01" name="Groep 10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02" name="Groep 10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9" name="Rechthoek 10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0" name="Rechthoek 10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1" name="Rechthoek 11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2" name="Rechthoek 11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3" name="Rechthoek 11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03" name="Groep 10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7" name="Rechthoek 10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8" name="Rechthoek 10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73" name="Groep 7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84" name="Afgeronde rechthoek 8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5" name="Groep 8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6" name="Rechthoek 8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4" name="Rechthoek 9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5" name="Rechthoek 9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6" name="Vrije vorm 9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74" name="Rechte verbindingslijn 73"/>
            <p:cNvCxnSpPr>
              <a:stCxn id="99" idx="2"/>
              <a:endCxn id="8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75" name="Rechte verbindingslijn 74"/>
            <p:cNvCxnSpPr>
              <a:endCxn id="11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7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8" name="Ovaal 7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80" name="Groep 7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82" name="Afgeronde rechthoek 8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Vrije vorm 8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8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34" name="Groep 133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sp>
          <p:nvSpPr>
            <p:cNvPr id="135" name="Rechthoek 100"/>
            <p:cNvSpPr/>
            <p:nvPr/>
          </p:nvSpPr>
          <p:spPr>
            <a:xfrm>
              <a:off x="1245889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36" name="Tekstvak 33"/>
            <p:cNvSpPr txBox="1"/>
            <p:nvPr/>
          </p:nvSpPr>
          <p:spPr>
            <a:xfrm>
              <a:off x="1245889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37" name="Tekstvak 33"/>
            <p:cNvSpPr txBox="1"/>
            <p:nvPr/>
          </p:nvSpPr>
          <p:spPr>
            <a:xfrm>
              <a:off x="1245450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38" name="Ovaal 118"/>
            <p:cNvSpPr/>
            <p:nvPr/>
          </p:nvSpPr>
          <p:spPr>
            <a:xfrm>
              <a:off x="12458895" y="43633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9" name="Ovaal 119"/>
            <p:cNvSpPr/>
            <p:nvPr/>
          </p:nvSpPr>
          <p:spPr>
            <a:xfrm>
              <a:off x="12463970" y="2543208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40" name="Rechte verbindingslijn 120"/>
            <p:cNvCxnSpPr/>
            <p:nvPr/>
          </p:nvCxnSpPr>
          <p:spPr>
            <a:xfrm>
              <a:off x="1246296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41" name="Rechte verbindingslijn 121"/>
            <p:cNvCxnSpPr/>
            <p:nvPr/>
          </p:nvCxnSpPr>
          <p:spPr>
            <a:xfrm>
              <a:off x="1245450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42" name="Rechte verbindingslijn 122"/>
            <p:cNvCxnSpPr/>
            <p:nvPr/>
          </p:nvCxnSpPr>
          <p:spPr>
            <a:xfrm>
              <a:off x="1244616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43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3970" y="1708839"/>
              <a:ext cx="521075" cy="521075"/>
            </a:xfrm>
            <a:prstGeom prst="rect">
              <a:avLst/>
            </a:prstGeom>
          </p:spPr>
        </p:pic>
        <p:sp>
          <p:nvSpPr>
            <p:cNvPr id="144" name="Tekstvak 33"/>
            <p:cNvSpPr txBox="1"/>
            <p:nvPr/>
          </p:nvSpPr>
          <p:spPr>
            <a:xfrm>
              <a:off x="1245450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Klik met de rechter muis knop op de miniatuurweergave van de dia en kies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‘Dia herstellen’. </a:t>
              </a:r>
            </a:p>
          </p:txBody>
        </p:sp>
        <p:sp>
          <p:nvSpPr>
            <p:cNvPr id="145" name="Ovaal 125"/>
            <p:cNvSpPr/>
            <p:nvPr/>
          </p:nvSpPr>
          <p:spPr>
            <a:xfrm>
              <a:off x="12463969" y="411930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46" name="Rechte verbindingslijn 126"/>
            <p:cNvCxnSpPr/>
            <p:nvPr/>
          </p:nvCxnSpPr>
          <p:spPr>
            <a:xfrm>
              <a:off x="1244616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47" name="Groep 127"/>
            <p:cNvGrpSpPr/>
            <p:nvPr/>
          </p:nvGrpSpPr>
          <p:grpSpPr>
            <a:xfrm>
              <a:off x="12458895" y="3495180"/>
              <a:ext cx="1114138" cy="297656"/>
              <a:chOff x="13560784" y="3471416"/>
              <a:chExt cx="1114138" cy="297656"/>
            </a:xfrm>
          </p:grpSpPr>
          <p:sp>
            <p:nvSpPr>
              <p:cNvPr id="164" name="Afgeronde rechthoek 12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65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66" name="Rechte verbindingslijn 13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Gelijkbenige driehoek 13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</p:grpSp>
        <p:pic>
          <p:nvPicPr>
            <p:cNvPr id="148" name="Afbeelding 147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2461302" y="5223085"/>
              <a:ext cx="2390775" cy="1343025"/>
            </a:xfrm>
            <a:prstGeom prst="rect">
              <a:avLst/>
            </a:prstGeom>
          </p:spPr>
        </p:pic>
        <p:grpSp>
          <p:nvGrpSpPr>
            <p:cNvPr id="149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50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151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54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155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58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9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0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1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2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63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156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157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52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153" name="Picture 3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670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% Tekst + 75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3735860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3735860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3146950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4040975" y="0"/>
            <a:ext cx="8151025" cy="6858002"/>
          </a:xfrm>
          <a:custGeom>
            <a:avLst/>
            <a:gdLst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9264119 w 9264119"/>
              <a:gd name="connsiteY6" fmla="*/ 6858002 h 6858002"/>
              <a:gd name="connsiteX7" fmla="*/ 5679105 w 9264119"/>
              <a:gd name="connsiteY7" fmla="*/ 6858002 h 6858002"/>
              <a:gd name="connsiteX8" fmla="*/ 5679105 w 9264119"/>
              <a:gd name="connsiteY8" fmla="*/ 6858000 h 6858002"/>
              <a:gd name="connsiteX9" fmla="*/ 0 w 9264119"/>
              <a:gd name="connsiteY9" fmla="*/ 6857999 h 6858002"/>
              <a:gd name="connsiteX10" fmla="*/ 656437 w 9264119"/>
              <a:gd name="connsiteY10" fmla="*/ 311632 h 6858002"/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5679105 w 9264119"/>
              <a:gd name="connsiteY6" fmla="*/ 6858002 h 6858002"/>
              <a:gd name="connsiteX7" fmla="*/ 5679105 w 9264119"/>
              <a:gd name="connsiteY7" fmla="*/ 6858000 h 6858002"/>
              <a:gd name="connsiteX8" fmla="*/ 0 w 9264119"/>
              <a:gd name="connsiteY8" fmla="*/ 6857999 h 6858002"/>
              <a:gd name="connsiteX9" fmla="*/ 656437 w 9264119"/>
              <a:gd name="connsiteY9" fmla="*/ 311632 h 6858002"/>
              <a:gd name="connsiteX10" fmla="*/ 589845 w 9264119"/>
              <a:gd name="connsiteY10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5679107 w 8151025"/>
              <a:gd name="connsiteY2" fmla="*/ 1 h 6858002"/>
              <a:gd name="connsiteX3" fmla="*/ 8151025 w 8151025"/>
              <a:gd name="connsiteY3" fmla="*/ 1 h 6858002"/>
              <a:gd name="connsiteX4" fmla="*/ 8151025 w 8151025"/>
              <a:gd name="connsiteY4" fmla="*/ 6858000 h 6858002"/>
              <a:gd name="connsiteX5" fmla="*/ 5679105 w 8151025"/>
              <a:gd name="connsiteY5" fmla="*/ 6858002 h 6858002"/>
              <a:gd name="connsiteX6" fmla="*/ 5679105 w 8151025"/>
              <a:gd name="connsiteY6" fmla="*/ 6858000 h 6858002"/>
              <a:gd name="connsiteX7" fmla="*/ 0 w 8151025"/>
              <a:gd name="connsiteY7" fmla="*/ 6857999 h 6858002"/>
              <a:gd name="connsiteX8" fmla="*/ 656437 w 8151025"/>
              <a:gd name="connsiteY8" fmla="*/ 311632 h 6858002"/>
              <a:gd name="connsiteX9" fmla="*/ 589845 w 8151025"/>
              <a:gd name="connsiteY9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8151025 w 8151025"/>
              <a:gd name="connsiteY2" fmla="*/ 1 h 6858002"/>
              <a:gd name="connsiteX3" fmla="*/ 8151025 w 8151025"/>
              <a:gd name="connsiteY3" fmla="*/ 6858000 h 6858002"/>
              <a:gd name="connsiteX4" fmla="*/ 5679105 w 8151025"/>
              <a:gd name="connsiteY4" fmla="*/ 6858002 h 6858002"/>
              <a:gd name="connsiteX5" fmla="*/ 5679105 w 8151025"/>
              <a:gd name="connsiteY5" fmla="*/ 6858000 h 6858002"/>
              <a:gd name="connsiteX6" fmla="*/ 0 w 8151025"/>
              <a:gd name="connsiteY6" fmla="*/ 6857999 h 6858002"/>
              <a:gd name="connsiteX7" fmla="*/ 656437 w 8151025"/>
              <a:gd name="connsiteY7" fmla="*/ 311632 h 6858002"/>
              <a:gd name="connsiteX8" fmla="*/ 589845 w 8151025"/>
              <a:gd name="connsiteY8" fmla="*/ 0 h 6858002"/>
              <a:gd name="connsiteX0" fmla="*/ 589845 w 8151025"/>
              <a:gd name="connsiteY0" fmla="*/ 0 h 6858002"/>
              <a:gd name="connsiteX1" fmla="*/ 8151025 w 8151025"/>
              <a:gd name="connsiteY1" fmla="*/ 1 h 6858002"/>
              <a:gd name="connsiteX2" fmla="*/ 8151025 w 8151025"/>
              <a:gd name="connsiteY2" fmla="*/ 6858000 h 6858002"/>
              <a:gd name="connsiteX3" fmla="*/ 5679105 w 8151025"/>
              <a:gd name="connsiteY3" fmla="*/ 6858002 h 6858002"/>
              <a:gd name="connsiteX4" fmla="*/ 5679105 w 8151025"/>
              <a:gd name="connsiteY4" fmla="*/ 6858000 h 6858002"/>
              <a:gd name="connsiteX5" fmla="*/ 0 w 8151025"/>
              <a:gd name="connsiteY5" fmla="*/ 6857999 h 6858002"/>
              <a:gd name="connsiteX6" fmla="*/ 656437 w 8151025"/>
              <a:gd name="connsiteY6" fmla="*/ 311632 h 6858002"/>
              <a:gd name="connsiteX7" fmla="*/ 589845 w 8151025"/>
              <a:gd name="connsiteY7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1025" h="6858002">
                <a:moveTo>
                  <a:pt x="589845" y="0"/>
                </a:moveTo>
                <a:lnTo>
                  <a:pt x="8151025" y="1"/>
                </a:lnTo>
                <a:lnTo>
                  <a:pt x="8151025" y="6858000"/>
                </a:lnTo>
                <a:lnTo>
                  <a:pt x="5679105" y="6858002"/>
                </a:lnTo>
                <a:lnTo>
                  <a:pt x="5679105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57" name="Rechthoek 56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25% TEKST +</a:t>
            </a:r>
            <a:r>
              <a:rPr lang="nl-NL" sz="2000" b="1" baseline="0" dirty="0">
                <a:solidFill>
                  <a:schemeClr val="accent1"/>
                </a:solidFill>
              </a:rPr>
              <a:t> 75%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9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94" name="Rechthoek 9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9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96" name="Ovaal 9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Ovaal 9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9" name="Ovaal 9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0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03" name="Rechte verbindingslijn 10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4" name="Rechte verbindingslijn 10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5" name="Rechte verbindingslijn 10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6" name="Groep 10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54" name="Afgeronde rechthoek 15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55" name="Groep 15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56" name="Rechthoek 15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7" name="Rechthoek 15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8" name="Rechthoek 15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9" name="Rechthoek 15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4" name="Rechthoek 16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5" name="Rechthoek 16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6" name="Vrije vorm 16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07" name="Groep 10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32" name="Rechthoek 13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5" name="Groep 13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0" name="Rechthoek 14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1" name="Rechthoek 15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2" name="Rechthoek 15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3" name="Rechthoek 15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36" name="Groep 13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37" name="Groep 13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4" name="Rechthoek 14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" name="Rechthoek 14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" name="Rechthoek 14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7" name="Rechthoek 14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8" name="Rechthoek 14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38" name="Groep 13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39" name="Rechthoek 13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0" name="Rechthoek 13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1" name="Rechthoek 14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" name="Rechthoek 14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" name="Rechthoek 14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08" name="Groep 10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09" name="Rechte verbindingslijn 108"/>
            <p:cNvCxnSpPr>
              <a:stCxn id="134" idx="2"/>
              <a:endCxn id="11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10" name="Rechte verbindingslijn 109"/>
            <p:cNvCxnSpPr>
              <a:endCxn id="15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13" name="Ovaal 11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15" name="Groep 11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17" name="Afgeronde rechthoek 11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Vrije vorm 11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1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69" name="Groep 168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sp>
          <p:nvSpPr>
            <p:cNvPr id="170" name="Rechthoek 100"/>
            <p:cNvSpPr/>
            <p:nvPr/>
          </p:nvSpPr>
          <p:spPr>
            <a:xfrm>
              <a:off x="1245889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71" name="Tekstvak 33"/>
            <p:cNvSpPr txBox="1"/>
            <p:nvPr/>
          </p:nvSpPr>
          <p:spPr>
            <a:xfrm>
              <a:off x="1245889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72" name="Tekstvak 33"/>
            <p:cNvSpPr txBox="1"/>
            <p:nvPr/>
          </p:nvSpPr>
          <p:spPr>
            <a:xfrm>
              <a:off x="1245450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73" name="Ovaal 118"/>
            <p:cNvSpPr/>
            <p:nvPr/>
          </p:nvSpPr>
          <p:spPr>
            <a:xfrm>
              <a:off x="12458895" y="436334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4" name="Ovaal 119"/>
            <p:cNvSpPr/>
            <p:nvPr/>
          </p:nvSpPr>
          <p:spPr>
            <a:xfrm>
              <a:off x="12463970" y="2543208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5" name="Rechte verbindingslijn 120"/>
            <p:cNvCxnSpPr/>
            <p:nvPr/>
          </p:nvCxnSpPr>
          <p:spPr>
            <a:xfrm>
              <a:off x="1246296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76" name="Rechte verbindingslijn 121"/>
            <p:cNvCxnSpPr/>
            <p:nvPr/>
          </p:nvCxnSpPr>
          <p:spPr>
            <a:xfrm>
              <a:off x="1245450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77" name="Rechte verbindingslijn 122"/>
            <p:cNvCxnSpPr/>
            <p:nvPr/>
          </p:nvCxnSpPr>
          <p:spPr>
            <a:xfrm>
              <a:off x="1244616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78" name="Icoontje afbeeldi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3970" y="1708839"/>
              <a:ext cx="521075" cy="521075"/>
            </a:xfrm>
            <a:prstGeom prst="rect">
              <a:avLst/>
            </a:prstGeom>
          </p:spPr>
        </p:pic>
        <p:sp>
          <p:nvSpPr>
            <p:cNvPr id="179" name="Tekstvak 33"/>
            <p:cNvSpPr txBox="1"/>
            <p:nvPr/>
          </p:nvSpPr>
          <p:spPr>
            <a:xfrm>
              <a:off x="1245450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Klik met de rechter muis knop op de miniatuurweergave van de dia en kies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‘Dia herstellen’. </a:t>
              </a:r>
            </a:p>
          </p:txBody>
        </p:sp>
        <p:sp>
          <p:nvSpPr>
            <p:cNvPr id="180" name="Ovaal 125"/>
            <p:cNvSpPr/>
            <p:nvPr/>
          </p:nvSpPr>
          <p:spPr>
            <a:xfrm>
              <a:off x="12463969" y="411930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81" name="Rechte verbindingslijn 126"/>
            <p:cNvCxnSpPr/>
            <p:nvPr/>
          </p:nvCxnSpPr>
          <p:spPr>
            <a:xfrm>
              <a:off x="1244616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82" name="Groep 127"/>
            <p:cNvGrpSpPr/>
            <p:nvPr/>
          </p:nvGrpSpPr>
          <p:grpSpPr>
            <a:xfrm>
              <a:off x="12458895" y="3495180"/>
              <a:ext cx="1114138" cy="297656"/>
              <a:chOff x="13560784" y="3471416"/>
              <a:chExt cx="1114138" cy="297656"/>
            </a:xfrm>
          </p:grpSpPr>
          <p:sp>
            <p:nvSpPr>
              <p:cNvPr id="199" name="Afgeronde rechthoek 128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00" name="Tekstvak 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201" name="Rechte verbindingslijn 130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Gelijkbenige driehoek 131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</p:grpSp>
        <p:pic>
          <p:nvPicPr>
            <p:cNvPr id="183" name="Afbeelding 182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2461302" y="5223085"/>
              <a:ext cx="2390775" cy="1343025"/>
            </a:xfrm>
            <a:prstGeom prst="rect">
              <a:avLst/>
            </a:prstGeom>
          </p:spPr>
        </p:pic>
        <p:grpSp>
          <p:nvGrpSpPr>
            <p:cNvPr id="184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185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186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189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190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193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4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5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6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7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198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191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192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87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188" name="Picture 3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269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Afbeeldin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1942257 h 6858001"/>
              <a:gd name="connsiteX5" fmla="*/ 217289 w 12192001"/>
              <a:gd name="connsiteY5" fmla="*/ 1939671 h 6858001"/>
              <a:gd name="connsiteX6" fmla="*/ 12192000 w 12192001"/>
              <a:gd name="connsiteY6" fmla="*/ 40755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1942257"/>
                </a:lnTo>
                <a:lnTo>
                  <a:pt x="217289" y="1939671"/>
                </a:lnTo>
                <a:cubicBezTo>
                  <a:pt x="4208859" y="1834288"/>
                  <a:pt x="5805487" y="407554"/>
                  <a:pt x="12192000" y="40755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AFBEELDING +  TITEL</a:t>
            </a:r>
          </a:p>
        </p:txBody>
      </p:sp>
      <p:grpSp>
        <p:nvGrpSpPr>
          <p:cNvPr id="46" name="Groep 45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47" name="Afbeelding 4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48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64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65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66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67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68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69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0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1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72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73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74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75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76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77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78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79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9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50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51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54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55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58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59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0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1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2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56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57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52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981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407554 h 6858001"/>
              <a:gd name="connsiteX5" fmla="*/ 11974711 w 12192001"/>
              <a:gd name="connsiteY5" fmla="*/ 1939671 h 6858001"/>
              <a:gd name="connsiteX6" fmla="*/ 12192000 w 12192001"/>
              <a:gd name="connsiteY6" fmla="*/ 194225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407554"/>
                </a:lnTo>
                <a:cubicBezTo>
                  <a:pt x="6386513" y="407554"/>
                  <a:pt x="7983141" y="1834288"/>
                  <a:pt x="11974711" y="1939671"/>
                </a:cubicBezTo>
                <a:lnTo>
                  <a:pt x="12192000" y="19422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AFBEELDING +</a:t>
            </a:r>
            <a:r>
              <a:rPr lang="nl-NL" sz="2000" b="1" baseline="0" dirty="0">
                <a:solidFill>
                  <a:schemeClr val="accent1"/>
                </a:solidFill>
              </a:rPr>
              <a:t> TITEL 2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2" name="Groep 1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57" name="Afbeelding 5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23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40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41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42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3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4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5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6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7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8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9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50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51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52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3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4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55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6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7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0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31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4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7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8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9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2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3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8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8" name="Titel 1"/>
          <p:cNvSpPr>
            <a:spLocks noGrp="1"/>
          </p:cNvSpPr>
          <p:nvPr>
            <p:ph type="title" hasCustomPrompt="1"/>
          </p:nvPr>
        </p:nvSpPr>
        <p:spPr>
          <a:xfrm>
            <a:off x="6863423" y="531341"/>
            <a:ext cx="4809917" cy="496565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 dirty="0"/>
              <a:t>Klik hier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7188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/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video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522783" y="5777461"/>
            <a:ext cx="1162800" cy="7128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VIDEO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12437429" y="14897"/>
            <a:ext cx="2714126" cy="3676571"/>
            <a:chOff x="12437429" y="14897"/>
            <a:chExt cx="2714126" cy="3676571"/>
          </a:xfrm>
        </p:grpSpPr>
        <p:sp>
          <p:nvSpPr>
            <p:cNvPr id="17" name="Rechthoek 1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VIDEO INVOEGEN</a:t>
              </a:r>
            </a:p>
          </p:txBody>
        </p:sp>
        <p:sp>
          <p:nvSpPr>
            <p:cNvPr id="1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video. Klik op het pictogram om een video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video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" name="Ovaal 1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3" name="Rechte verbindingslijn 3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7" name="Groep 26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28" name="Rechthoek 27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9" name="Vrije vorm 28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0" name="Vrije vorm 29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06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% Tekst + 5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6512892" y="1804890"/>
            <a:ext cx="5126658" cy="370718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324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grafiek in te voegen</a:t>
            </a:r>
          </a:p>
        </p:txBody>
      </p:sp>
      <p:sp>
        <p:nvSpPr>
          <p:cNvPr id="32" name="Rechthoek 3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 TEKST + 50%</a:t>
            </a:r>
            <a:r>
              <a:rPr lang="nl-NL" sz="2000" b="1" baseline="0" dirty="0">
                <a:solidFill>
                  <a:schemeClr val="accent1"/>
                </a:solidFill>
              </a:rPr>
              <a:t> GRAFIEK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3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34" name="Rechthoek 3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3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7" name="Ovaal 3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9" name="Ovaal 3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4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43" name="Rechte verbindingslijn 4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4" name="Rechte verbindingslijn 4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5" name="Rechte verbindingslijn 4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6" name="Groep 4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94" name="Afgeronde rechthoek 9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95" name="Groep 9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96" name="Rechthoek 9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7" name="Rechthoek 9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8" name="Rechthoek 9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9" name="Rechthoek 9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0" name="Rechthoek 9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1" name="Rechthoek 10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2" name="Rechthoek 10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3" name="Rechthoek 10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4" name="Rechthoek 10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5" name="Rechthoek 10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6" name="Vrije vorm 10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7" name="Groep 4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72" name="Rechthoek 7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5" name="Groep 7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89" name="Rechthoek 8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76" name="Groep 7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77" name="Groep 7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84" name="Rechthoek 8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5" name="Rechthoek 8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6" name="Rechthoek 8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7" name="Rechthoek 8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8" name="Rechthoek 8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78" name="Groep 7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79" name="Rechthoek 7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0" name="Rechthoek 7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1" name="Rechthoek 8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2" name="Rechthoek 8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3" name="Rechthoek 8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48" name="Groep 4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59" name="Afgeronde rechthoek 5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60" name="Groep 5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61" name="Rechthoek 6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2" name="Rechthoek 6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3" name="Rechthoek 6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4" name="Rechthoek 6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5" name="Rechthoek 6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6" name="Rechthoek 6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Rechthoek 6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Rechthoek 6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9" name="Rechthoek 6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0" name="Rechthoek 6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1" name="Vrije vorm 7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49" name="Rechte verbindingslijn 48"/>
            <p:cNvCxnSpPr>
              <a:stCxn id="74" idx="2"/>
              <a:endCxn id="5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50" name="Rechte verbindingslijn 49"/>
            <p:cNvCxnSpPr>
              <a:endCxn id="9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5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5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53" name="Ovaal 5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5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55" name="Groep 5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57" name="Afgeronde rechthoek 5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Vrije vorm 5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5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07" name="Groep 106"/>
          <p:cNvGrpSpPr/>
          <p:nvPr userDrawn="1"/>
        </p:nvGrpSpPr>
        <p:grpSpPr>
          <a:xfrm>
            <a:off x="12435216" y="14897"/>
            <a:ext cx="2716339" cy="3676571"/>
            <a:chOff x="12435216" y="14897"/>
            <a:chExt cx="2716339" cy="3676571"/>
          </a:xfrm>
        </p:grpSpPr>
        <p:sp>
          <p:nvSpPr>
            <p:cNvPr id="108" name="Rechthoek 107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109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10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11" name="Ovaal 110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12" name="Ovaal 11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13" name="Rechte verbindingslijn 11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21" name="Afgeronde rechthoek 12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2" name="Tekstvak 12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Gelijkbenige driehoek 12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17" name="Groep 116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118" name="Rechthoek 117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9" name="Rechthoek 118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0" name="Rechthoek 119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12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6512891" y="1447800"/>
            <a:ext cx="5137366" cy="320337"/>
          </a:xfrm>
        </p:spPr>
        <p:txBody>
          <a:bodyPr/>
          <a:lstStyle>
            <a:lvl1pPr algn="ctr">
              <a:defRPr lang="nl-NL" sz="18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972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31340" y="531341"/>
            <a:ext cx="11141674" cy="49656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1340" y="1458098"/>
            <a:ext cx="11142000" cy="486615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nl-NL" dirty="0"/>
              <a:t>Platte tekst</a:t>
            </a:r>
          </a:p>
          <a:p>
            <a:pPr lvl="1"/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3"/>
            <a:r>
              <a:rPr lang="nl-NL" dirty="0"/>
              <a:t>Kopje</a:t>
            </a:r>
          </a:p>
          <a:p>
            <a:pPr lvl="4"/>
            <a:r>
              <a:rPr lang="nl-NL" dirty="0"/>
              <a:t>Cursief</a:t>
            </a:r>
          </a:p>
          <a:p>
            <a:pPr lvl="5"/>
            <a:r>
              <a:rPr lang="nl-NL" dirty="0"/>
              <a:t>Platte tekst</a:t>
            </a:r>
          </a:p>
          <a:p>
            <a:pPr lvl="6"/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Kopje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653688" y="6252309"/>
            <a:ext cx="101965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51" name="Logo"/>
          <p:cNvGrpSpPr/>
          <p:nvPr userDrawn="1"/>
        </p:nvGrpSpPr>
        <p:grpSpPr>
          <a:xfrm>
            <a:off x="523936" y="5777033"/>
            <a:ext cx="1161968" cy="712167"/>
            <a:chOff x="3341688" y="2430896"/>
            <a:chExt cx="5555177" cy="3404754"/>
          </a:xfrm>
        </p:grpSpPr>
        <p:sp>
          <p:nvSpPr>
            <p:cNvPr id="152" name="Freeform 6"/>
            <p:cNvSpPr>
              <a:spLocks/>
            </p:cNvSpPr>
            <p:nvPr userDrawn="1"/>
          </p:nvSpPr>
          <p:spPr bwMode="auto">
            <a:xfrm>
              <a:off x="7700760" y="2430896"/>
              <a:ext cx="956292" cy="549695"/>
            </a:xfrm>
            <a:custGeom>
              <a:avLst/>
              <a:gdLst>
                <a:gd name="T0" fmla="*/ 771 w 969"/>
                <a:gd name="T1" fmla="*/ 0 h 557"/>
                <a:gd name="T2" fmla="*/ 836 w 969"/>
                <a:gd name="T3" fmla="*/ 7 h 557"/>
                <a:gd name="T4" fmla="*/ 901 w 969"/>
                <a:gd name="T5" fmla="*/ 24 h 557"/>
                <a:gd name="T6" fmla="*/ 969 w 969"/>
                <a:gd name="T7" fmla="*/ 51 h 557"/>
                <a:gd name="T8" fmla="*/ 939 w 969"/>
                <a:gd name="T9" fmla="*/ 123 h 557"/>
                <a:gd name="T10" fmla="*/ 903 w 969"/>
                <a:gd name="T11" fmla="*/ 186 h 557"/>
                <a:gd name="T12" fmla="*/ 864 w 969"/>
                <a:gd name="T13" fmla="*/ 244 h 557"/>
                <a:gd name="T14" fmla="*/ 819 w 969"/>
                <a:gd name="T15" fmla="*/ 294 h 557"/>
                <a:gd name="T16" fmla="*/ 771 w 969"/>
                <a:gd name="T17" fmla="*/ 336 h 557"/>
                <a:gd name="T18" fmla="*/ 720 w 969"/>
                <a:gd name="T19" fmla="*/ 376 h 557"/>
                <a:gd name="T20" fmla="*/ 667 w 969"/>
                <a:gd name="T21" fmla="*/ 408 h 557"/>
                <a:gd name="T22" fmla="*/ 609 w 969"/>
                <a:gd name="T23" fmla="*/ 437 h 557"/>
                <a:gd name="T24" fmla="*/ 549 w 969"/>
                <a:gd name="T25" fmla="*/ 461 h 557"/>
                <a:gd name="T26" fmla="*/ 486 w 969"/>
                <a:gd name="T27" fmla="*/ 482 h 557"/>
                <a:gd name="T28" fmla="*/ 421 w 969"/>
                <a:gd name="T29" fmla="*/ 497 h 557"/>
                <a:gd name="T30" fmla="*/ 355 w 969"/>
                <a:gd name="T31" fmla="*/ 512 h 557"/>
                <a:gd name="T32" fmla="*/ 287 w 969"/>
                <a:gd name="T33" fmla="*/ 524 h 557"/>
                <a:gd name="T34" fmla="*/ 217 w 969"/>
                <a:gd name="T35" fmla="*/ 533 h 557"/>
                <a:gd name="T36" fmla="*/ 145 w 969"/>
                <a:gd name="T37" fmla="*/ 541 h 557"/>
                <a:gd name="T38" fmla="*/ 73 w 969"/>
                <a:gd name="T39" fmla="*/ 550 h 557"/>
                <a:gd name="T40" fmla="*/ 0 w 969"/>
                <a:gd name="T41" fmla="*/ 557 h 557"/>
                <a:gd name="T42" fmla="*/ 58 w 969"/>
                <a:gd name="T43" fmla="*/ 490 h 557"/>
                <a:gd name="T44" fmla="*/ 116 w 969"/>
                <a:gd name="T45" fmla="*/ 424 h 557"/>
                <a:gd name="T46" fmla="*/ 174 w 969"/>
                <a:gd name="T47" fmla="*/ 360 h 557"/>
                <a:gd name="T48" fmla="*/ 230 w 969"/>
                <a:gd name="T49" fmla="*/ 301 h 557"/>
                <a:gd name="T50" fmla="*/ 288 w 969"/>
                <a:gd name="T51" fmla="*/ 243 h 557"/>
                <a:gd name="T52" fmla="*/ 346 w 969"/>
                <a:gd name="T53" fmla="*/ 190 h 557"/>
                <a:gd name="T54" fmla="*/ 404 w 969"/>
                <a:gd name="T55" fmla="*/ 143 h 557"/>
                <a:gd name="T56" fmla="*/ 464 w 969"/>
                <a:gd name="T57" fmla="*/ 101 h 557"/>
                <a:gd name="T58" fmla="*/ 524 w 969"/>
                <a:gd name="T59" fmla="*/ 65 h 557"/>
                <a:gd name="T60" fmla="*/ 584 w 969"/>
                <a:gd name="T61" fmla="*/ 36 h 557"/>
                <a:gd name="T62" fmla="*/ 645 w 969"/>
                <a:gd name="T63" fmla="*/ 15 h 557"/>
                <a:gd name="T64" fmla="*/ 707 w 969"/>
                <a:gd name="T65" fmla="*/ 3 h 557"/>
                <a:gd name="T66" fmla="*/ 771 w 969"/>
                <a:gd name="T67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9" h="557">
                  <a:moveTo>
                    <a:pt x="771" y="0"/>
                  </a:moveTo>
                  <a:lnTo>
                    <a:pt x="836" y="7"/>
                  </a:lnTo>
                  <a:lnTo>
                    <a:pt x="901" y="24"/>
                  </a:lnTo>
                  <a:lnTo>
                    <a:pt x="969" y="51"/>
                  </a:lnTo>
                  <a:lnTo>
                    <a:pt x="939" y="123"/>
                  </a:lnTo>
                  <a:lnTo>
                    <a:pt x="903" y="186"/>
                  </a:lnTo>
                  <a:lnTo>
                    <a:pt x="864" y="244"/>
                  </a:lnTo>
                  <a:lnTo>
                    <a:pt x="819" y="294"/>
                  </a:lnTo>
                  <a:lnTo>
                    <a:pt x="771" y="336"/>
                  </a:lnTo>
                  <a:lnTo>
                    <a:pt x="720" y="376"/>
                  </a:lnTo>
                  <a:lnTo>
                    <a:pt x="667" y="408"/>
                  </a:lnTo>
                  <a:lnTo>
                    <a:pt x="609" y="437"/>
                  </a:lnTo>
                  <a:lnTo>
                    <a:pt x="549" y="461"/>
                  </a:lnTo>
                  <a:lnTo>
                    <a:pt x="486" y="482"/>
                  </a:lnTo>
                  <a:lnTo>
                    <a:pt x="421" y="497"/>
                  </a:lnTo>
                  <a:lnTo>
                    <a:pt x="355" y="512"/>
                  </a:lnTo>
                  <a:lnTo>
                    <a:pt x="287" y="524"/>
                  </a:lnTo>
                  <a:lnTo>
                    <a:pt x="217" y="533"/>
                  </a:lnTo>
                  <a:lnTo>
                    <a:pt x="145" y="541"/>
                  </a:lnTo>
                  <a:lnTo>
                    <a:pt x="73" y="550"/>
                  </a:lnTo>
                  <a:lnTo>
                    <a:pt x="0" y="557"/>
                  </a:lnTo>
                  <a:lnTo>
                    <a:pt x="58" y="490"/>
                  </a:lnTo>
                  <a:lnTo>
                    <a:pt x="116" y="424"/>
                  </a:lnTo>
                  <a:lnTo>
                    <a:pt x="174" y="360"/>
                  </a:lnTo>
                  <a:lnTo>
                    <a:pt x="230" y="301"/>
                  </a:lnTo>
                  <a:lnTo>
                    <a:pt x="288" y="243"/>
                  </a:lnTo>
                  <a:lnTo>
                    <a:pt x="346" y="190"/>
                  </a:lnTo>
                  <a:lnTo>
                    <a:pt x="404" y="143"/>
                  </a:lnTo>
                  <a:lnTo>
                    <a:pt x="464" y="101"/>
                  </a:lnTo>
                  <a:lnTo>
                    <a:pt x="524" y="65"/>
                  </a:lnTo>
                  <a:lnTo>
                    <a:pt x="584" y="36"/>
                  </a:lnTo>
                  <a:lnTo>
                    <a:pt x="645" y="15"/>
                  </a:lnTo>
                  <a:lnTo>
                    <a:pt x="707" y="3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Freeform 7"/>
            <p:cNvSpPr>
              <a:spLocks/>
            </p:cNvSpPr>
            <p:nvPr userDrawn="1"/>
          </p:nvSpPr>
          <p:spPr bwMode="auto">
            <a:xfrm>
              <a:off x="6069439" y="2508860"/>
              <a:ext cx="947410" cy="594105"/>
            </a:xfrm>
            <a:custGeom>
              <a:avLst/>
              <a:gdLst>
                <a:gd name="T0" fmla="*/ 823 w 960"/>
                <a:gd name="T1" fmla="*/ 0 h 602"/>
                <a:gd name="T2" fmla="*/ 890 w 960"/>
                <a:gd name="T3" fmla="*/ 8 h 602"/>
                <a:gd name="T4" fmla="*/ 960 w 960"/>
                <a:gd name="T5" fmla="*/ 27 h 602"/>
                <a:gd name="T6" fmla="*/ 929 w 960"/>
                <a:gd name="T7" fmla="*/ 104 h 602"/>
                <a:gd name="T8" fmla="*/ 895 w 960"/>
                <a:gd name="T9" fmla="*/ 174 h 602"/>
                <a:gd name="T10" fmla="*/ 857 w 960"/>
                <a:gd name="T11" fmla="*/ 235 h 602"/>
                <a:gd name="T12" fmla="*/ 814 w 960"/>
                <a:gd name="T13" fmla="*/ 290 h 602"/>
                <a:gd name="T14" fmla="*/ 767 w 960"/>
                <a:gd name="T15" fmla="*/ 339 h 602"/>
                <a:gd name="T16" fmla="*/ 717 w 960"/>
                <a:gd name="T17" fmla="*/ 382 h 602"/>
                <a:gd name="T18" fmla="*/ 662 w 960"/>
                <a:gd name="T19" fmla="*/ 420 h 602"/>
                <a:gd name="T20" fmla="*/ 606 w 960"/>
                <a:gd name="T21" fmla="*/ 452 h 602"/>
                <a:gd name="T22" fmla="*/ 546 w 960"/>
                <a:gd name="T23" fmla="*/ 479 h 602"/>
                <a:gd name="T24" fmla="*/ 485 w 960"/>
                <a:gd name="T25" fmla="*/ 503 h 602"/>
                <a:gd name="T26" fmla="*/ 420 w 960"/>
                <a:gd name="T27" fmla="*/ 524 h 602"/>
                <a:gd name="T28" fmla="*/ 353 w 960"/>
                <a:gd name="T29" fmla="*/ 543 h 602"/>
                <a:gd name="T30" fmla="*/ 287 w 960"/>
                <a:gd name="T31" fmla="*/ 558 h 602"/>
                <a:gd name="T32" fmla="*/ 217 w 960"/>
                <a:gd name="T33" fmla="*/ 570 h 602"/>
                <a:gd name="T34" fmla="*/ 145 w 960"/>
                <a:gd name="T35" fmla="*/ 582 h 602"/>
                <a:gd name="T36" fmla="*/ 73 w 960"/>
                <a:gd name="T37" fmla="*/ 592 h 602"/>
                <a:gd name="T38" fmla="*/ 0 w 960"/>
                <a:gd name="T39" fmla="*/ 602 h 602"/>
                <a:gd name="T40" fmla="*/ 56 w 960"/>
                <a:gd name="T41" fmla="*/ 538 h 602"/>
                <a:gd name="T42" fmla="*/ 113 w 960"/>
                <a:gd name="T43" fmla="*/ 473 h 602"/>
                <a:gd name="T44" fmla="*/ 169 w 960"/>
                <a:gd name="T45" fmla="*/ 409 h 602"/>
                <a:gd name="T46" fmla="*/ 224 w 960"/>
                <a:gd name="T47" fmla="*/ 348 h 602"/>
                <a:gd name="T48" fmla="*/ 280 w 960"/>
                <a:gd name="T49" fmla="*/ 288 h 602"/>
                <a:gd name="T50" fmla="*/ 338 w 960"/>
                <a:gd name="T51" fmla="*/ 234 h 602"/>
                <a:gd name="T52" fmla="*/ 394 w 960"/>
                <a:gd name="T53" fmla="*/ 182 h 602"/>
                <a:gd name="T54" fmla="*/ 453 w 960"/>
                <a:gd name="T55" fmla="*/ 134 h 602"/>
                <a:gd name="T56" fmla="*/ 511 w 960"/>
                <a:gd name="T57" fmla="*/ 94 h 602"/>
                <a:gd name="T58" fmla="*/ 570 w 960"/>
                <a:gd name="T59" fmla="*/ 59 h 602"/>
                <a:gd name="T60" fmla="*/ 632 w 960"/>
                <a:gd name="T61" fmla="*/ 32 h 602"/>
                <a:gd name="T62" fmla="*/ 695 w 960"/>
                <a:gd name="T63" fmla="*/ 12 h 602"/>
                <a:gd name="T64" fmla="*/ 758 w 960"/>
                <a:gd name="T65" fmla="*/ 1 h 602"/>
                <a:gd name="T66" fmla="*/ 823 w 960"/>
                <a:gd name="T6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0" h="602">
                  <a:moveTo>
                    <a:pt x="823" y="0"/>
                  </a:moveTo>
                  <a:lnTo>
                    <a:pt x="890" y="8"/>
                  </a:lnTo>
                  <a:lnTo>
                    <a:pt x="960" y="27"/>
                  </a:lnTo>
                  <a:lnTo>
                    <a:pt x="929" y="104"/>
                  </a:lnTo>
                  <a:lnTo>
                    <a:pt x="895" y="174"/>
                  </a:lnTo>
                  <a:lnTo>
                    <a:pt x="857" y="235"/>
                  </a:lnTo>
                  <a:lnTo>
                    <a:pt x="814" y="290"/>
                  </a:lnTo>
                  <a:lnTo>
                    <a:pt x="767" y="339"/>
                  </a:lnTo>
                  <a:lnTo>
                    <a:pt x="717" y="382"/>
                  </a:lnTo>
                  <a:lnTo>
                    <a:pt x="662" y="420"/>
                  </a:lnTo>
                  <a:lnTo>
                    <a:pt x="606" y="452"/>
                  </a:lnTo>
                  <a:lnTo>
                    <a:pt x="546" y="479"/>
                  </a:lnTo>
                  <a:lnTo>
                    <a:pt x="485" y="503"/>
                  </a:lnTo>
                  <a:lnTo>
                    <a:pt x="420" y="524"/>
                  </a:lnTo>
                  <a:lnTo>
                    <a:pt x="353" y="543"/>
                  </a:lnTo>
                  <a:lnTo>
                    <a:pt x="287" y="558"/>
                  </a:lnTo>
                  <a:lnTo>
                    <a:pt x="217" y="570"/>
                  </a:lnTo>
                  <a:lnTo>
                    <a:pt x="145" y="582"/>
                  </a:lnTo>
                  <a:lnTo>
                    <a:pt x="73" y="592"/>
                  </a:lnTo>
                  <a:lnTo>
                    <a:pt x="0" y="602"/>
                  </a:lnTo>
                  <a:lnTo>
                    <a:pt x="56" y="538"/>
                  </a:lnTo>
                  <a:lnTo>
                    <a:pt x="113" y="473"/>
                  </a:lnTo>
                  <a:lnTo>
                    <a:pt x="169" y="409"/>
                  </a:lnTo>
                  <a:lnTo>
                    <a:pt x="224" y="348"/>
                  </a:lnTo>
                  <a:lnTo>
                    <a:pt x="280" y="288"/>
                  </a:lnTo>
                  <a:lnTo>
                    <a:pt x="338" y="234"/>
                  </a:lnTo>
                  <a:lnTo>
                    <a:pt x="394" y="182"/>
                  </a:lnTo>
                  <a:lnTo>
                    <a:pt x="453" y="134"/>
                  </a:lnTo>
                  <a:lnTo>
                    <a:pt x="511" y="94"/>
                  </a:lnTo>
                  <a:lnTo>
                    <a:pt x="570" y="59"/>
                  </a:lnTo>
                  <a:lnTo>
                    <a:pt x="632" y="32"/>
                  </a:lnTo>
                  <a:lnTo>
                    <a:pt x="695" y="12"/>
                  </a:lnTo>
                  <a:lnTo>
                    <a:pt x="758" y="1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4" name="Freeform 8"/>
            <p:cNvSpPr>
              <a:spLocks/>
            </p:cNvSpPr>
            <p:nvPr userDrawn="1"/>
          </p:nvSpPr>
          <p:spPr bwMode="auto">
            <a:xfrm>
              <a:off x="6562881" y="2811834"/>
              <a:ext cx="957279" cy="566472"/>
            </a:xfrm>
            <a:custGeom>
              <a:avLst/>
              <a:gdLst>
                <a:gd name="T0" fmla="*/ 770 w 970"/>
                <a:gd name="T1" fmla="*/ 0 h 574"/>
                <a:gd name="T2" fmla="*/ 837 w 970"/>
                <a:gd name="T3" fmla="*/ 2 h 574"/>
                <a:gd name="T4" fmla="*/ 903 w 970"/>
                <a:gd name="T5" fmla="*/ 15 h 574"/>
                <a:gd name="T6" fmla="*/ 970 w 970"/>
                <a:gd name="T7" fmla="*/ 39 h 574"/>
                <a:gd name="T8" fmla="*/ 939 w 970"/>
                <a:gd name="T9" fmla="*/ 114 h 574"/>
                <a:gd name="T10" fmla="*/ 903 w 970"/>
                <a:gd name="T11" fmla="*/ 183 h 574"/>
                <a:gd name="T12" fmla="*/ 864 w 970"/>
                <a:gd name="T13" fmla="*/ 244 h 574"/>
                <a:gd name="T14" fmla="*/ 820 w 970"/>
                <a:gd name="T15" fmla="*/ 297 h 574"/>
                <a:gd name="T16" fmla="*/ 772 w 970"/>
                <a:gd name="T17" fmla="*/ 345 h 574"/>
                <a:gd name="T18" fmla="*/ 721 w 970"/>
                <a:gd name="T19" fmla="*/ 384 h 574"/>
                <a:gd name="T20" fmla="*/ 666 w 970"/>
                <a:gd name="T21" fmla="*/ 420 h 574"/>
                <a:gd name="T22" fmla="*/ 608 w 970"/>
                <a:gd name="T23" fmla="*/ 451 h 574"/>
                <a:gd name="T24" fmla="*/ 548 w 970"/>
                <a:gd name="T25" fmla="*/ 477 h 574"/>
                <a:gd name="T26" fmla="*/ 485 w 970"/>
                <a:gd name="T27" fmla="*/ 497 h 574"/>
                <a:gd name="T28" fmla="*/ 420 w 970"/>
                <a:gd name="T29" fmla="*/ 516 h 574"/>
                <a:gd name="T30" fmla="*/ 354 w 970"/>
                <a:gd name="T31" fmla="*/ 529 h 574"/>
                <a:gd name="T32" fmla="*/ 285 w 970"/>
                <a:gd name="T33" fmla="*/ 541 h 574"/>
                <a:gd name="T34" fmla="*/ 215 w 970"/>
                <a:gd name="T35" fmla="*/ 552 h 574"/>
                <a:gd name="T36" fmla="*/ 145 w 970"/>
                <a:gd name="T37" fmla="*/ 560 h 574"/>
                <a:gd name="T38" fmla="*/ 72 w 970"/>
                <a:gd name="T39" fmla="*/ 567 h 574"/>
                <a:gd name="T40" fmla="*/ 0 w 970"/>
                <a:gd name="T41" fmla="*/ 574 h 574"/>
                <a:gd name="T42" fmla="*/ 57 w 970"/>
                <a:gd name="T43" fmla="*/ 509 h 574"/>
                <a:gd name="T44" fmla="*/ 115 w 970"/>
                <a:gd name="T45" fmla="*/ 446 h 574"/>
                <a:gd name="T46" fmla="*/ 173 w 970"/>
                <a:gd name="T47" fmla="*/ 383 h 574"/>
                <a:gd name="T48" fmla="*/ 229 w 970"/>
                <a:gd name="T49" fmla="*/ 323 h 574"/>
                <a:gd name="T50" fmla="*/ 287 w 970"/>
                <a:gd name="T51" fmla="*/ 265 h 574"/>
                <a:gd name="T52" fmla="*/ 345 w 970"/>
                <a:gd name="T53" fmla="*/ 210 h 574"/>
                <a:gd name="T54" fmla="*/ 403 w 970"/>
                <a:gd name="T55" fmla="*/ 162 h 574"/>
                <a:gd name="T56" fmla="*/ 463 w 970"/>
                <a:gd name="T57" fmla="*/ 118 h 574"/>
                <a:gd name="T58" fmla="*/ 523 w 970"/>
                <a:gd name="T59" fmla="*/ 79 h 574"/>
                <a:gd name="T60" fmla="*/ 582 w 970"/>
                <a:gd name="T61" fmla="*/ 48 h 574"/>
                <a:gd name="T62" fmla="*/ 644 w 970"/>
                <a:gd name="T63" fmla="*/ 24 h 574"/>
                <a:gd name="T64" fmla="*/ 707 w 970"/>
                <a:gd name="T65" fmla="*/ 7 h 574"/>
                <a:gd name="T66" fmla="*/ 770 w 970"/>
                <a:gd name="T67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0" h="574">
                  <a:moveTo>
                    <a:pt x="770" y="0"/>
                  </a:moveTo>
                  <a:lnTo>
                    <a:pt x="837" y="2"/>
                  </a:lnTo>
                  <a:lnTo>
                    <a:pt x="903" y="15"/>
                  </a:lnTo>
                  <a:lnTo>
                    <a:pt x="970" y="39"/>
                  </a:lnTo>
                  <a:lnTo>
                    <a:pt x="939" y="114"/>
                  </a:lnTo>
                  <a:lnTo>
                    <a:pt x="903" y="183"/>
                  </a:lnTo>
                  <a:lnTo>
                    <a:pt x="864" y="244"/>
                  </a:lnTo>
                  <a:lnTo>
                    <a:pt x="820" y="297"/>
                  </a:lnTo>
                  <a:lnTo>
                    <a:pt x="772" y="345"/>
                  </a:lnTo>
                  <a:lnTo>
                    <a:pt x="721" y="384"/>
                  </a:lnTo>
                  <a:lnTo>
                    <a:pt x="666" y="420"/>
                  </a:lnTo>
                  <a:lnTo>
                    <a:pt x="608" y="451"/>
                  </a:lnTo>
                  <a:lnTo>
                    <a:pt x="548" y="477"/>
                  </a:lnTo>
                  <a:lnTo>
                    <a:pt x="485" y="497"/>
                  </a:lnTo>
                  <a:lnTo>
                    <a:pt x="420" y="516"/>
                  </a:lnTo>
                  <a:lnTo>
                    <a:pt x="354" y="529"/>
                  </a:lnTo>
                  <a:lnTo>
                    <a:pt x="285" y="541"/>
                  </a:lnTo>
                  <a:lnTo>
                    <a:pt x="215" y="552"/>
                  </a:lnTo>
                  <a:lnTo>
                    <a:pt x="145" y="560"/>
                  </a:lnTo>
                  <a:lnTo>
                    <a:pt x="72" y="567"/>
                  </a:lnTo>
                  <a:lnTo>
                    <a:pt x="0" y="574"/>
                  </a:lnTo>
                  <a:lnTo>
                    <a:pt x="57" y="509"/>
                  </a:lnTo>
                  <a:lnTo>
                    <a:pt x="115" y="446"/>
                  </a:lnTo>
                  <a:lnTo>
                    <a:pt x="173" y="383"/>
                  </a:lnTo>
                  <a:lnTo>
                    <a:pt x="229" y="323"/>
                  </a:lnTo>
                  <a:lnTo>
                    <a:pt x="287" y="265"/>
                  </a:lnTo>
                  <a:lnTo>
                    <a:pt x="345" y="210"/>
                  </a:lnTo>
                  <a:lnTo>
                    <a:pt x="403" y="162"/>
                  </a:lnTo>
                  <a:lnTo>
                    <a:pt x="463" y="118"/>
                  </a:lnTo>
                  <a:lnTo>
                    <a:pt x="523" y="79"/>
                  </a:lnTo>
                  <a:lnTo>
                    <a:pt x="582" y="48"/>
                  </a:lnTo>
                  <a:lnTo>
                    <a:pt x="644" y="24"/>
                  </a:lnTo>
                  <a:lnTo>
                    <a:pt x="707" y="7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Freeform 9"/>
            <p:cNvSpPr>
              <a:spLocks/>
            </p:cNvSpPr>
            <p:nvPr userDrawn="1"/>
          </p:nvSpPr>
          <p:spPr bwMode="auto">
            <a:xfrm>
              <a:off x="7400747" y="3143427"/>
              <a:ext cx="972082" cy="534892"/>
            </a:xfrm>
            <a:custGeom>
              <a:avLst/>
              <a:gdLst>
                <a:gd name="T0" fmla="*/ 787 w 985"/>
                <a:gd name="T1" fmla="*/ 0 h 542"/>
                <a:gd name="T2" fmla="*/ 852 w 985"/>
                <a:gd name="T3" fmla="*/ 6 h 542"/>
                <a:gd name="T4" fmla="*/ 917 w 985"/>
                <a:gd name="T5" fmla="*/ 23 h 542"/>
                <a:gd name="T6" fmla="*/ 985 w 985"/>
                <a:gd name="T7" fmla="*/ 50 h 542"/>
                <a:gd name="T8" fmla="*/ 951 w 985"/>
                <a:gd name="T9" fmla="*/ 123 h 542"/>
                <a:gd name="T10" fmla="*/ 913 w 985"/>
                <a:gd name="T11" fmla="*/ 190 h 542"/>
                <a:gd name="T12" fmla="*/ 872 w 985"/>
                <a:gd name="T13" fmla="*/ 248 h 542"/>
                <a:gd name="T14" fmla="*/ 826 w 985"/>
                <a:gd name="T15" fmla="*/ 299 h 542"/>
                <a:gd name="T16" fmla="*/ 777 w 985"/>
                <a:gd name="T17" fmla="*/ 344 h 542"/>
                <a:gd name="T18" fmla="*/ 725 w 985"/>
                <a:gd name="T19" fmla="*/ 383 h 542"/>
                <a:gd name="T20" fmla="*/ 669 w 985"/>
                <a:gd name="T21" fmla="*/ 415 h 542"/>
                <a:gd name="T22" fmla="*/ 611 w 985"/>
                <a:gd name="T23" fmla="*/ 445 h 542"/>
                <a:gd name="T24" fmla="*/ 550 w 985"/>
                <a:gd name="T25" fmla="*/ 467 h 542"/>
                <a:gd name="T26" fmla="*/ 488 w 985"/>
                <a:gd name="T27" fmla="*/ 487 h 542"/>
                <a:gd name="T28" fmla="*/ 422 w 985"/>
                <a:gd name="T29" fmla="*/ 501 h 542"/>
                <a:gd name="T30" fmla="*/ 355 w 985"/>
                <a:gd name="T31" fmla="*/ 515 h 542"/>
                <a:gd name="T32" fmla="*/ 287 w 985"/>
                <a:gd name="T33" fmla="*/ 523 h 542"/>
                <a:gd name="T34" fmla="*/ 217 w 985"/>
                <a:gd name="T35" fmla="*/ 530 h 542"/>
                <a:gd name="T36" fmla="*/ 145 w 985"/>
                <a:gd name="T37" fmla="*/ 535 h 542"/>
                <a:gd name="T38" fmla="*/ 72 w 985"/>
                <a:gd name="T39" fmla="*/ 538 h 542"/>
                <a:gd name="T40" fmla="*/ 0 w 985"/>
                <a:gd name="T41" fmla="*/ 542 h 542"/>
                <a:gd name="T42" fmla="*/ 60 w 985"/>
                <a:gd name="T43" fmla="*/ 479 h 542"/>
                <a:gd name="T44" fmla="*/ 118 w 985"/>
                <a:gd name="T45" fmla="*/ 415 h 542"/>
                <a:gd name="T46" fmla="*/ 177 w 985"/>
                <a:gd name="T47" fmla="*/ 356 h 542"/>
                <a:gd name="T48" fmla="*/ 237 w 985"/>
                <a:gd name="T49" fmla="*/ 296 h 542"/>
                <a:gd name="T50" fmla="*/ 297 w 985"/>
                <a:gd name="T51" fmla="*/ 241 h 542"/>
                <a:gd name="T52" fmla="*/ 355 w 985"/>
                <a:gd name="T53" fmla="*/ 190 h 542"/>
                <a:gd name="T54" fmla="*/ 415 w 985"/>
                <a:gd name="T55" fmla="*/ 142 h 542"/>
                <a:gd name="T56" fmla="*/ 476 w 985"/>
                <a:gd name="T57" fmla="*/ 101 h 542"/>
                <a:gd name="T58" fmla="*/ 536 w 985"/>
                <a:gd name="T59" fmla="*/ 65 h 542"/>
                <a:gd name="T60" fmla="*/ 597 w 985"/>
                <a:gd name="T61" fmla="*/ 38 h 542"/>
                <a:gd name="T62" fmla="*/ 659 w 985"/>
                <a:gd name="T63" fmla="*/ 16 h 542"/>
                <a:gd name="T64" fmla="*/ 722 w 985"/>
                <a:gd name="T65" fmla="*/ 4 h 542"/>
                <a:gd name="T66" fmla="*/ 787 w 985"/>
                <a:gd name="T67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5" h="542">
                  <a:moveTo>
                    <a:pt x="787" y="0"/>
                  </a:moveTo>
                  <a:lnTo>
                    <a:pt x="852" y="6"/>
                  </a:lnTo>
                  <a:lnTo>
                    <a:pt x="917" y="23"/>
                  </a:lnTo>
                  <a:lnTo>
                    <a:pt x="985" y="50"/>
                  </a:lnTo>
                  <a:lnTo>
                    <a:pt x="951" y="123"/>
                  </a:lnTo>
                  <a:lnTo>
                    <a:pt x="913" y="190"/>
                  </a:lnTo>
                  <a:lnTo>
                    <a:pt x="872" y="248"/>
                  </a:lnTo>
                  <a:lnTo>
                    <a:pt x="826" y="299"/>
                  </a:lnTo>
                  <a:lnTo>
                    <a:pt x="777" y="344"/>
                  </a:lnTo>
                  <a:lnTo>
                    <a:pt x="725" y="383"/>
                  </a:lnTo>
                  <a:lnTo>
                    <a:pt x="669" y="415"/>
                  </a:lnTo>
                  <a:lnTo>
                    <a:pt x="611" y="445"/>
                  </a:lnTo>
                  <a:lnTo>
                    <a:pt x="550" y="467"/>
                  </a:lnTo>
                  <a:lnTo>
                    <a:pt x="488" y="487"/>
                  </a:lnTo>
                  <a:lnTo>
                    <a:pt x="422" y="501"/>
                  </a:lnTo>
                  <a:lnTo>
                    <a:pt x="355" y="515"/>
                  </a:lnTo>
                  <a:lnTo>
                    <a:pt x="287" y="523"/>
                  </a:lnTo>
                  <a:lnTo>
                    <a:pt x="217" y="530"/>
                  </a:lnTo>
                  <a:lnTo>
                    <a:pt x="145" y="535"/>
                  </a:lnTo>
                  <a:lnTo>
                    <a:pt x="72" y="538"/>
                  </a:lnTo>
                  <a:lnTo>
                    <a:pt x="0" y="542"/>
                  </a:lnTo>
                  <a:lnTo>
                    <a:pt x="60" y="479"/>
                  </a:lnTo>
                  <a:lnTo>
                    <a:pt x="118" y="415"/>
                  </a:lnTo>
                  <a:lnTo>
                    <a:pt x="177" y="356"/>
                  </a:lnTo>
                  <a:lnTo>
                    <a:pt x="237" y="296"/>
                  </a:lnTo>
                  <a:lnTo>
                    <a:pt x="297" y="241"/>
                  </a:lnTo>
                  <a:lnTo>
                    <a:pt x="355" y="190"/>
                  </a:lnTo>
                  <a:lnTo>
                    <a:pt x="415" y="142"/>
                  </a:lnTo>
                  <a:lnTo>
                    <a:pt x="476" y="101"/>
                  </a:lnTo>
                  <a:lnTo>
                    <a:pt x="536" y="65"/>
                  </a:lnTo>
                  <a:lnTo>
                    <a:pt x="597" y="38"/>
                  </a:lnTo>
                  <a:lnTo>
                    <a:pt x="659" y="16"/>
                  </a:lnTo>
                  <a:lnTo>
                    <a:pt x="722" y="4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Freeform 10"/>
            <p:cNvSpPr>
              <a:spLocks/>
            </p:cNvSpPr>
            <p:nvPr userDrawn="1"/>
          </p:nvSpPr>
          <p:spPr bwMode="auto">
            <a:xfrm>
              <a:off x="7922809" y="3656607"/>
              <a:ext cx="974056" cy="536866"/>
            </a:xfrm>
            <a:custGeom>
              <a:avLst/>
              <a:gdLst>
                <a:gd name="T0" fmla="*/ 789 w 987"/>
                <a:gd name="T1" fmla="*/ 0 h 544"/>
                <a:gd name="T2" fmla="*/ 854 w 987"/>
                <a:gd name="T3" fmla="*/ 5 h 544"/>
                <a:gd name="T4" fmla="*/ 920 w 987"/>
                <a:gd name="T5" fmla="*/ 18 h 544"/>
                <a:gd name="T6" fmla="*/ 987 w 987"/>
                <a:gd name="T7" fmla="*/ 42 h 544"/>
                <a:gd name="T8" fmla="*/ 951 w 987"/>
                <a:gd name="T9" fmla="*/ 118 h 544"/>
                <a:gd name="T10" fmla="*/ 910 w 987"/>
                <a:gd name="T11" fmla="*/ 182 h 544"/>
                <a:gd name="T12" fmla="*/ 866 w 987"/>
                <a:gd name="T13" fmla="*/ 242 h 544"/>
                <a:gd name="T14" fmla="*/ 816 w 987"/>
                <a:gd name="T15" fmla="*/ 293 h 544"/>
                <a:gd name="T16" fmla="*/ 763 w 987"/>
                <a:gd name="T17" fmla="*/ 338 h 544"/>
                <a:gd name="T18" fmla="*/ 705 w 987"/>
                <a:gd name="T19" fmla="*/ 377 h 544"/>
                <a:gd name="T20" fmla="*/ 645 w 987"/>
                <a:gd name="T21" fmla="*/ 411 h 544"/>
                <a:gd name="T22" fmla="*/ 582 w 987"/>
                <a:gd name="T23" fmla="*/ 440 h 544"/>
                <a:gd name="T24" fmla="*/ 516 w 987"/>
                <a:gd name="T25" fmla="*/ 464 h 544"/>
                <a:gd name="T26" fmla="*/ 447 w 987"/>
                <a:gd name="T27" fmla="*/ 483 h 544"/>
                <a:gd name="T28" fmla="*/ 377 w 987"/>
                <a:gd name="T29" fmla="*/ 500 h 544"/>
                <a:gd name="T30" fmla="*/ 304 w 987"/>
                <a:gd name="T31" fmla="*/ 514 h 544"/>
                <a:gd name="T32" fmla="*/ 231 w 987"/>
                <a:gd name="T33" fmla="*/ 524 h 544"/>
                <a:gd name="T34" fmla="*/ 154 w 987"/>
                <a:gd name="T35" fmla="*/ 533 h 544"/>
                <a:gd name="T36" fmla="*/ 77 w 987"/>
                <a:gd name="T37" fmla="*/ 539 h 544"/>
                <a:gd name="T38" fmla="*/ 0 w 987"/>
                <a:gd name="T39" fmla="*/ 544 h 544"/>
                <a:gd name="T40" fmla="*/ 60 w 987"/>
                <a:gd name="T41" fmla="*/ 480 h 544"/>
                <a:gd name="T42" fmla="*/ 120 w 987"/>
                <a:gd name="T43" fmla="*/ 416 h 544"/>
                <a:gd name="T44" fmla="*/ 179 w 987"/>
                <a:gd name="T45" fmla="*/ 355 h 544"/>
                <a:gd name="T46" fmla="*/ 239 w 987"/>
                <a:gd name="T47" fmla="*/ 295 h 544"/>
                <a:gd name="T48" fmla="*/ 299 w 987"/>
                <a:gd name="T49" fmla="*/ 240 h 544"/>
                <a:gd name="T50" fmla="*/ 359 w 987"/>
                <a:gd name="T51" fmla="*/ 189 h 544"/>
                <a:gd name="T52" fmla="*/ 418 w 987"/>
                <a:gd name="T53" fmla="*/ 143 h 544"/>
                <a:gd name="T54" fmla="*/ 478 w 987"/>
                <a:gd name="T55" fmla="*/ 102 h 544"/>
                <a:gd name="T56" fmla="*/ 540 w 987"/>
                <a:gd name="T57" fmla="*/ 66 h 544"/>
                <a:gd name="T58" fmla="*/ 601 w 987"/>
                <a:gd name="T59" fmla="*/ 39 h 544"/>
                <a:gd name="T60" fmla="*/ 662 w 987"/>
                <a:gd name="T61" fmla="*/ 18 h 544"/>
                <a:gd name="T62" fmla="*/ 726 w 987"/>
                <a:gd name="T63" fmla="*/ 5 h 544"/>
                <a:gd name="T64" fmla="*/ 789 w 987"/>
                <a:gd name="T65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7" h="544">
                  <a:moveTo>
                    <a:pt x="789" y="0"/>
                  </a:moveTo>
                  <a:lnTo>
                    <a:pt x="854" y="5"/>
                  </a:lnTo>
                  <a:lnTo>
                    <a:pt x="920" y="18"/>
                  </a:lnTo>
                  <a:lnTo>
                    <a:pt x="987" y="42"/>
                  </a:lnTo>
                  <a:lnTo>
                    <a:pt x="951" y="118"/>
                  </a:lnTo>
                  <a:lnTo>
                    <a:pt x="910" y="182"/>
                  </a:lnTo>
                  <a:lnTo>
                    <a:pt x="866" y="242"/>
                  </a:lnTo>
                  <a:lnTo>
                    <a:pt x="816" y="293"/>
                  </a:lnTo>
                  <a:lnTo>
                    <a:pt x="763" y="338"/>
                  </a:lnTo>
                  <a:lnTo>
                    <a:pt x="705" y="377"/>
                  </a:lnTo>
                  <a:lnTo>
                    <a:pt x="645" y="411"/>
                  </a:lnTo>
                  <a:lnTo>
                    <a:pt x="582" y="440"/>
                  </a:lnTo>
                  <a:lnTo>
                    <a:pt x="516" y="464"/>
                  </a:lnTo>
                  <a:lnTo>
                    <a:pt x="447" y="483"/>
                  </a:lnTo>
                  <a:lnTo>
                    <a:pt x="377" y="500"/>
                  </a:lnTo>
                  <a:lnTo>
                    <a:pt x="304" y="514"/>
                  </a:lnTo>
                  <a:lnTo>
                    <a:pt x="231" y="524"/>
                  </a:lnTo>
                  <a:lnTo>
                    <a:pt x="154" y="533"/>
                  </a:lnTo>
                  <a:lnTo>
                    <a:pt x="77" y="539"/>
                  </a:lnTo>
                  <a:lnTo>
                    <a:pt x="0" y="544"/>
                  </a:lnTo>
                  <a:lnTo>
                    <a:pt x="60" y="480"/>
                  </a:lnTo>
                  <a:lnTo>
                    <a:pt x="120" y="416"/>
                  </a:lnTo>
                  <a:lnTo>
                    <a:pt x="179" y="355"/>
                  </a:lnTo>
                  <a:lnTo>
                    <a:pt x="239" y="295"/>
                  </a:lnTo>
                  <a:lnTo>
                    <a:pt x="299" y="240"/>
                  </a:lnTo>
                  <a:lnTo>
                    <a:pt x="359" y="189"/>
                  </a:lnTo>
                  <a:lnTo>
                    <a:pt x="418" y="143"/>
                  </a:lnTo>
                  <a:lnTo>
                    <a:pt x="478" y="102"/>
                  </a:lnTo>
                  <a:lnTo>
                    <a:pt x="540" y="66"/>
                  </a:lnTo>
                  <a:lnTo>
                    <a:pt x="601" y="39"/>
                  </a:lnTo>
                  <a:lnTo>
                    <a:pt x="662" y="18"/>
                  </a:lnTo>
                  <a:lnTo>
                    <a:pt x="726" y="5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7" name="Freeform 11"/>
            <p:cNvSpPr>
              <a:spLocks/>
            </p:cNvSpPr>
            <p:nvPr userDrawn="1"/>
          </p:nvSpPr>
          <p:spPr bwMode="auto">
            <a:xfrm>
              <a:off x="5009524" y="2951971"/>
              <a:ext cx="935567" cy="490482"/>
            </a:xfrm>
            <a:custGeom>
              <a:avLst/>
              <a:gdLst>
                <a:gd name="T0" fmla="*/ 813 w 948"/>
                <a:gd name="T1" fmla="*/ 0 h 497"/>
                <a:gd name="T2" fmla="*/ 879 w 948"/>
                <a:gd name="T3" fmla="*/ 8 h 497"/>
                <a:gd name="T4" fmla="*/ 948 w 948"/>
                <a:gd name="T5" fmla="*/ 25 h 497"/>
                <a:gd name="T6" fmla="*/ 919 w 948"/>
                <a:gd name="T7" fmla="*/ 97 h 497"/>
                <a:gd name="T8" fmla="*/ 885 w 948"/>
                <a:gd name="T9" fmla="*/ 160 h 497"/>
                <a:gd name="T10" fmla="*/ 847 w 948"/>
                <a:gd name="T11" fmla="*/ 217 h 497"/>
                <a:gd name="T12" fmla="*/ 804 w 948"/>
                <a:gd name="T13" fmla="*/ 266 h 497"/>
                <a:gd name="T14" fmla="*/ 758 w 948"/>
                <a:gd name="T15" fmla="*/ 309 h 497"/>
                <a:gd name="T16" fmla="*/ 709 w 948"/>
                <a:gd name="T17" fmla="*/ 346 h 497"/>
                <a:gd name="T18" fmla="*/ 656 w 948"/>
                <a:gd name="T19" fmla="*/ 377 h 497"/>
                <a:gd name="T20" fmla="*/ 599 w 948"/>
                <a:gd name="T21" fmla="*/ 405 h 497"/>
                <a:gd name="T22" fmla="*/ 540 w 948"/>
                <a:gd name="T23" fmla="*/ 427 h 497"/>
                <a:gd name="T24" fmla="*/ 478 w 948"/>
                <a:gd name="T25" fmla="*/ 446 h 497"/>
                <a:gd name="T26" fmla="*/ 415 w 948"/>
                <a:gd name="T27" fmla="*/ 459 h 497"/>
                <a:gd name="T28" fmla="*/ 350 w 948"/>
                <a:gd name="T29" fmla="*/ 471 h 497"/>
                <a:gd name="T30" fmla="*/ 282 w 948"/>
                <a:gd name="T31" fmla="*/ 480 h 497"/>
                <a:gd name="T32" fmla="*/ 214 w 948"/>
                <a:gd name="T33" fmla="*/ 487 h 497"/>
                <a:gd name="T34" fmla="*/ 144 w 948"/>
                <a:gd name="T35" fmla="*/ 492 h 497"/>
                <a:gd name="T36" fmla="*/ 72 w 948"/>
                <a:gd name="T37" fmla="*/ 495 h 497"/>
                <a:gd name="T38" fmla="*/ 0 w 948"/>
                <a:gd name="T39" fmla="*/ 497 h 497"/>
                <a:gd name="T40" fmla="*/ 55 w 948"/>
                <a:gd name="T41" fmla="*/ 446 h 497"/>
                <a:gd name="T42" fmla="*/ 109 w 948"/>
                <a:gd name="T43" fmla="*/ 394 h 497"/>
                <a:gd name="T44" fmla="*/ 164 w 948"/>
                <a:gd name="T45" fmla="*/ 343 h 497"/>
                <a:gd name="T46" fmla="*/ 219 w 948"/>
                <a:gd name="T47" fmla="*/ 294 h 497"/>
                <a:gd name="T48" fmla="*/ 275 w 948"/>
                <a:gd name="T49" fmla="*/ 244 h 497"/>
                <a:gd name="T50" fmla="*/ 331 w 948"/>
                <a:gd name="T51" fmla="*/ 198 h 497"/>
                <a:gd name="T52" fmla="*/ 388 w 948"/>
                <a:gd name="T53" fmla="*/ 155 h 497"/>
                <a:gd name="T54" fmla="*/ 444 w 948"/>
                <a:gd name="T55" fmla="*/ 116 h 497"/>
                <a:gd name="T56" fmla="*/ 502 w 948"/>
                <a:gd name="T57" fmla="*/ 80 h 497"/>
                <a:gd name="T58" fmla="*/ 562 w 948"/>
                <a:gd name="T59" fmla="*/ 51 h 497"/>
                <a:gd name="T60" fmla="*/ 622 w 948"/>
                <a:gd name="T61" fmla="*/ 27 h 497"/>
                <a:gd name="T62" fmla="*/ 685 w 948"/>
                <a:gd name="T63" fmla="*/ 10 h 497"/>
                <a:gd name="T64" fmla="*/ 748 w 948"/>
                <a:gd name="T65" fmla="*/ 1 h 497"/>
                <a:gd name="T66" fmla="*/ 813 w 948"/>
                <a:gd name="T67" fmla="*/ 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8" h="497">
                  <a:moveTo>
                    <a:pt x="813" y="0"/>
                  </a:moveTo>
                  <a:lnTo>
                    <a:pt x="879" y="8"/>
                  </a:lnTo>
                  <a:lnTo>
                    <a:pt x="948" y="25"/>
                  </a:lnTo>
                  <a:lnTo>
                    <a:pt x="919" y="97"/>
                  </a:lnTo>
                  <a:lnTo>
                    <a:pt x="885" y="160"/>
                  </a:lnTo>
                  <a:lnTo>
                    <a:pt x="847" y="217"/>
                  </a:lnTo>
                  <a:lnTo>
                    <a:pt x="804" y="266"/>
                  </a:lnTo>
                  <a:lnTo>
                    <a:pt x="758" y="309"/>
                  </a:lnTo>
                  <a:lnTo>
                    <a:pt x="709" y="346"/>
                  </a:lnTo>
                  <a:lnTo>
                    <a:pt x="656" y="377"/>
                  </a:lnTo>
                  <a:lnTo>
                    <a:pt x="599" y="405"/>
                  </a:lnTo>
                  <a:lnTo>
                    <a:pt x="540" y="427"/>
                  </a:lnTo>
                  <a:lnTo>
                    <a:pt x="478" y="446"/>
                  </a:lnTo>
                  <a:lnTo>
                    <a:pt x="415" y="459"/>
                  </a:lnTo>
                  <a:lnTo>
                    <a:pt x="350" y="471"/>
                  </a:lnTo>
                  <a:lnTo>
                    <a:pt x="282" y="480"/>
                  </a:lnTo>
                  <a:lnTo>
                    <a:pt x="214" y="487"/>
                  </a:lnTo>
                  <a:lnTo>
                    <a:pt x="144" y="492"/>
                  </a:lnTo>
                  <a:lnTo>
                    <a:pt x="72" y="495"/>
                  </a:lnTo>
                  <a:lnTo>
                    <a:pt x="0" y="497"/>
                  </a:lnTo>
                  <a:lnTo>
                    <a:pt x="55" y="446"/>
                  </a:lnTo>
                  <a:lnTo>
                    <a:pt x="109" y="394"/>
                  </a:lnTo>
                  <a:lnTo>
                    <a:pt x="164" y="343"/>
                  </a:lnTo>
                  <a:lnTo>
                    <a:pt x="219" y="294"/>
                  </a:lnTo>
                  <a:lnTo>
                    <a:pt x="275" y="244"/>
                  </a:lnTo>
                  <a:lnTo>
                    <a:pt x="331" y="198"/>
                  </a:lnTo>
                  <a:lnTo>
                    <a:pt x="388" y="155"/>
                  </a:lnTo>
                  <a:lnTo>
                    <a:pt x="444" y="116"/>
                  </a:lnTo>
                  <a:lnTo>
                    <a:pt x="502" y="80"/>
                  </a:lnTo>
                  <a:lnTo>
                    <a:pt x="562" y="51"/>
                  </a:lnTo>
                  <a:lnTo>
                    <a:pt x="622" y="27"/>
                  </a:lnTo>
                  <a:lnTo>
                    <a:pt x="685" y="10"/>
                  </a:lnTo>
                  <a:lnTo>
                    <a:pt x="748" y="1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Freeform 12"/>
            <p:cNvSpPr>
              <a:spLocks/>
            </p:cNvSpPr>
            <p:nvPr userDrawn="1"/>
          </p:nvSpPr>
          <p:spPr bwMode="auto">
            <a:xfrm>
              <a:off x="5924367" y="3526339"/>
              <a:ext cx="967148" cy="478639"/>
            </a:xfrm>
            <a:custGeom>
              <a:avLst/>
              <a:gdLst>
                <a:gd name="T0" fmla="*/ 782 w 980"/>
                <a:gd name="T1" fmla="*/ 0 h 485"/>
                <a:gd name="T2" fmla="*/ 847 w 980"/>
                <a:gd name="T3" fmla="*/ 7 h 485"/>
                <a:gd name="T4" fmla="*/ 912 w 980"/>
                <a:gd name="T5" fmla="*/ 24 h 485"/>
                <a:gd name="T6" fmla="*/ 980 w 980"/>
                <a:gd name="T7" fmla="*/ 51 h 485"/>
                <a:gd name="T8" fmla="*/ 946 w 980"/>
                <a:gd name="T9" fmla="*/ 125 h 485"/>
                <a:gd name="T10" fmla="*/ 909 w 980"/>
                <a:gd name="T11" fmla="*/ 190 h 485"/>
                <a:gd name="T12" fmla="*/ 868 w 980"/>
                <a:gd name="T13" fmla="*/ 246 h 485"/>
                <a:gd name="T14" fmla="*/ 821 w 980"/>
                <a:gd name="T15" fmla="*/ 296 h 485"/>
                <a:gd name="T16" fmla="*/ 774 w 980"/>
                <a:gd name="T17" fmla="*/ 338 h 485"/>
                <a:gd name="T18" fmla="*/ 721 w 980"/>
                <a:gd name="T19" fmla="*/ 374 h 485"/>
                <a:gd name="T20" fmla="*/ 666 w 980"/>
                <a:gd name="T21" fmla="*/ 403 h 485"/>
                <a:gd name="T22" fmla="*/ 608 w 980"/>
                <a:gd name="T23" fmla="*/ 427 h 485"/>
                <a:gd name="T24" fmla="*/ 547 w 980"/>
                <a:gd name="T25" fmla="*/ 448 h 485"/>
                <a:gd name="T26" fmla="*/ 485 w 980"/>
                <a:gd name="T27" fmla="*/ 461 h 485"/>
                <a:gd name="T28" fmla="*/ 420 w 980"/>
                <a:gd name="T29" fmla="*/ 473 h 485"/>
                <a:gd name="T30" fmla="*/ 352 w 980"/>
                <a:gd name="T31" fmla="*/ 480 h 485"/>
                <a:gd name="T32" fmla="*/ 284 w 980"/>
                <a:gd name="T33" fmla="*/ 483 h 485"/>
                <a:gd name="T34" fmla="*/ 215 w 980"/>
                <a:gd name="T35" fmla="*/ 485 h 485"/>
                <a:gd name="T36" fmla="*/ 144 w 980"/>
                <a:gd name="T37" fmla="*/ 485 h 485"/>
                <a:gd name="T38" fmla="*/ 72 w 980"/>
                <a:gd name="T39" fmla="*/ 483 h 485"/>
                <a:gd name="T40" fmla="*/ 0 w 980"/>
                <a:gd name="T41" fmla="*/ 480 h 485"/>
                <a:gd name="T42" fmla="*/ 58 w 980"/>
                <a:gd name="T43" fmla="*/ 425 h 485"/>
                <a:gd name="T44" fmla="*/ 118 w 980"/>
                <a:gd name="T45" fmla="*/ 371 h 485"/>
                <a:gd name="T46" fmla="*/ 176 w 980"/>
                <a:gd name="T47" fmla="*/ 318 h 485"/>
                <a:gd name="T48" fmla="*/ 234 w 980"/>
                <a:gd name="T49" fmla="*/ 265 h 485"/>
                <a:gd name="T50" fmla="*/ 294 w 980"/>
                <a:gd name="T51" fmla="*/ 217 h 485"/>
                <a:gd name="T52" fmla="*/ 352 w 980"/>
                <a:gd name="T53" fmla="*/ 169 h 485"/>
                <a:gd name="T54" fmla="*/ 412 w 980"/>
                <a:gd name="T55" fmla="*/ 128 h 485"/>
                <a:gd name="T56" fmla="*/ 471 w 980"/>
                <a:gd name="T57" fmla="*/ 91 h 485"/>
                <a:gd name="T58" fmla="*/ 533 w 980"/>
                <a:gd name="T59" fmla="*/ 58 h 485"/>
                <a:gd name="T60" fmla="*/ 593 w 980"/>
                <a:gd name="T61" fmla="*/ 33 h 485"/>
                <a:gd name="T62" fmla="*/ 656 w 980"/>
                <a:gd name="T63" fmla="*/ 14 h 485"/>
                <a:gd name="T64" fmla="*/ 717 w 980"/>
                <a:gd name="T65" fmla="*/ 2 h 485"/>
                <a:gd name="T66" fmla="*/ 782 w 980"/>
                <a:gd name="T6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0" h="485">
                  <a:moveTo>
                    <a:pt x="782" y="0"/>
                  </a:moveTo>
                  <a:lnTo>
                    <a:pt x="847" y="7"/>
                  </a:lnTo>
                  <a:lnTo>
                    <a:pt x="912" y="24"/>
                  </a:lnTo>
                  <a:lnTo>
                    <a:pt x="980" y="51"/>
                  </a:lnTo>
                  <a:lnTo>
                    <a:pt x="946" y="125"/>
                  </a:lnTo>
                  <a:lnTo>
                    <a:pt x="909" y="190"/>
                  </a:lnTo>
                  <a:lnTo>
                    <a:pt x="868" y="246"/>
                  </a:lnTo>
                  <a:lnTo>
                    <a:pt x="821" y="296"/>
                  </a:lnTo>
                  <a:lnTo>
                    <a:pt x="774" y="338"/>
                  </a:lnTo>
                  <a:lnTo>
                    <a:pt x="721" y="374"/>
                  </a:lnTo>
                  <a:lnTo>
                    <a:pt x="666" y="403"/>
                  </a:lnTo>
                  <a:lnTo>
                    <a:pt x="608" y="427"/>
                  </a:lnTo>
                  <a:lnTo>
                    <a:pt x="547" y="448"/>
                  </a:lnTo>
                  <a:lnTo>
                    <a:pt x="485" y="461"/>
                  </a:lnTo>
                  <a:lnTo>
                    <a:pt x="420" y="473"/>
                  </a:lnTo>
                  <a:lnTo>
                    <a:pt x="352" y="480"/>
                  </a:lnTo>
                  <a:lnTo>
                    <a:pt x="284" y="483"/>
                  </a:lnTo>
                  <a:lnTo>
                    <a:pt x="215" y="485"/>
                  </a:lnTo>
                  <a:lnTo>
                    <a:pt x="144" y="485"/>
                  </a:lnTo>
                  <a:lnTo>
                    <a:pt x="72" y="483"/>
                  </a:lnTo>
                  <a:lnTo>
                    <a:pt x="0" y="480"/>
                  </a:lnTo>
                  <a:lnTo>
                    <a:pt x="58" y="425"/>
                  </a:lnTo>
                  <a:lnTo>
                    <a:pt x="118" y="371"/>
                  </a:lnTo>
                  <a:lnTo>
                    <a:pt x="176" y="318"/>
                  </a:lnTo>
                  <a:lnTo>
                    <a:pt x="234" y="265"/>
                  </a:lnTo>
                  <a:lnTo>
                    <a:pt x="294" y="217"/>
                  </a:lnTo>
                  <a:lnTo>
                    <a:pt x="352" y="169"/>
                  </a:lnTo>
                  <a:lnTo>
                    <a:pt x="412" y="128"/>
                  </a:lnTo>
                  <a:lnTo>
                    <a:pt x="471" y="91"/>
                  </a:lnTo>
                  <a:lnTo>
                    <a:pt x="533" y="58"/>
                  </a:lnTo>
                  <a:lnTo>
                    <a:pt x="593" y="33"/>
                  </a:lnTo>
                  <a:lnTo>
                    <a:pt x="656" y="14"/>
                  </a:lnTo>
                  <a:lnTo>
                    <a:pt x="717" y="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9" name="Freeform 13"/>
            <p:cNvSpPr>
              <a:spLocks/>
            </p:cNvSpPr>
            <p:nvPr userDrawn="1"/>
          </p:nvSpPr>
          <p:spPr bwMode="auto">
            <a:xfrm>
              <a:off x="3341688" y="4199394"/>
              <a:ext cx="364161" cy="698715"/>
            </a:xfrm>
            <a:custGeom>
              <a:avLst/>
              <a:gdLst>
                <a:gd name="T0" fmla="*/ 227 w 369"/>
                <a:gd name="T1" fmla="*/ 3 h 708"/>
                <a:gd name="T2" fmla="*/ 289 w 369"/>
                <a:gd name="T3" fmla="*/ 24 h 708"/>
                <a:gd name="T4" fmla="*/ 336 w 369"/>
                <a:gd name="T5" fmla="*/ 65 h 708"/>
                <a:gd name="T6" fmla="*/ 287 w 369"/>
                <a:gd name="T7" fmla="*/ 155 h 708"/>
                <a:gd name="T8" fmla="*/ 249 w 369"/>
                <a:gd name="T9" fmla="*/ 116 h 708"/>
                <a:gd name="T10" fmla="*/ 212 w 369"/>
                <a:gd name="T11" fmla="*/ 99 h 708"/>
                <a:gd name="T12" fmla="*/ 162 w 369"/>
                <a:gd name="T13" fmla="*/ 99 h 708"/>
                <a:gd name="T14" fmla="*/ 128 w 369"/>
                <a:gd name="T15" fmla="*/ 124 h 708"/>
                <a:gd name="T16" fmla="*/ 116 w 369"/>
                <a:gd name="T17" fmla="*/ 169 h 708"/>
                <a:gd name="T18" fmla="*/ 125 w 369"/>
                <a:gd name="T19" fmla="*/ 213 h 708"/>
                <a:gd name="T20" fmla="*/ 155 w 369"/>
                <a:gd name="T21" fmla="*/ 254 h 708"/>
                <a:gd name="T22" fmla="*/ 215 w 369"/>
                <a:gd name="T23" fmla="*/ 297 h 708"/>
                <a:gd name="T24" fmla="*/ 277 w 369"/>
                <a:gd name="T25" fmla="*/ 339 h 708"/>
                <a:gd name="T26" fmla="*/ 324 w 369"/>
                <a:gd name="T27" fmla="*/ 386 h 708"/>
                <a:gd name="T28" fmla="*/ 357 w 369"/>
                <a:gd name="T29" fmla="*/ 444 h 708"/>
                <a:gd name="T30" fmla="*/ 369 w 369"/>
                <a:gd name="T31" fmla="*/ 521 h 708"/>
                <a:gd name="T32" fmla="*/ 357 w 369"/>
                <a:gd name="T33" fmla="*/ 596 h 708"/>
                <a:gd name="T34" fmla="*/ 321 w 369"/>
                <a:gd name="T35" fmla="*/ 655 h 708"/>
                <a:gd name="T36" fmla="*/ 263 w 369"/>
                <a:gd name="T37" fmla="*/ 695 h 708"/>
                <a:gd name="T38" fmla="*/ 181 w 369"/>
                <a:gd name="T39" fmla="*/ 708 h 708"/>
                <a:gd name="T40" fmla="*/ 104 w 369"/>
                <a:gd name="T41" fmla="*/ 695 h 708"/>
                <a:gd name="T42" fmla="*/ 46 w 369"/>
                <a:gd name="T43" fmla="*/ 655 h 708"/>
                <a:gd name="T44" fmla="*/ 0 w 369"/>
                <a:gd name="T45" fmla="*/ 597 h 708"/>
                <a:gd name="T46" fmla="*/ 97 w 369"/>
                <a:gd name="T47" fmla="*/ 567 h 708"/>
                <a:gd name="T48" fmla="*/ 140 w 369"/>
                <a:gd name="T49" fmla="*/ 603 h 708"/>
                <a:gd name="T50" fmla="*/ 188 w 369"/>
                <a:gd name="T51" fmla="*/ 613 h 708"/>
                <a:gd name="T52" fmla="*/ 239 w 369"/>
                <a:gd name="T53" fmla="*/ 597 h 708"/>
                <a:gd name="T54" fmla="*/ 266 w 369"/>
                <a:gd name="T55" fmla="*/ 555 h 708"/>
                <a:gd name="T56" fmla="*/ 268 w 369"/>
                <a:gd name="T57" fmla="*/ 503 h 708"/>
                <a:gd name="T58" fmla="*/ 254 w 369"/>
                <a:gd name="T59" fmla="*/ 464 h 708"/>
                <a:gd name="T60" fmla="*/ 219 w 369"/>
                <a:gd name="T61" fmla="*/ 427 h 708"/>
                <a:gd name="T62" fmla="*/ 155 w 369"/>
                <a:gd name="T63" fmla="*/ 380 h 708"/>
                <a:gd name="T64" fmla="*/ 101 w 369"/>
                <a:gd name="T65" fmla="*/ 341 h 708"/>
                <a:gd name="T66" fmla="*/ 56 w 369"/>
                <a:gd name="T67" fmla="*/ 297 h 708"/>
                <a:gd name="T68" fmla="*/ 27 w 369"/>
                <a:gd name="T69" fmla="*/ 242 h 708"/>
                <a:gd name="T70" fmla="*/ 17 w 369"/>
                <a:gd name="T71" fmla="*/ 172 h 708"/>
                <a:gd name="T72" fmla="*/ 29 w 369"/>
                <a:gd name="T73" fmla="*/ 102 h 708"/>
                <a:gd name="T74" fmla="*/ 63 w 369"/>
                <a:gd name="T75" fmla="*/ 47 h 708"/>
                <a:gd name="T76" fmla="*/ 118 w 369"/>
                <a:gd name="T77" fmla="*/ 12 h 708"/>
                <a:gd name="T78" fmla="*/ 191 w 369"/>
                <a:gd name="T79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9" h="708">
                  <a:moveTo>
                    <a:pt x="191" y="0"/>
                  </a:moveTo>
                  <a:lnTo>
                    <a:pt x="227" y="3"/>
                  </a:lnTo>
                  <a:lnTo>
                    <a:pt x="260" y="10"/>
                  </a:lnTo>
                  <a:lnTo>
                    <a:pt x="289" y="24"/>
                  </a:lnTo>
                  <a:lnTo>
                    <a:pt x="314" y="42"/>
                  </a:lnTo>
                  <a:lnTo>
                    <a:pt x="336" y="65"/>
                  </a:lnTo>
                  <a:lnTo>
                    <a:pt x="357" y="94"/>
                  </a:lnTo>
                  <a:lnTo>
                    <a:pt x="287" y="155"/>
                  </a:lnTo>
                  <a:lnTo>
                    <a:pt x="268" y="133"/>
                  </a:lnTo>
                  <a:lnTo>
                    <a:pt x="249" y="116"/>
                  </a:lnTo>
                  <a:lnTo>
                    <a:pt x="232" y="104"/>
                  </a:lnTo>
                  <a:lnTo>
                    <a:pt x="212" y="99"/>
                  </a:lnTo>
                  <a:lnTo>
                    <a:pt x="188" y="95"/>
                  </a:lnTo>
                  <a:lnTo>
                    <a:pt x="162" y="99"/>
                  </a:lnTo>
                  <a:lnTo>
                    <a:pt x="142" y="109"/>
                  </a:lnTo>
                  <a:lnTo>
                    <a:pt x="128" y="124"/>
                  </a:lnTo>
                  <a:lnTo>
                    <a:pt x="120" y="145"/>
                  </a:lnTo>
                  <a:lnTo>
                    <a:pt x="116" y="169"/>
                  </a:lnTo>
                  <a:lnTo>
                    <a:pt x="118" y="193"/>
                  </a:lnTo>
                  <a:lnTo>
                    <a:pt x="125" y="213"/>
                  </a:lnTo>
                  <a:lnTo>
                    <a:pt x="137" y="234"/>
                  </a:lnTo>
                  <a:lnTo>
                    <a:pt x="155" y="254"/>
                  </a:lnTo>
                  <a:lnTo>
                    <a:pt x="183" y="275"/>
                  </a:lnTo>
                  <a:lnTo>
                    <a:pt x="215" y="297"/>
                  </a:lnTo>
                  <a:lnTo>
                    <a:pt x="248" y="317"/>
                  </a:lnTo>
                  <a:lnTo>
                    <a:pt x="277" y="339"/>
                  </a:lnTo>
                  <a:lnTo>
                    <a:pt x="302" y="362"/>
                  </a:lnTo>
                  <a:lnTo>
                    <a:pt x="324" y="386"/>
                  </a:lnTo>
                  <a:lnTo>
                    <a:pt x="343" y="413"/>
                  </a:lnTo>
                  <a:lnTo>
                    <a:pt x="357" y="444"/>
                  </a:lnTo>
                  <a:lnTo>
                    <a:pt x="365" y="480"/>
                  </a:lnTo>
                  <a:lnTo>
                    <a:pt x="369" y="521"/>
                  </a:lnTo>
                  <a:lnTo>
                    <a:pt x="365" y="560"/>
                  </a:lnTo>
                  <a:lnTo>
                    <a:pt x="357" y="596"/>
                  </a:lnTo>
                  <a:lnTo>
                    <a:pt x="341" y="628"/>
                  </a:lnTo>
                  <a:lnTo>
                    <a:pt x="321" y="655"/>
                  </a:lnTo>
                  <a:lnTo>
                    <a:pt x="294" y="678"/>
                  </a:lnTo>
                  <a:lnTo>
                    <a:pt x="263" y="695"/>
                  </a:lnTo>
                  <a:lnTo>
                    <a:pt x="225" y="705"/>
                  </a:lnTo>
                  <a:lnTo>
                    <a:pt x="181" y="708"/>
                  </a:lnTo>
                  <a:lnTo>
                    <a:pt x="140" y="705"/>
                  </a:lnTo>
                  <a:lnTo>
                    <a:pt x="104" y="695"/>
                  </a:lnTo>
                  <a:lnTo>
                    <a:pt x="73" y="678"/>
                  </a:lnTo>
                  <a:lnTo>
                    <a:pt x="46" y="655"/>
                  </a:lnTo>
                  <a:lnTo>
                    <a:pt x="20" y="628"/>
                  </a:lnTo>
                  <a:lnTo>
                    <a:pt x="0" y="597"/>
                  </a:lnTo>
                  <a:lnTo>
                    <a:pt x="75" y="536"/>
                  </a:lnTo>
                  <a:lnTo>
                    <a:pt x="97" y="567"/>
                  </a:lnTo>
                  <a:lnTo>
                    <a:pt x="120" y="589"/>
                  </a:lnTo>
                  <a:lnTo>
                    <a:pt x="140" y="603"/>
                  </a:lnTo>
                  <a:lnTo>
                    <a:pt x="164" y="609"/>
                  </a:lnTo>
                  <a:lnTo>
                    <a:pt x="188" y="613"/>
                  </a:lnTo>
                  <a:lnTo>
                    <a:pt x="217" y="609"/>
                  </a:lnTo>
                  <a:lnTo>
                    <a:pt x="239" y="597"/>
                  </a:lnTo>
                  <a:lnTo>
                    <a:pt x="256" y="580"/>
                  </a:lnTo>
                  <a:lnTo>
                    <a:pt x="266" y="555"/>
                  </a:lnTo>
                  <a:lnTo>
                    <a:pt x="270" y="526"/>
                  </a:lnTo>
                  <a:lnTo>
                    <a:pt x="268" y="503"/>
                  </a:lnTo>
                  <a:lnTo>
                    <a:pt x="263" y="483"/>
                  </a:lnTo>
                  <a:lnTo>
                    <a:pt x="254" y="464"/>
                  </a:lnTo>
                  <a:lnTo>
                    <a:pt x="239" y="445"/>
                  </a:lnTo>
                  <a:lnTo>
                    <a:pt x="219" y="427"/>
                  </a:lnTo>
                  <a:lnTo>
                    <a:pt x="191" y="404"/>
                  </a:lnTo>
                  <a:lnTo>
                    <a:pt x="155" y="380"/>
                  </a:lnTo>
                  <a:lnTo>
                    <a:pt x="126" y="362"/>
                  </a:lnTo>
                  <a:lnTo>
                    <a:pt x="101" y="341"/>
                  </a:lnTo>
                  <a:lnTo>
                    <a:pt x="77" y="321"/>
                  </a:lnTo>
                  <a:lnTo>
                    <a:pt x="56" y="297"/>
                  </a:lnTo>
                  <a:lnTo>
                    <a:pt x="39" y="271"/>
                  </a:lnTo>
                  <a:lnTo>
                    <a:pt x="27" y="242"/>
                  </a:lnTo>
                  <a:lnTo>
                    <a:pt x="19" y="210"/>
                  </a:lnTo>
                  <a:lnTo>
                    <a:pt x="17" y="172"/>
                  </a:lnTo>
                  <a:lnTo>
                    <a:pt x="20" y="135"/>
                  </a:lnTo>
                  <a:lnTo>
                    <a:pt x="29" y="102"/>
                  </a:lnTo>
                  <a:lnTo>
                    <a:pt x="43" y="73"/>
                  </a:lnTo>
                  <a:lnTo>
                    <a:pt x="63" y="47"/>
                  </a:lnTo>
                  <a:lnTo>
                    <a:pt x="89" y="27"/>
                  </a:lnTo>
                  <a:lnTo>
                    <a:pt x="118" y="12"/>
                  </a:lnTo>
                  <a:lnTo>
                    <a:pt x="152" y="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Freeform 14"/>
            <p:cNvSpPr>
              <a:spLocks noEditPoints="1"/>
            </p:cNvSpPr>
            <p:nvPr userDrawn="1"/>
          </p:nvSpPr>
          <p:spPr bwMode="auto">
            <a:xfrm>
              <a:off x="3770983" y="4369139"/>
              <a:ext cx="340475" cy="706610"/>
            </a:xfrm>
            <a:custGeom>
              <a:avLst/>
              <a:gdLst>
                <a:gd name="T0" fmla="*/ 171 w 345"/>
                <a:gd name="T1" fmla="*/ 87 h 716"/>
                <a:gd name="T2" fmla="*/ 147 w 345"/>
                <a:gd name="T3" fmla="*/ 91 h 716"/>
                <a:gd name="T4" fmla="*/ 127 w 345"/>
                <a:gd name="T5" fmla="*/ 101 h 716"/>
                <a:gd name="T6" fmla="*/ 108 w 345"/>
                <a:gd name="T7" fmla="*/ 116 h 716"/>
                <a:gd name="T8" fmla="*/ 94 w 345"/>
                <a:gd name="T9" fmla="*/ 135 h 716"/>
                <a:gd name="T10" fmla="*/ 94 w 345"/>
                <a:gd name="T11" fmla="*/ 401 h 716"/>
                <a:gd name="T12" fmla="*/ 111 w 345"/>
                <a:gd name="T13" fmla="*/ 422 h 716"/>
                <a:gd name="T14" fmla="*/ 132 w 345"/>
                <a:gd name="T15" fmla="*/ 437 h 716"/>
                <a:gd name="T16" fmla="*/ 154 w 345"/>
                <a:gd name="T17" fmla="*/ 446 h 716"/>
                <a:gd name="T18" fmla="*/ 176 w 345"/>
                <a:gd name="T19" fmla="*/ 448 h 716"/>
                <a:gd name="T20" fmla="*/ 195 w 345"/>
                <a:gd name="T21" fmla="*/ 446 h 716"/>
                <a:gd name="T22" fmla="*/ 212 w 345"/>
                <a:gd name="T23" fmla="*/ 436 h 716"/>
                <a:gd name="T24" fmla="*/ 226 w 345"/>
                <a:gd name="T25" fmla="*/ 420 h 716"/>
                <a:gd name="T26" fmla="*/ 236 w 345"/>
                <a:gd name="T27" fmla="*/ 396 h 716"/>
                <a:gd name="T28" fmla="*/ 244 w 345"/>
                <a:gd name="T29" fmla="*/ 366 h 716"/>
                <a:gd name="T30" fmla="*/ 248 w 345"/>
                <a:gd name="T31" fmla="*/ 326 h 716"/>
                <a:gd name="T32" fmla="*/ 250 w 345"/>
                <a:gd name="T33" fmla="*/ 279 h 716"/>
                <a:gd name="T34" fmla="*/ 248 w 345"/>
                <a:gd name="T35" fmla="*/ 226 h 716"/>
                <a:gd name="T36" fmla="*/ 244 w 345"/>
                <a:gd name="T37" fmla="*/ 181 h 716"/>
                <a:gd name="T38" fmla="*/ 236 w 345"/>
                <a:gd name="T39" fmla="*/ 147 h 716"/>
                <a:gd name="T40" fmla="*/ 224 w 345"/>
                <a:gd name="T41" fmla="*/ 120 h 716"/>
                <a:gd name="T42" fmla="*/ 210 w 345"/>
                <a:gd name="T43" fmla="*/ 103 h 716"/>
                <a:gd name="T44" fmla="*/ 192 w 345"/>
                <a:gd name="T45" fmla="*/ 91 h 716"/>
                <a:gd name="T46" fmla="*/ 171 w 345"/>
                <a:gd name="T47" fmla="*/ 87 h 716"/>
                <a:gd name="T48" fmla="*/ 190 w 345"/>
                <a:gd name="T49" fmla="*/ 0 h 716"/>
                <a:gd name="T50" fmla="*/ 217 w 345"/>
                <a:gd name="T51" fmla="*/ 2 h 716"/>
                <a:gd name="T52" fmla="*/ 243 w 345"/>
                <a:gd name="T53" fmla="*/ 9 h 716"/>
                <a:gd name="T54" fmla="*/ 265 w 345"/>
                <a:gd name="T55" fmla="*/ 21 h 716"/>
                <a:gd name="T56" fmla="*/ 285 w 345"/>
                <a:gd name="T57" fmla="*/ 36 h 716"/>
                <a:gd name="T58" fmla="*/ 303 w 345"/>
                <a:gd name="T59" fmla="*/ 60 h 716"/>
                <a:gd name="T60" fmla="*/ 318 w 345"/>
                <a:gd name="T61" fmla="*/ 89 h 716"/>
                <a:gd name="T62" fmla="*/ 330 w 345"/>
                <a:gd name="T63" fmla="*/ 123 h 716"/>
                <a:gd name="T64" fmla="*/ 338 w 345"/>
                <a:gd name="T65" fmla="*/ 166 h 716"/>
                <a:gd name="T66" fmla="*/ 344 w 345"/>
                <a:gd name="T67" fmla="*/ 215 h 716"/>
                <a:gd name="T68" fmla="*/ 345 w 345"/>
                <a:gd name="T69" fmla="*/ 273 h 716"/>
                <a:gd name="T70" fmla="*/ 342 w 345"/>
                <a:gd name="T71" fmla="*/ 333 h 716"/>
                <a:gd name="T72" fmla="*/ 335 w 345"/>
                <a:gd name="T73" fmla="*/ 386 h 716"/>
                <a:gd name="T74" fmla="*/ 321 w 345"/>
                <a:gd name="T75" fmla="*/ 432 h 716"/>
                <a:gd name="T76" fmla="*/ 303 w 345"/>
                <a:gd name="T77" fmla="*/ 470 h 716"/>
                <a:gd name="T78" fmla="*/ 279 w 345"/>
                <a:gd name="T79" fmla="*/ 499 h 716"/>
                <a:gd name="T80" fmla="*/ 251 w 345"/>
                <a:gd name="T81" fmla="*/ 519 h 716"/>
                <a:gd name="T82" fmla="*/ 219 w 345"/>
                <a:gd name="T83" fmla="*/ 533 h 716"/>
                <a:gd name="T84" fmla="*/ 183 w 345"/>
                <a:gd name="T85" fmla="*/ 536 h 716"/>
                <a:gd name="T86" fmla="*/ 157 w 345"/>
                <a:gd name="T87" fmla="*/ 535 h 716"/>
                <a:gd name="T88" fmla="*/ 135 w 345"/>
                <a:gd name="T89" fmla="*/ 528 h 716"/>
                <a:gd name="T90" fmla="*/ 113 w 345"/>
                <a:gd name="T91" fmla="*/ 516 h 716"/>
                <a:gd name="T92" fmla="*/ 94 w 345"/>
                <a:gd name="T93" fmla="*/ 499 h 716"/>
                <a:gd name="T94" fmla="*/ 94 w 345"/>
                <a:gd name="T95" fmla="*/ 666 h 716"/>
                <a:gd name="T96" fmla="*/ 0 w 345"/>
                <a:gd name="T97" fmla="*/ 716 h 716"/>
                <a:gd name="T98" fmla="*/ 0 w 345"/>
                <a:gd name="T99" fmla="*/ 10 h 716"/>
                <a:gd name="T100" fmla="*/ 94 w 345"/>
                <a:gd name="T101" fmla="*/ 10 h 716"/>
                <a:gd name="T102" fmla="*/ 94 w 345"/>
                <a:gd name="T103" fmla="*/ 45 h 716"/>
                <a:gd name="T104" fmla="*/ 110 w 345"/>
                <a:gd name="T105" fmla="*/ 29 h 716"/>
                <a:gd name="T106" fmla="*/ 125 w 345"/>
                <a:gd name="T107" fmla="*/ 17 h 716"/>
                <a:gd name="T108" fmla="*/ 144 w 345"/>
                <a:gd name="T109" fmla="*/ 7 h 716"/>
                <a:gd name="T110" fmla="*/ 164 w 345"/>
                <a:gd name="T111" fmla="*/ 2 h 716"/>
                <a:gd name="T112" fmla="*/ 190 w 345"/>
                <a:gd name="T113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16">
                  <a:moveTo>
                    <a:pt x="171" y="87"/>
                  </a:moveTo>
                  <a:lnTo>
                    <a:pt x="147" y="91"/>
                  </a:lnTo>
                  <a:lnTo>
                    <a:pt x="127" y="101"/>
                  </a:lnTo>
                  <a:lnTo>
                    <a:pt x="108" y="116"/>
                  </a:lnTo>
                  <a:lnTo>
                    <a:pt x="94" y="135"/>
                  </a:lnTo>
                  <a:lnTo>
                    <a:pt x="94" y="401"/>
                  </a:lnTo>
                  <a:lnTo>
                    <a:pt x="111" y="422"/>
                  </a:lnTo>
                  <a:lnTo>
                    <a:pt x="132" y="437"/>
                  </a:lnTo>
                  <a:lnTo>
                    <a:pt x="154" y="446"/>
                  </a:lnTo>
                  <a:lnTo>
                    <a:pt x="176" y="448"/>
                  </a:lnTo>
                  <a:lnTo>
                    <a:pt x="195" y="446"/>
                  </a:lnTo>
                  <a:lnTo>
                    <a:pt x="212" y="436"/>
                  </a:lnTo>
                  <a:lnTo>
                    <a:pt x="226" y="420"/>
                  </a:lnTo>
                  <a:lnTo>
                    <a:pt x="236" y="396"/>
                  </a:lnTo>
                  <a:lnTo>
                    <a:pt x="244" y="366"/>
                  </a:lnTo>
                  <a:lnTo>
                    <a:pt x="248" y="326"/>
                  </a:lnTo>
                  <a:lnTo>
                    <a:pt x="250" y="279"/>
                  </a:lnTo>
                  <a:lnTo>
                    <a:pt x="248" y="226"/>
                  </a:lnTo>
                  <a:lnTo>
                    <a:pt x="244" y="181"/>
                  </a:lnTo>
                  <a:lnTo>
                    <a:pt x="236" y="147"/>
                  </a:lnTo>
                  <a:lnTo>
                    <a:pt x="224" y="120"/>
                  </a:lnTo>
                  <a:lnTo>
                    <a:pt x="210" y="103"/>
                  </a:lnTo>
                  <a:lnTo>
                    <a:pt x="192" y="91"/>
                  </a:lnTo>
                  <a:lnTo>
                    <a:pt x="171" y="87"/>
                  </a:lnTo>
                  <a:close/>
                  <a:moveTo>
                    <a:pt x="190" y="0"/>
                  </a:moveTo>
                  <a:lnTo>
                    <a:pt x="217" y="2"/>
                  </a:lnTo>
                  <a:lnTo>
                    <a:pt x="243" y="9"/>
                  </a:lnTo>
                  <a:lnTo>
                    <a:pt x="265" y="21"/>
                  </a:lnTo>
                  <a:lnTo>
                    <a:pt x="285" y="36"/>
                  </a:lnTo>
                  <a:lnTo>
                    <a:pt x="303" y="60"/>
                  </a:lnTo>
                  <a:lnTo>
                    <a:pt x="318" y="89"/>
                  </a:lnTo>
                  <a:lnTo>
                    <a:pt x="330" y="123"/>
                  </a:lnTo>
                  <a:lnTo>
                    <a:pt x="338" y="166"/>
                  </a:lnTo>
                  <a:lnTo>
                    <a:pt x="344" y="215"/>
                  </a:lnTo>
                  <a:lnTo>
                    <a:pt x="345" y="273"/>
                  </a:lnTo>
                  <a:lnTo>
                    <a:pt x="342" y="333"/>
                  </a:lnTo>
                  <a:lnTo>
                    <a:pt x="335" y="386"/>
                  </a:lnTo>
                  <a:lnTo>
                    <a:pt x="321" y="432"/>
                  </a:lnTo>
                  <a:lnTo>
                    <a:pt x="303" y="470"/>
                  </a:lnTo>
                  <a:lnTo>
                    <a:pt x="279" y="499"/>
                  </a:lnTo>
                  <a:lnTo>
                    <a:pt x="251" y="519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57" y="535"/>
                  </a:lnTo>
                  <a:lnTo>
                    <a:pt x="135" y="528"/>
                  </a:lnTo>
                  <a:lnTo>
                    <a:pt x="113" y="516"/>
                  </a:lnTo>
                  <a:lnTo>
                    <a:pt x="94" y="499"/>
                  </a:lnTo>
                  <a:lnTo>
                    <a:pt x="94" y="666"/>
                  </a:lnTo>
                  <a:lnTo>
                    <a:pt x="0" y="71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5"/>
                  </a:lnTo>
                  <a:lnTo>
                    <a:pt x="110" y="29"/>
                  </a:lnTo>
                  <a:lnTo>
                    <a:pt x="125" y="17"/>
                  </a:lnTo>
                  <a:lnTo>
                    <a:pt x="144" y="7"/>
                  </a:lnTo>
                  <a:lnTo>
                    <a:pt x="164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Freeform 15"/>
            <p:cNvSpPr>
              <a:spLocks noEditPoints="1"/>
            </p:cNvSpPr>
            <p:nvPr userDrawn="1"/>
          </p:nvSpPr>
          <p:spPr bwMode="auto">
            <a:xfrm>
              <a:off x="4161790" y="4369139"/>
              <a:ext cx="366134" cy="528970"/>
            </a:xfrm>
            <a:custGeom>
              <a:avLst/>
              <a:gdLst>
                <a:gd name="T0" fmla="*/ 161 w 371"/>
                <a:gd name="T1" fmla="*/ 94 h 536"/>
                <a:gd name="T2" fmla="*/ 125 w 371"/>
                <a:gd name="T3" fmla="*/ 123 h 536"/>
                <a:gd name="T4" fmla="*/ 103 w 371"/>
                <a:gd name="T5" fmla="*/ 181 h 536"/>
                <a:gd name="T6" fmla="*/ 96 w 371"/>
                <a:gd name="T7" fmla="*/ 268 h 536"/>
                <a:gd name="T8" fmla="*/ 103 w 371"/>
                <a:gd name="T9" fmla="*/ 355 h 536"/>
                <a:gd name="T10" fmla="*/ 125 w 371"/>
                <a:gd name="T11" fmla="*/ 413 h 536"/>
                <a:gd name="T12" fmla="*/ 163 w 371"/>
                <a:gd name="T13" fmla="*/ 442 h 536"/>
                <a:gd name="T14" fmla="*/ 209 w 371"/>
                <a:gd name="T15" fmla="*/ 442 h 536"/>
                <a:gd name="T16" fmla="*/ 246 w 371"/>
                <a:gd name="T17" fmla="*/ 410 h 536"/>
                <a:gd name="T18" fmla="*/ 268 w 371"/>
                <a:gd name="T19" fmla="*/ 350 h 536"/>
                <a:gd name="T20" fmla="*/ 275 w 371"/>
                <a:gd name="T21" fmla="*/ 268 h 536"/>
                <a:gd name="T22" fmla="*/ 268 w 371"/>
                <a:gd name="T23" fmla="*/ 181 h 536"/>
                <a:gd name="T24" fmla="*/ 245 w 371"/>
                <a:gd name="T25" fmla="*/ 123 h 536"/>
                <a:gd name="T26" fmla="*/ 209 w 371"/>
                <a:gd name="T27" fmla="*/ 94 h 536"/>
                <a:gd name="T28" fmla="*/ 187 w 371"/>
                <a:gd name="T29" fmla="*/ 0 h 536"/>
                <a:gd name="T30" fmla="*/ 253 w 371"/>
                <a:gd name="T31" fmla="*/ 12 h 536"/>
                <a:gd name="T32" fmla="*/ 308 w 371"/>
                <a:gd name="T33" fmla="*/ 51 h 536"/>
                <a:gd name="T34" fmla="*/ 347 w 371"/>
                <a:gd name="T35" fmla="*/ 118 h 536"/>
                <a:gd name="T36" fmla="*/ 369 w 371"/>
                <a:gd name="T37" fmla="*/ 210 h 536"/>
                <a:gd name="T38" fmla="*/ 369 w 371"/>
                <a:gd name="T39" fmla="*/ 323 h 536"/>
                <a:gd name="T40" fmla="*/ 347 w 371"/>
                <a:gd name="T41" fmla="*/ 417 h 536"/>
                <a:gd name="T42" fmla="*/ 308 w 371"/>
                <a:gd name="T43" fmla="*/ 483 h 536"/>
                <a:gd name="T44" fmla="*/ 253 w 371"/>
                <a:gd name="T45" fmla="*/ 523 h 536"/>
                <a:gd name="T46" fmla="*/ 183 w 371"/>
                <a:gd name="T47" fmla="*/ 536 h 536"/>
                <a:gd name="T48" fmla="*/ 117 w 371"/>
                <a:gd name="T49" fmla="*/ 524 h 536"/>
                <a:gd name="T50" fmla="*/ 62 w 371"/>
                <a:gd name="T51" fmla="*/ 485 h 536"/>
                <a:gd name="T52" fmla="*/ 24 w 371"/>
                <a:gd name="T53" fmla="*/ 420 h 536"/>
                <a:gd name="T54" fmla="*/ 2 w 371"/>
                <a:gd name="T55" fmla="*/ 326 h 536"/>
                <a:gd name="T56" fmla="*/ 2 w 371"/>
                <a:gd name="T57" fmla="*/ 214 h 536"/>
                <a:gd name="T58" fmla="*/ 23 w 371"/>
                <a:gd name="T59" fmla="*/ 120 h 536"/>
                <a:gd name="T60" fmla="*/ 62 w 371"/>
                <a:gd name="T61" fmla="*/ 53 h 536"/>
                <a:gd name="T62" fmla="*/ 117 w 371"/>
                <a:gd name="T63" fmla="*/ 12 h 536"/>
                <a:gd name="T64" fmla="*/ 187 w 371"/>
                <a:gd name="T65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1" h="536">
                  <a:moveTo>
                    <a:pt x="185" y="89"/>
                  </a:moveTo>
                  <a:lnTo>
                    <a:pt x="161" y="94"/>
                  </a:lnTo>
                  <a:lnTo>
                    <a:pt x="140" y="104"/>
                  </a:lnTo>
                  <a:lnTo>
                    <a:pt x="125" y="123"/>
                  </a:lnTo>
                  <a:lnTo>
                    <a:pt x="111" y="149"/>
                  </a:lnTo>
                  <a:lnTo>
                    <a:pt x="103" y="181"/>
                  </a:lnTo>
                  <a:lnTo>
                    <a:pt x="98" y="222"/>
                  </a:lnTo>
                  <a:lnTo>
                    <a:pt x="96" y="268"/>
                  </a:lnTo>
                  <a:lnTo>
                    <a:pt x="98" y="316"/>
                  </a:lnTo>
                  <a:lnTo>
                    <a:pt x="103" y="355"/>
                  </a:lnTo>
                  <a:lnTo>
                    <a:pt x="113" y="388"/>
                  </a:lnTo>
                  <a:lnTo>
                    <a:pt x="125" y="413"/>
                  </a:lnTo>
                  <a:lnTo>
                    <a:pt x="142" y="432"/>
                  </a:lnTo>
                  <a:lnTo>
                    <a:pt x="163" y="442"/>
                  </a:lnTo>
                  <a:lnTo>
                    <a:pt x="187" y="446"/>
                  </a:lnTo>
                  <a:lnTo>
                    <a:pt x="209" y="442"/>
                  </a:lnTo>
                  <a:lnTo>
                    <a:pt x="229" y="429"/>
                  </a:lnTo>
                  <a:lnTo>
                    <a:pt x="246" y="410"/>
                  </a:lnTo>
                  <a:lnTo>
                    <a:pt x="258" y="383"/>
                  </a:lnTo>
                  <a:lnTo>
                    <a:pt x="268" y="350"/>
                  </a:lnTo>
                  <a:lnTo>
                    <a:pt x="274" y="313"/>
                  </a:lnTo>
                  <a:lnTo>
                    <a:pt x="275" y="268"/>
                  </a:lnTo>
                  <a:lnTo>
                    <a:pt x="274" y="222"/>
                  </a:lnTo>
                  <a:lnTo>
                    <a:pt x="268" y="181"/>
                  </a:lnTo>
                  <a:lnTo>
                    <a:pt x="258" y="149"/>
                  </a:lnTo>
                  <a:lnTo>
                    <a:pt x="245" y="123"/>
                  </a:lnTo>
                  <a:lnTo>
                    <a:pt x="229" y="104"/>
                  </a:lnTo>
                  <a:lnTo>
                    <a:pt x="209" y="94"/>
                  </a:lnTo>
                  <a:lnTo>
                    <a:pt x="185" y="89"/>
                  </a:lnTo>
                  <a:close/>
                  <a:moveTo>
                    <a:pt x="187" y="0"/>
                  </a:moveTo>
                  <a:lnTo>
                    <a:pt x="222" y="2"/>
                  </a:lnTo>
                  <a:lnTo>
                    <a:pt x="253" y="12"/>
                  </a:lnTo>
                  <a:lnTo>
                    <a:pt x="282" y="29"/>
                  </a:lnTo>
                  <a:lnTo>
                    <a:pt x="308" y="51"/>
                  </a:lnTo>
                  <a:lnTo>
                    <a:pt x="330" y="80"/>
                  </a:lnTo>
                  <a:lnTo>
                    <a:pt x="347" y="118"/>
                  </a:lnTo>
                  <a:lnTo>
                    <a:pt x="361" y="161"/>
                  </a:lnTo>
                  <a:lnTo>
                    <a:pt x="369" y="210"/>
                  </a:lnTo>
                  <a:lnTo>
                    <a:pt x="371" y="267"/>
                  </a:lnTo>
                  <a:lnTo>
                    <a:pt x="369" y="323"/>
                  </a:lnTo>
                  <a:lnTo>
                    <a:pt x="361" y="374"/>
                  </a:lnTo>
                  <a:lnTo>
                    <a:pt x="347" y="417"/>
                  </a:lnTo>
                  <a:lnTo>
                    <a:pt x="330" y="453"/>
                  </a:lnTo>
                  <a:lnTo>
                    <a:pt x="308" y="483"/>
                  </a:lnTo>
                  <a:lnTo>
                    <a:pt x="282" y="507"/>
                  </a:lnTo>
                  <a:lnTo>
                    <a:pt x="253" y="523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49" y="533"/>
                  </a:lnTo>
                  <a:lnTo>
                    <a:pt x="117" y="524"/>
                  </a:lnTo>
                  <a:lnTo>
                    <a:pt x="88" y="507"/>
                  </a:lnTo>
                  <a:lnTo>
                    <a:pt x="62" y="485"/>
                  </a:lnTo>
                  <a:lnTo>
                    <a:pt x="41" y="456"/>
                  </a:lnTo>
                  <a:lnTo>
                    <a:pt x="24" y="420"/>
                  </a:lnTo>
                  <a:lnTo>
                    <a:pt x="11" y="378"/>
                  </a:lnTo>
                  <a:lnTo>
                    <a:pt x="2" y="326"/>
                  </a:lnTo>
                  <a:lnTo>
                    <a:pt x="0" y="270"/>
                  </a:lnTo>
                  <a:lnTo>
                    <a:pt x="2" y="214"/>
                  </a:lnTo>
                  <a:lnTo>
                    <a:pt x="11" y="164"/>
                  </a:lnTo>
                  <a:lnTo>
                    <a:pt x="23" y="120"/>
                  </a:lnTo>
                  <a:lnTo>
                    <a:pt x="40" y="84"/>
                  </a:lnTo>
                  <a:lnTo>
                    <a:pt x="62" y="53"/>
                  </a:lnTo>
                  <a:lnTo>
                    <a:pt x="88" y="29"/>
                  </a:lnTo>
                  <a:lnTo>
                    <a:pt x="117" y="12"/>
                  </a:lnTo>
                  <a:lnTo>
                    <a:pt x="151" y="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Freeform 16"/>
            <p:cNvSpPr>
              <a:spLocks/>
            </p:cNvSpPr>
            <p:nvPr userDrawn="1"/>
          </p:nvSpPr>
          <p:spPr bwMode="auto">
            <a:xfrm>
              <a:off x="4595032" y="4369139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2 h 526"/>
                <a:gd name="T4" fmla="*/ 239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3 h 526"/>
                <a:gd name="T12" fmla="*/ 195 w 256"/>
                <a:gd name="T13" fmla="*/ 97 h 526"/>
                <a:gd name="T14" fmla="*/ 169 w 256"/>
                <a:gd name="T15" fmla="*/ 96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6 w 256"/>
                <a:gd name="T23" fmla="*/ 137 h 526"/>
                <a:gd name="T24" fmla="*/ 96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6 w 256"/>
                <a:gd name="T31" fmla="*/ 10 h 526"/>
                <a:gd name="T32" fmla="*/ 96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4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2"/>
                  </a:lnTo>
                  <a:lnTo>
                    <a:pt x="239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3"/>
                  </a:lnTo>
                  <a:lnTo>
                    <a:pt x="195" y="97"/>
                  </a:lnTo>
                  <a:lnTo>
                    <a:pt x="169" y="96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6" y="137"/>
                  </a:lnTo>
                  <a:lnTo>
                    <a:pt x="96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6" y="10"/>
                  </a:lnTo>
                  <a:lnTo>
                    <a:pt x="96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Freeform 17"/>
            <p:cNvSpPr>
              <a:spLocks/>
            </p:cNvSpPr>
            <p:nvPr userDrawn="1"/>
          </p:nvSpPr>
          <p:spPr bwMode="auto">
            <a:xfrm>
              <a:off x="4863465" y="4182617"/>
              <a:ext cx="247708" cy="715492"/>
            </a:xfrm>
            <a:custGeom>
              <a:avLst/>
              <a:gdLst>
                <a:gd name="T0" fmla="*/ 150 w 251"/>
                <a:gd name="T1" fmla="*/ 0 h 725"/>
                <a:gd name="T2" fmla="*/ 150 w 251"/>
                <a:gd name="T3" fmla="*/ 199 h 725"/>
                <a:gd name="T4" fmla="*/ 249 w 251"/>
                <a:gd name="T5" fmla="*/ 199 h 725"/>
                <a:gd name="T6" fmla="*/ 249 w 251"/>
                <a:gd name="T7" fmla="*/ 288 h 725"/>
                <a:gd name="T8" fmla="*/ 150 w 251"/>
                <a:gd name="T9" fmla="*/ 288 h 725"/>
                <a:gd name="T10" fmla="*/ 150 w 251"/>
                <a:gd name="T11" fmla="*/ 585 h 725"/>
                <a:gd name="T12" fmla="*/ 153 w 251"/>
                <a:gd name="T13" fmla="*/ 608 h 725"/>
                <a:gd name="T14" fmla="*/ 160 w 251"/>
                <a:gd name="T15" fmla="*/ 625 h 725"/>
                <a:gd name="T16" fmla="*/ 172 w 251"/>
                <a:gd name="T17" fmla="*/ 633 h 725"/>
                <a:gd name="T18" fmla="*/ 189 w 251"/>
                <a:gd name="T19" fmla="*/ 637 h 725"/>
                <a:gd name="T20" fmla="*/ 213 w 251"/>
                <a:gd name="T21" fmla="*/ 633 h 725"/>
                <a:gd name="T22" fmla="*/ 234 w 251"/>
                <a:gd name="T23" fmla="*/ 625 h 725"/>
                <a:gd name="T24" fmla="*/ 251 w 251"/>
                <a:gd name="T25" fmla="*/ 614 h 725"/>
                <a:gd name="T26" fmla="*/ 239 w 251"/>
                <a:gd name="T27" fmla="*/ 701 h 725"/>
                <a:gd name="T28" fmla="*/ 215 w 251"/>
                <a:gd name="T29" fmla="*/ 715 h 725"/>
                <a:gd name="T30" fmla="*/ 187 w 251"/>
                <a:gd name="T31" fmla="*/ 722 h 725"/>
                <a:gd name="T32" fmla="*/ 155 w 251"/>
                <a:gd name="T33" fmla="*/ 725 h 725"/>
                <a:gd name="T34" fmla="*/ 128 w 251"/>
                <a:gd name="T35" fmla="*/ 722 h 725"/>
                <a:gd name="T36" fmla="*/ 106 w 251"/>
                <a:gd name="T37" fmla="*/ 713 h 725"/>
                <a:gd name="T38" fmla="*/ 87 w 251"/>
                <a:gd name="T39" fmla="*/ 700 h 725"/>
                <a:gd name="T40" fmla="*/ 73 w 251"/>
                <a:gd name="T41" fmla="*/ 681 h 725"/>
                <a:gd name="T42" fmla="*/ 63 w 251"/>
                <a:gd name="T43" fmla="*/ 657 h 725"/>
                <a:gd name="T44" fmla="*/ 58 w 251"/>
                <a:gd name="T45" fmla="*/ 628 h 725"/>
                <a:gd name="T46" fmla="*/ 56 w 251"/>
                <a:gd name="T47" fmla="*/ 594 h 725"/>
                <a:gd name="T48" fmla="*/ 56 w 251"/>
                <a:gd name="T49" fmla="*/ 288 h 725"/>
                <a:gd name="T50" fmla="*/ 0 w 251"/>
                <a:gd name="T51" fmla="*/ 288 h 725"/>
                <a:gd name="T52" fmla="*/ 0 w 251"/>
                <a:gd name="T53" fmla="*/ 199 h 725"/>
                <a:gd name="T54" fmla="*/ 56 w 251"/>
                <a:gd name="T55" fmla="*/ 199 h 725"/>
                <a:gd name="T56" fmla="*/ 56 w 251"/>
                <a:gd name="T57" fmla="*/ 49 h 725"/>
                <a:gd name="T58" fmla="*/ 150 w 251"/>
                <a:gd name="T59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1" h="725">
                  <a:moveTo>
                    <a:pt x="150" y="0"/>
                  </a:moveTo>
                  <a:lnTo>
                    <a:pt x="150" y="199"/>
                  </a:lnTo>
                  <a:lnTo>
                    <a:pt x="249" y="199"/>
                  </a:lnTo>
                  <a:lnTo>
                    <a:pt x="249" y="288"/>
                  </a:lnTo>
                  <a:lnTo>
                    <a:pt x="150" y="288"/>
                  </a:lnTo>
                  <a:lnTo>
                    <a:pt x="150" y="585"/>
                  </a:lnTo>
                  <a:lnTo>
                    <a:pt x="153" y="608"/>
                  </a:lnTo>
                  <a:lnTo>
                    <a:pt x="160" y="625"/>
                  </a:lnTo>
                  <a:lnTo>
                    <a:pt x="172" y="633"/>
                  </a:lnTo>
                  <a:lnTo>
                    <a:pt x="189" y="637"/>
                  </a:lnTo>
                  <a:lnTo>
                    <a:pt x="213" y="633"/>
                  </a:lnTo>
                  <a:lnTo>
                    <a:pt x="234" y="625"/>
                  </a:lnTo>
                  <a:lnTo>
                    <a:pt x="251" y="614"/>
                  </a:lnTo>
                  <a:lnTo>
                    <a:pt x="239" y="701"/>
                  </a:lnTo>
                  <a:lnTo>
                    <a:pt x="215" y="715"/>
                  </a:lnTo>
                  <a:lnTo>
                    <a:pt x="187" y="722"/>
                  </a:lnTo>
                  <a:lnTo>
                    <a:pt x="155" y="725"/>
                  </a:lnTo>
                  <a:lnTo>
                    <a:pt x="128" y="722"/>
                  </a:lnTo>
                  <a:lnTo>
                    <a:pt x="106" y="713"/>
                  </a:lnTo>
                  <a:lnTo>
                    <a:pt x="87" y="700"/>
                  </a:lnTo>
                  <a:lnTo>
                    <a:pt x="73" y="681"/>
                  </a:lnTo>
                  <a:lnTo>
                    <a:pt x="63" y="657"/>
                  </a:lnTo>
                  <a:lnTo>
                    <a:pt x="58" y="628"/>
                  </a:lnTo>
                  <a:lnTo>
                    <a:pt x="56" y="594"/>
                  </a:lnTo>
                  <a:lnTo>
                    <a:pt x="56" y="288"/>
                  </a:lnTo>
                  <a:lnTo>
                    <a:pt x="0" y="288"/>
                  </a:lnTo>
                  <a:lnTo>
                    <a:pt x="0" y="199"/>
                  </a:lnTo>
                  <a:lnTo>
                    <a:pt x="56" y="199"/>
                  </a:lnTo>
                  <a:lnTo>
                    <a:pt x="56" y="4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Freeform 18"/>
            <p:cNvSpPr>
              <a:spLocks/>
            </p:cNvSpPr>
            <p:nvPr userDrawn="1"/>
          </p:nvSpPr>
          <p:spPr bwMode="auto">
            <a:xfrm>
              <a:off x="5132885" y="4379007"/>
              <a:ext cx="362187" cy="509233"/>
            </a:xfrm>
            <a:custGeom>
              <a:avLst/>
              <a:gdLst>
                <a:gd name="T0" fmla="*/ 0 w 367"/>
                <a:gd name="T1" fmla="*/ 0 h 516"/>
                <a:gd name="T2" fmla="*/ 97 w 367"/>
                <a:gd name="T3" fmla="*/ 0 h 516"/>
                <a:gd name="T4" fmla="*/ 160 w 367"/>
                <a:gd name="T5" fmla="*/ 279 h 516"/>
                <a:gd name="T6" fmla="*/ 164 w 367"/>
                <a:gd name="T7" fmla="*/ 298 h 516"/>
                <a:gd name="T8" fmla="*/ 169 w 367"/>
                <a:gd name="T9" fmla="*/ 321 h 516"/>
                <a:gd name="T10" fmla="*/ 174 w 367"/>
                <a:gd name="T11" fmla="*/ 345 h 516"/>
                <a:gd name="T12" fmla="*/ 179 w 367"/>
                <a:gd name="T13" fmla="*/ 371 h 516"/>
                <a:gd name="T14" fmla="*/ 183 w 367"/>
                <a:gd name="T15" fmla="*/ 391 h 516"/>
                <a:gd name="T16" fmla="*/ 186 w 367"/>
                <a:gd name="T17" fmla="*/ 407 h 516"/>
                <a:gd name="T18" fmla="*/ 189 w 367"/>
                <a:gd name="T19" fmla="*/ 391 h 516"/>
                <a:gd name="T20" fmla="*/ 193 w 367"/>
                <a:gd name="T21" fmla="*/ 369 h 516"/>
                <a:gd name="T22" fmla="*/ 198 w 367"/>
                <a:gd name="T23" fmla="*/ 345 h 516"/>
                <a:gd name="T24" fmla="*/ 203 w 367"/>
                <a:gd name="T25" fmla="*/ 320 h 516"/>
                <a:gd name="T26" fmla="*/ 208 w 367"/>
                <a:gd name="T27" fmla="*/ 296 h 516"/>
                <a:gd name="T28" fmla="*/ 212 w 367"/>
                <a:gd name="T29" fmla="*/ 275 h 516"/>
                <a:gd name="T30" fmla="*/ 271 w 367"/>
                <a:gd name="T31" fmla="*/ 0 h 516"/>
                <a:gd name="T32" fmla="*/ 367 w 367"/>
                <a:gd name="T33" fmla="*/ 0 h 516"/>
                <a:gd name="T34" fmla="*/ 239 w 367"/>
                <a:gd name="T35" fmla="*/ 516 h 516"/>
                <a:gd name="T36" fmla="*/ 130 w 367"/>
                <a:gd name="T37" fmla="*/ 516 h 516"/>
                <a:gd name="T38" fmla="*/ 0 w 367"/>
                <a:gd name="T3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7" h="516">
                  <a:moveTo>
                    <a:pt x="0" y="0"/>
                  </a:moveTo>
                  <a:lnTo>
                    <a:pt x="97" y="0"/>
                  </a:lnTo>
                  <a:lnTo>
                    <a:pt x="160" y="279"/>
                  </a:lnTo>
                  <a:lnTo>
                    <a:pt x="164" y="298"/>
                  </a:lnTo>
                  <a:lnTo>
                    <a:pt x="169" y="321"/>
                  </a:lnTo>
                  <a:lnTo>
                    <a:pt x="174" y="345"/>
                  </a:lnTo>
                  <a:lnTo>
                    <a:pt x="179" y="371"/>
                  </a:lnTo>
                  <a:lnTo>
                    <a:pt x="183" y="391"/>
                  </a:lnTo>
                  <a:lnTo>
                    <a:pt x="186" y="407"/>
                  </a:lnTo>
                  <a:lnTo>
                    <a:pt x="189" y="391"/>
                  </a:lnTo>
                  <a:lnTo>
                    <a:pt x="193" y="369"/>
                  </a:lnTo>
                  <a:lnTo>
                    <a:pt x="198" y="345"/>
                  </a:lnTo>
                  <a:lnTo>
                    <a:pt x="203" y="320"/>
                  </a:lnTo>
                  <a:lnTo>
                    <a:pt x="208" y="296"/>
                  </a:lnTo>
                  <a:lnTo>
                    <a:pt x="212" y="275"/>
                  </a:lnTo>
                  <a:lnTo>
                    <a:pt x="271" y="0"/>
                  </a:lnTo>
                  <a:lnTo>
                    <a:pt x="367" y="0"/>
                  </a:lnTo>
                  <a:lnTo>
                    <a:pt x="239" y="516"/>
                  </a:lnTo>
                  <a:lnTo>
                    <a:pt x="130" y="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Freeform 19"/>
            <p:cNvSpPr>
              <a:spLocks noEditPoints="1"/>
            </p:cNvSpPr>
            <p:nvPr userDrawn="1"/>
          </p:nvSpPr>
          <p:spPr bwMode="auto">
            <a:xfrm>
              <a:off x="5533560" y="4183604"/>
              <a:ext cx="116452" cy="704636"/>
            </a:xfrm>
            <a:custGeom>
              <a:avLst/>
              <a:gdLst>
                <a:gd name="T0" fmla="*/ 12 w 118"/>
                <a:gd name="T1" fmla="*/ 198 h 714"/>
                <a:gd name="T2" fmla="*/ 108 w 118"/>
                <a:gd name="T3" fmla="*/ 198 h 714"/>
                <a:gd name="T4" fmla="*/ 108 w 118"/>
                <a:gd name="T5" fmla="*/ 714 h 714"/>
                <a:gd name="T6" fmla="*/ 12 w 118"/>
                <a:gd name="T7" fmla="*/ 714 h 714"/>
                <a:gd name="T8" fmla="*/ 12 w 118"/>
                <a:gd name="T9" fmla="*/ 198 h 714"/>
                <a:gd name="T10" fmla="*/ 60 w 118"/>
                <a:gd name="T11" fmla="*/ 0 h 714"/>
                <a:gd name="T12" fmla="*/ 82 w 118"/>
                <a:gd name="T13" fmla="*/ 5 h 714"/>
                <a:gd name="T14" fmla="*/ 101 w 118"/>
                <a:gd name="T15" fmla="*/ 19 h 714"/>
                <a:gd name="T16" fmla="*/ 113 w 118"/>
                <a:gd name="T17" fmla="*/ 36 h 714"/>
                <a:gd name="T18" fmla="*/ 118 w 118"/>
                <a:gd name="T19" fmla="*/ 60 h 714"/>
                <a:gd name="T20" fmla="*/ 113 w 118"/>
                <a:gd name="T21" fmla="*/ 82 h 714"/>
                <a:gd name="T22" fmla="*/ 101 w 118"/>
                <a:gd name="T23" fmla="*/ 101 h 714"/>
                <a:gd name="T24" fmla="*/ 82 w 118"/>
                <a:gd name="T25" fmla="*/ 113 h 714"/>
                <a:gd name="T26" fmla="*/ 60 w 118"/>
                <a:gd name="T27" fmla="*/ 118 h 714"/>
                <a:gd name="T28" fmla="*/ 38 w 118"/>
                <a:gd name="T29" fmla="*/ 113 h 714"/>
                <a:gd name="T30" fmla="*/ 19 w 118"/>
                <a:gd name="T31" fmla="*/ 101 h 714"/>
                <a:gd name="T32" fmla="*/ 5 w 118"/>
                <a:gd name="T33" fmla="*/ 82 h 714"/>
                <a:gd name="T34" fmla="*/ 0 w 118"/>
                <a:gd name="T35" fmla="*/ 60 h 714"/>
                <a:gd name="T36" fmla="*/ 5 w 118"/>
                <a:gd name="T37" fmla="*/ 36 h 714"/>
                <a:gd name="T38" fmla="*/ 19 w 118"/>
                <a:gd name="T39" fmla="*/ 19 h 714"/>
                <a:gd name="T40" fmla="*/ 38 w 118"/>
                <a:gd name="T41" fmla="*/ 5 h 714"/>
                <a:gd name="T42" fmla="*/ 60 w 118"/>
                <a:gd name="T43" fmla="*/ 0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" h="714">
                  <a:moveTo>
                    <a:pt x="12" y="198"/>
                  </a:moveTo>
                  <a:lnTo>
                    <a:pt x="108" y="198"/>
                  </a:lnTo>
                  <a:lnTo>
                    <a:pt x="108" y="714"/>
                  </a:lnTo>
                  <a:lnTo>
                    <a:pt x="12" y="714"/>
                  </a:lnTo>
                  <a:lnTo>
                    <a:pt x="12" y="198"/>
                  </a:lnTo>
                  <a:close/>
                  <a:moveTo>
                    <a:pt x="60" y="0"/>
                  </a:moveTo>
                  <a:lnTo>
                    <a:pt x="82" y="5"/>
                  </a:lnTo>
                  <a:lnTo>
                    <a:pt x="101" y="19"/>
                  </a:lnTo>
                  <a:lnTo>
                    <a:pt x="113" y="36"/>
                  </a:lnTo>
                  <a:lnTo>
                    <a:pt x="118" y="60"/>
                  </a:lnTo>
                  <a:lnTo>
                    <a:pt x="113" y="82"/>
                  </a:lnTo>
                  <a:lnTo>
                    <a:pt x="101" y="101"/>
                  </a:lnTo>
                  <a:lnTo>
                    <a:pt x="82" y="113"/>
                  </a:lnTo>
                  <a:lnTo>
                    <a:pt x="60" y="118"/>
                  </a:lnTo>
                  <a:lnTo>
                    <a:pt x="38" y="113"/>
                  </a:lnTo>
                  <a:lnTo>
                    <a:pt x="19" y="101"/>
                  </a:lnTo>
                  <a:lnTo>
                    <a:pt x="5" y="82"/>
                  </a:lnTo>
                  <a:lnTo>
                    <a:pt x="0" y="60"/>
                  </a:lnTo>
                  <a:lnTo>
                    <a:pt x="5" y="36"/>
                  </a:lnTo>
                  <a:lnTo>
                    <a:pt x="19" y="19"/>
                  </a:lnTo>
                  <a:lnTo>
                    <a:pt x="38" y="5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Freeform 20"/>
            <p:cNvSpPr>
              <a:spLocks/>
            </p:cNvSpPr>
            <p:nvPr userDrawn="1"/>
          </p:nvSpPr>
          <p:spPr bwMode="auto">
            <a:xfrm>
              <a:off x="5695409" y="4369139"/>
              <a:ext cx="314816" cy="528970"/>
            </a:xfrm>
            <a:custGeom>
              <a:avLst/>
              <a:gdLst>
                <a:gd name="T0" fmla="*/ 205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30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7 w 319"/>
                <a:gd name="T19" fmla="*/ 203 h 536"/>
                <a:gd name="T20" fmla="*/ 229 w 319"/>
                <a:gd name="T21" fmla="*/ 241 h 536"/>
                <a:gd name="T22" fmla="*/ 278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200 w 319"/>
                <a:gd name="T33" fmla="*/ 533 h 536"/>
                <a:gd name="T34" fmla="*/ 118 w 319"/>
                <a:gd name="T35" fmla="*/ 533 h 536"/>
                <a:gd name="T36" fmla="*/ 38 w 319"/>
                <a:gd name="T37" fmla="*/ 504 h 536"/>
                <a:gd name="T38" fmla="*/ 38 w 319"/>
                <a:gd name="T39" fmla="*/ 403 h 536"/>
                <a:gd name="T40" fmla="*/ 102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2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9 w 319"/>
                <a:gd name="T61" fmla="*/ 144 h 536"/>
                <a:gd name="T62" fmla="*/ 31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6" y="0"/>
                  </a:moveTo>
                  <a:lnTo>
                    <a:pt x="205" y="4"/>
                  </a:lnTo>
                  <a:lnTo>
                    <a:pt x="241" y="12"/>
                  </a:lnTo>
                  <a:lnTo>
                    <a:pt x="275" y="27"/>
                  </a:lnTo>
                  <a:lnTo>
                    <a:pt x="306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90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30" y="97"/>
                  </a:lnTo>
                  <a:lnTo>
                    <a:pt x="121" y="108"/>
                  </a:lnTo>
                  <a:lnTo>
                    <a:pt x="114" y="120"/>
                  </a:lnTo>
                  <a:lnTo>
                    <a:pt x="113" y="133"/>
                  </a:lnTo>
                  <a:lnTo>
                    <a:pt x="114" y="149"/>
                  </a:lnTo>
                  <a:lnTo>
                    <a:pt x="120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7" y="203"/>
                  </a:lnTo>
                  <a:lnTo>
                    <a:pt x="196" y="222"/>
                  </a:lnTo>
                  <a:lnTo>
                    <a:pt x="229" y="241"/>
                  </a:lnTo>
                  <a:lnTo>
                    <a:pt x="254" y="258"/>
                  </a:lnTo>
                  <a:lnTo>
                    <a:pt x="278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6" y="350"/>
                  </a:lnTo>
                  <a:lnTo>
                    <a:pt x="319" y="384"/>
                  </a:lnTo>
                  <a:lnTo>
                    <a:pt x="316" y="424"/>
                  </a:lnTo>
                  <a:lnTo>
                    <a:pt x="304" y="458"/>
                  </a:lnTo>
                  <a:lnTo>
                    <a:pt x="287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200" y="533"/>
                  </a:lnTo>
                  <a:lnTo>
                    <a:pt x="159" y="536"/>
                  </a:lnTo>
                  <a:lnTo>
                    <a:pt x="118" y="533"/>
                  </a:lnTo>
                  <a:lnTo>
                    <a:pt x="77" y="521"/>
                  </a:lnTo>
                  <a:lnTo>
                    <a:pt x="38" y="504"/>
                  </a:lnTo>
                  <a:lnTo>
                    <a:pt x="0" y="482"/>
                  </a:lnTo>
                  <a:lnTo>
                    <a:pt x="38" y="403"/>
                  </a:lnTo>
                  <a:lnTo>
                    <a:pt x="70" y="422"/>
                  </a:lnTo>
                  <a:lnTo>
                    <a:pt x="102" y="436"/>
                  </a:lnTo>
                  <a:lnTo>
                    <a:pt x="130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4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2" y="345"/>
                  </a:lnTo>
                  <a:lnTo>
                    <a:pt x="183" y="330"/>
                  </a:lnTo>
                  <a:lnTo>
                    <a:pt x="157" y="314"/>
                  </a:lnTo>
                  <a:lnTo>
                    <a:pt x="125" y="296"/>
                  </a:lnTo>
                  <a:lnTo>
                    <a:pt x="99" y="279"/>
                  </a:lnTo>
                  <a:lnTo>
                    <a:pt x="77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1" y="174"/>
                  </a:lnTo>
                  <a:lnTo>
                    <a:pt x="19" y="144"/>
                  </a:lnTo>
                  <a:lnTo>
                    <a:pt x="22" y="106"/>
                  </a:lnTo>
                  <a:lnTo>
                    <a:pt x="31" y="75"/>
                  </a:lnTo>
                  <a:lnTo>
                    <a:pt x="48" y="50"/>
                  </a:lnTo>
                  <a:lnTo>
                    <a:pt x="68" y="27"/>
                  </a:lnTo>
                  <a:lnTo>
                    <a:pt x="96" y="12"/>
                  </a:lnTo>
                  <a:lnTo>
                    <a:pt x="128" y="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Freeform 21"/>
            <p:cNvSpPr>
              <a:spLocks/>
            </p:cNvSpPr>
            <p:nvPr userDrawn="1"/>
          </p:nvSpPr>
          <p:spPr bwMode="auto">
            <a:xfrm>
              <a:off x="6037858" y="4369139"/>
              <a:ext cx="314816" cy="528970"/>
            </a:xfrm>
            <a:custGeom>
              <a:avLst/>
              <a:gdLst>
                <a:gd name="T0" fmla="*/ 203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29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5 w 319"/>
                <a:gd name="T19" fmla="*/ 203 h 536"/>
                <a:gd name="T20" fmla="*/ 227 w 319"/>
                <a:gd name="T21" fmla="*/ 241 h 536"/>
                <a:gd name="T22" fmla="*/ 276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198 w 319"/>
                <a:gd name="T33" fmla="*/ 533 h 536"/>
                <a:gd name="T34" fmla="*/ 117 w 319"/>
                <a:gd name="T35" fmla="*/ 533 h 536"/>
                <a:gd name="T36" fmla="*/ 35 w 319"/>
                <a:gd name="T37" fmla="*/ 504 h 536"/>
                <a:gd name="T38" fmla="*/ 37 w 319"/>
                <a:gd name="T39" fmla="*/ 403 h 536"/>
                <a:gd name="T40" fmla="*/ 100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1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8 w 319"/>
                <a:gd name="T61" fmla="*/ 144 h 536"/>
                <a:gd name="T62" fmla="*/ 30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5" y="0"/>
                  </a:moveTo>
                  <a:lnTo>
                    <a:pt x="203" y="4"/>
                  </a:lnTo>
                  <a:lnTo>
                    <a:pt x="240" y="12"/>
                  </a:lnTo>
                  <a:lnTo>
                    <a:pt x="275" y="27"/>
                  </a:lnTo>
                  <a:lnTo>
                    <a:pt x="305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87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29" y="97"/>
                  </a:lnTo>
                  <a:lnTo>
                    <a:pt x="119" y="108"/>
                  </a:lnTo>
                  <a:lnTo>
                    <a:pt x="114" y="120"/>
                  </a:lnTo>
                  <a:lnTo>
                    <a:pt x="112" y="133"/>
                  </a:lnTo>
                  <a:lnTo>
                    <a:pt x="114" y="149"/>
                  </a:lnTo>
                  <a:lnTo>
                    <a:pt x="119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5" y="203"/>
                  </a:lnTo>
                  <a:lnTo>
                    <a:pt x="196" y="222"/>
                  </a:lnTo>
                  <a:lnTo>
                    <a:pt x="227" y="241"/>
                  </a:lnTo>
                  <a:lnTo>
                    <a:pt x="254" y="258"/>
                  </a:lnTo>
                  <a:lnTo>
                    <a:pt x="276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5" y="350"/>
                  </a:lnTo>
                  <a:lnTo>
                    <a:pt x="319" y="384"/>
                  </a:lnTo>
                  <a:lnTo>
                    <a:pt x="314" y="424"/>
                  </a:lnTo>
                  <a:lnTo>
                    <a:pt x="304" y="458"/>
                  </a:lnTo>
                  <a:lnTo>
                    <a:pt x="286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198" y="533"/>
                  </a:lnTo>
                  <a:lnTo>
                    <a:pt x="158" y="536"/>
                  </a:lnTo>
                  <a:lnTo>
                    <a:pt x="117" y="533"/>
                  </a:lnTo>
                  <a:lnTo>
                    <a:pt x="75" y="521"/>
                  </a:lnTo>
                  <a:lnTo>
                    <a:pt x="35" y="504"/>
                  </a:lnTo>
                  <a:lnTo>
                    <a:pt x="0" y="482"/>
                  </a:lnTo>
                  <a:lnTo>
                    <a:pt x="37" y="403"/>
                  </a:lnTo>
                  <a:lnTo>
                    <a:pt x="70" y="422"/>
                  </a:lnTo>
                  <a:lnTo>
                    <a:pt x="100" y="436"/>
                  </a:lnTo>
                  <a:lnTo>
                    <a:pt x="129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3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1" y="345"/>
                  </a:lnTo>
                  <a:lnTo>
                    <a:pt x="182" y="330"/>
                  </a:lnTo>
                  <a:lnTo>
                    <a:pt x="157" y="314"/>
                  </a:lnTo>
                  <a:lnTo>
                    <a:pt x="124" y="296"/>
                  </a:lnTo>
                  <a:lnTo>
                    <a:pt x="99" y="279"/>
                  </a:lnTo>
                  <a:lnTo>
                    <a:pt x="76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0" y="174"/>
                  </a:lnTo>
                  <a:lnTo>
                    <a:pt x="18" y="144"/>
                  </a:lnTo>
                  <a:lnTo>
                    <a:pt x="22" y="106"/>
                  </a:lnTo>
                  <a:lnTo>
                    <a:pt x="30" y="75"/>
                  </a:lnTo>
                  <a:lnTo>
                    <a:pt x="46" y="50"/>
                  </a:lnTo>
                  <a:lnTo>
                    <a:pt x="68" y="27"/>
                  </a:lnTo>
                  <a:lnTo>
                    <a:pt x="95" y="12"/>
                  </a:lnTo>
                  <a:lnTo>
                    <a:pt x="128" y="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Freeform 22"/>
            <p:cNvSpPr>
              <a:spLocks noEditPoints="1"/>
            </p:cNvSpPr>
            <p:nvPr userDrawn="1"/>
          </p:nvSpPr>
          <p:spPr bwMode="auto">
            <a:xfrm>
              <a:off x="6391163" y="4369139"/>
              <a:ext cx="361200" cy="528970"/>
            </a:xfrm>
            <a:custGeom>
              <a:avLst/>
              <a:gdLst>
                <a:gd name="T0" fmla="*/ 181 w 366"/>
                <a:gd name="T1" fmla="*/ 87 h 536"/>
                <a:gd name="T2" fmla="*/ 159 w 366"/>
                <a:gd name="T3" fmla="*/ 91 h 536"/>
                <a:gd name="T4" fmla="*/ 140 w 366"/>
                <a:gd name="T5" fmla="*/ 103 h 536"/>
                <a:gd name="T6" fmla="*/ 123 w 366"/>
                <a:gd name="T7" fmla="*/ 120 h 536"/>
                <a:gd name="T8" fmla="*/ 111 w 366"/>
                <a:gd name="T9" fmla="*/ 145 h 536"/>
                <a:gd name="T10" fmla="*/ 101 w 366"/>
                <a:gd name="T11" fmla="*/ 178 h 536"/>
                <a:gd name="T12" fmla="*/ 96 w 366"/>
                <a:gd name="T13" fmla="*/ 219 h 536"/>
                <a:gd name="T14" fmla="*/ 270 w 366"/>
                <a:gd name="T15" fmla="*/ 219 h 536"/>
                <a:gd name="T16" fmla="*/ 265 w 366"/>
                <a:gd name="T17" fmla="*/ 183 h 536"/>
                <a:gd name="T18" fmla="*/ 256 w 366"/>
                <a:gd name="T19" fmla="*/ 150 h 536"/>
                <a:gd name="T20" fmla="*/ 244 w 366"/>
                <a:gd name="T21" fmla="*/ 125 h 536"/>
                <a:gd name="T22" fmla="*/ 227 w 366"/>
                <a:gd name="T23" fmla="*/ 104 h 536"/>
                <a:gd name="T24" fmla="*/ 207 w 366"/>
                <a:gd name="T25" fmla="*/ 92 h 536"/>
                <a:gd name="T26" fmla="*/ 181 w 366"/>
                <a:gd name="T27" fmla="*/ 87 h 536"/>
                <a:gd name="T28" fmla="*/ 185 w 366"/>
                <a:gd name="T29" fmla="*/ 0 h 536"/>
                <a:gd name="T30" fmla="*/ 217 w 366"/>
                <a:gd name="T31" fmla="*/ 2 h 536"/>
                <a:gd name="T32" fmla="*/ 248 w 366"/>
                <a:gd name="T33" fmla="*/ 12 h 536"/>
                <a:gd name="T34" fmla="*/ 277 w 366"/>
                <a:gd name="T35" fmla="*/ 29 h 536"/>
                <a:gd name="T36" fmla="*/ 302 w 366"/>
                <a:gd name="T37" fmla="*/ 51 h 536"/>
                <a:gd name="T38" fmla="*/ 323 w 366"/>
                <a:gd name="T39" fmla="*/ 80 h 536"/>
                <a:gd name="T40" fmla="*/ 342 w 366"/>
                <a:gd name="T41" fmla="*/ 118 h 536"/>
                <a:gd name="T42" fmla="*/ 354 w 366"/>
                <a:gd name="T43" fmla="*/ 161 h 536"/>
                <a:gd name="T44" fmla="*/ 362 w 366"/>
                <a:gd name="T45" fmla="*/ 210 h 536"/>
                <a:gd name="T46" fmla="*/ 366 w 366"/>
                <a:gd name="T47" fmla="*/ 267 h 536"/>
                <a:gd name="T48" fmla="*/ 366 w 366"/>
                <a:gd name="T49" fmla="*/ 284 h 536"/>
                <a:gd name="T50" fmla="*/ 364 w 366"/>
                <a:gd name="T51" fmla="*/ 301 h 536"/>
                <a:gd name="T52" fmla="*/ 94 w 366"/>
                <a:gd name="T53" fmla="*/ 301 h 536"/>
                <a:gd name="T54" fmla="*/ 99 w 366"/>
                <a:gd name="T55" fmla="*/ 340 h 536"/>
                <a:gd name="T56" fmla="*/ 106 w 366"/>
                <a:gd name="T57" fmla="*/ 374 h 536"/>
                <a:gd name="T58" fmla="*/ 118 w 366"/>
                <a:gd name="T59" fmla="*/ 400 h 536"/>
                <a:gd name="T60" fmla="*/ 132 w 366"/>
                <a:gd name="T61" fmla="*/ 420 h 536"/>
                <a:gd name="T62" fmla="*/ 149 w 366"/>
                <a:gd name="T63" fmla="*/ 436 h 536"/>
                <a:gd name="T64" fmla="*/ 169 w 366"/>
                <a:gd name="T65" fmla="*/ 444 h 536"/>
                <a:gd name="T66" fmla="*/ 191 w 366"/>
                <a:gd name="T67" fmla="*/ 446 h 536"/>
                <a:gd name="T68" fmla="*/ 220 w 366"/>
                <a:gd name="T69" fmla="*/ 444 h 536"/>
                <a:gd name="T70" fmla="*/ 243 w 366"/>
                <a:gd name="T71" fmla="*/ 437 h 536"/>
                <a:gd name="T72" fmla="*/ 263 w 366"/>
                <a:gd name="T73" fmla="*/ 425 h 536"/>
                <a:gd name="T74" fmla="*/ 285 w 366"/>
                <a:gd name="T75" fmla="*/ 408 h 536"/>
                <a:gd name="T76" fmla="*/ 343 w 366"/>
                <a:gd name="T77" fmla="*/ 468 h 536"/>
                <a:gd name="T78" fmla="*/ 319 w 366"/>
                <a:gd name="T79" fmla="*/ 490 h 536"/>
                <a:gd name="T80" fmla="*/ 292 w 366"/>
                <a:gd name="T81" fmla="*/ 509 h 536"/>
                <a:gd name="T82" fmla="*/ 261 w 366"/>
                <a:gd name="T83" fmla="*/ 523 h 536"/>
                <a:gd name="T84" fmla="*/ 227 w 366"/>
                <a:gd name="T85" fmla="*/ 533 h 536"/>
                <a:gd name="T86" fmla="*/ 190 w 366"/>
                <a:gd name="T87" fmla="*/ 536 h 536"/>
                <a:gd name="T88" fmla="*/ 150 w 366"/>
                <a:gd name="T89" fmla="*/ 533 h 536"/>
                <a:gd name="T90" fmla="*/ 116 w 366"/>
                <a:gd name="T91" fmla="*/ 521 h 536"/>
                <a:gd name="T92" fmla="*/ 86 w 366"/>
                <a:gd name="T93" fmla="*/ 504 h 536"/>
                <a:gd name="T94" fmla="*/ 60 w 366"/>
                <a:gd name="T95" fmla="*/ 478 h 536"/>
                <a:gd name="T96" fmla="*/ 39 w 366"/>
                <a:gd name="T97" fmla="*/ 448 h 536"/>
                <a:gd name="T98" fmla="*/ 22 w 366"/>
                <a:gd name="T99" fmla="*/ 412 h 536"/>
                <a:gd name="T100" fmla="*/ 10 w 366"/>
                <a:gd name="T101" fmla="*/ 369 h 536"/>
                <a:gd name="T102" fmla="*/ 2 w 366"/>
                <a:gd name="T103" fmla="*/ 323 h 536"/>
                <a:gd name="T104" fmla="*/ 0 w 366"/>
                <a:gd name="T105" fmla="*/ 270 h 536"/>
                <a:gd name="T106" fmla="*/ 4 w 366"/>
                <a:gd name="T107" fmla="*/ 214 h 536"/>
                <a:gd name="T108" fmla="*/ 10 w 366"/>
                <a:gd name="T109" fmla="*/ 164 h 536"/>
                <a:gd name="T110" fmla="*/ 24 w 366"/>
                <a:gd name="T111" fmla="*/ 120 h 536"/>
                <a:gd name="T112" fmla="*/ 41 w 366"/>
                <a:gd name="T113" fmla="*/ 84 h 536"/>
                <a:gd name="T114" fmla="*/ 62 w 366"/>
                <a:gd name="T115" fmla="*/ 53 h 536"/>
                <a:gd name="T116" fmla="*/ 87 w 366"/>
                <a:gd name="T117" fmla="*/ 29 h 536"/>
                <a:gd name="T118" fmla="*/ 116 w 366"/>
                <a:gd name="T119" fmla="*/ 12 h 536"/>
                <a:gd name="T120" fmla="*/ 149 w 366"/>
                <a:gd name="T121" fmla="*/ 4 h 536"/>
                <a:gd name="T122" fmla="*/ 185 w 366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6" h="536">
                  <a:moveTo>
                    <a:pt x="181" y="87"/>
                  </a:moveTo>
                  <a:lnTo>
                    <a:pt x="159" y="91"/>
                  </a:lnTo>
                  <a:lnTo>
                    <a:pt x="140" y="103"/>
                  </a:lnTo>
                  <a:lnTo>
                    <a:pt x="123" y="120"/>
                  </a:lnTo>
                  <a:lnTo>
                    <a:pt x="111" y="145"/>
                  </a:lnTo>
                  <a:lnTo>
                    <a:pt x="101" y="178"/>
                  </a:lnTo>
                  <a:lnTo>
                    <a:pt x="96" y="219"/>
                  </a:lnTo>
                  <a:lnTo>
                    <a:pt x="270" y="219"/>
                  </a:lnTo>
                  <a:lnTo>
                    <a:pt x="265" y="183"/>
                  </a:lnTo>
                  <a:lnTo>
                    <a:pt x="256" y="150"/>
                  </a:lnTo>
                  <a:lnTo>
                    <a:pt x="244" y="125"/>
                  </a:lnTo>
                  <a:lnTo>
                    <a:pt x="227" y="104"/>
                  </a:lnTo>
                  <a:lnTo>
                    <a:pt x="207" y="92"/>
                  </a:lnTo>
                  <a:lnTo>
                    <a:pt x="181" y="87"/>
                  </a:lnTo>
                  <a:close/>
                  <a:moveTo>
                    <a:pt x="185" y="0"/>
                  </a:moveTo>
                  <a:lnTo>
                    <a:pt x="217" y="2"/>
                  </a:lnTo>
                  <a:lnTo>
                    <a:pt x="248" y="12"/>
                  </a:lnTo>
                  <a:lnTo>
                    <a:pt x="277" y="29"/>
                  </a:lnTo>
                  <a:lnTo>
                    <a:pt x="302" y="51"/>
                  </a:lnTo>
                  <a:lnTo>
                    <a:pt x="323" y="80"/>
                  </a:lnTo>
                  <a:lnTo>
                    <a:pt x="342" y="118"/>
                  </a:lnTo>
                  <a:lnTo>
                    <a:pt x="354" y="161"/>
                  </a:lnTo>
                  <a:lnTo>
                    <a:pt x="362" y="210"/>
                  </a:lnTo>
                  <a:lnTo>
                    <a:pt x="366" y="267"/>
                  </a:lnTo>
                  <a:lnTo>
                    <a:pt x="366" y="284"/>
                  </a:lnTo>
                  <a:lnTo>
                    <a:pt x="364" y="301"/>
                  </a:lnTo>
                  <a:lnTo>
                    <a:pt x="94" y="301"/>
                  </a:lnTo>
                  <a:lnTo>
                    <a:pt x="99" y="340"/>
                  </a:lnTo>
                  <a:lnTo>
                    <a:pt x="106" y="374"/>
                  </a:lnTo>
                  <a:lnTo>
                    <a:pt x="118" y="400"/>
                  </a:lnTo>
                  <a:lnTo>
                    <a:pt x="132" y="420"/>
                  </a:lnTo>
                  <a:lnTo>
                    <a:pt x="149" y="436"/>
                  </a:lnTo>
                  <a:lnTo>
                    <a:pt x="169" y="444"/>
                  </a:lnTo>
                  <a:lnTo>
                    <a:pt x="191" y="446"/>
                  </a:lnTo>
                  <a:lnTo>
                    <a:pt x="220" y="444"/>
                  </a:lnTo>
                  <a:lnTo>
                    <a:pt x="243" y="437"/>
                  </a:lnTo>
                  <a:lnTo>
                    <a:pt x="263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2" y="509"/>
                  </a:lnTo>
                  <a:lnTo>
                    <a:pt x="261" y="523"/>
                  </a:lnTo>
                  <a:lnTo>
                    <a:pt x="227" y="533"/>
                  </a:lnTo>
                  <a:lnTo>
                    <a:pt x="190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6" y="504"/>
                  </a:lnTo>
                  <a:lnTo>
                    <a:pt x="60" y="478"/>
                  </a:lnTo>
                  <a:lnTo>
                    <a:pt x="39" y="448"/>
                  </a:lnTo>
                  <a:lnTo>
                    <a:pt x="22" y="412"/>
                  </a:lnTo>
                  <a:lnTo>
                    <a:pt x="10" y="369"/>
                  </a:lnTo>
                  <a:lnTo>
                    <a:pt x="2" y="323"/>
                  </a:lnTo>
                  <a:lnTo>
                    <a:pt x="0" y="270"/>
                  </a:lnTo>
                  <a:lnTo>
                    <a:pt x="4" y="214"/>
                  </a:lnTo>
                  <a:lnTo>
                    <a:pt x="10" y="164"/>
                  </a:lnTo>
                  <a:lnTo>
                    <a:pt x="24" y="120"/>
                  </a:lnTo>
                  <a:lnTo>
                    <a:pt x="41" y="84"/>
                  </a:lnTo>
                  <a:lnTo>
                    <a:pt x="62" y="53"/>
                  </a:lnTo>
                  <a:lnTo>
                    <a:pt x="87" y="29"/>
                  </a:lnTo>
                  <a:lnTo>
                    <a:pt x="116" y="12"/>
                  </a:lnTo>
                  <a:lnTo>
                    <a:pt x="149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9" name="Freeform 23"/>
            <p:cNvSpPr>
              <a:spLocks/>
            </p:cNvSpPr>
            <p:nvPr userDrawn="1"/>
          </p:nvSpPr>
          <p:spPr bwMode="auto">
            <a:xfrm>
              <a:off x="6815524" y="4369139"/>
              <a:ext cx="252643" cy="519102"/>
            </a:xfrm>
            <a:custGeom>
              <a:avLst/>
              <a:gdLst>
                <a:gd name="T0" fmla="*/ 185 w 256"/>
                <a:gd name="T1" fmla="*/ 0 h 526"/>
                <a:gd name="T2" fmla="*/ 216 w 256"/>
                <a:gd name="T3" fmla="*/ 2 h 526"/>
                <a:gd name="T4" fmla="*/ 238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6 w 256"/>
                <a:gd name="T11" fmla="*/ 103 h 526"/>
                <a:gd name="T12" fmla="*/ 193 w 256"/>
                <a:gd name="T13" fmla="*/ 97 h 526"/>
                <a:gd name="T14" fmla="*/ 168 w 256"/>
                <a:gd name="T15" fmla="*/ 96 h 526"/>
                <a:gd name="T16" fmla="*/ 149 w 256"/>
                <a:gd name="T17" fmla="*/ 97 h 526"/>
                <a:gd name="T18" fmla="*/ 128 w 256"/>
                <a:gd name="T19" fmla="*/ 104 h 526"/>
                <a:gd name="T20" fmla="*/ 111 w 256"/>
                <a:gd name="T21" fmla="*/ 116 h 526"/>
                <a:gd name="T22" fmla="*/ 94 w 256"/>
                <a:gd name="T23" fmla="*/ 137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1 w 256"/>
                <a:gd name="T35" fmla="*/ 27 h 526"/>
                <a:gd name="T36" fmla="*/ 134 w 256"/>
                <a:gd name="T37" fmla="*/ 12 h 526"/>
                <a:gd name="T38" fmla="*/ 157 w 256"/>
                <a:gd name="T39" fmla="*/ 4 h 526"/>
                <a:gd name="T40" fmla="*/ 185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5" y="0"/>
                  </a:moveTo>
                  <a:lnTo>
                    <a:pt x="216" y="2"/>
                  </a:lnTo>
                  <a:lnTo>
                    <a:pt x="238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6" y="103"/>
                  </a:lnTo>
                  <a:lnTo>
                    <a:pt x="193" y="97"/>
                  </a:lnTo>
                  <a:lnTo>
                    <a:pt x="168" y="96"/>
                  </a:lnTo>
                  <a:lnTo>
                    <a:pt x="149" y="97"/>
                  </a:lnTo>
                  <a:lnTo>
                    <a:pt x="128" y="104"/>
                  </a:lnTo>
                  <a:lnTo>
                    <a:pt x="111" y="116"/>
                  </a:lnTo>
                  <a:lnTo>
                    <a:pt x="94" y="137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4" y="12"/>
                  </a:lnTo>
                  <a:lnTo>
                    <a:pt x="157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0" name="Rectangle 24"/>
            <p:cNvSpPr>
              <a:spLocks noChangeArrowheads="1"/>
            </p:cNvSpPr>
            <p:nvPr userDrawn="1"/>
          </p:nvSpPr>
          <p:spPr bwMode="auto">
            <a:xfrm>
              <a:off x="7117511" y="4379007"/>
              <a:ext cx="92767" cy="509233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1" name="Freeform 25"/>
            <p:cNvSpPr>
              <a:spLocks/>
            </p:cNvSpPr>
            <p:nvPr userDrawn="1"/>
          </p:nvSpPr>
          <p:spPr bwMode="auto">
            <a:xfrm>
              <a:off x="7201396" y="4379007"/>
              <a:ext cx="192443" cy="696741"/>
            </a:xfrm>
            <a:custGeom>
              <a:avLst/>
              <a:gdLst>
                <a:gd name="T0" fmla="*/ 101 w 195"/>
                <a:gd name="T1" fmla="*/ 0 h 706"/>
                <a:gd name="T2" fmla="*/ 195 w 195"/>
                <a:gd name="T3" fmla="*/ 0 h 706"/>
                <a:gd name="T4" fmla="*/ 195 w 195"/>
                <a:gd name="T5" fmla="*/ 497 h 706"/>
                <a:gd name="T6" fmla="*/ 193 w 195"/>
                <a:gd name="T7" fmla="*/ 543 h 706"/>
                <a:gd name="T8" fmla="*/ 185 w 195"/>
                <a:gd name="T9" fmla="*/ 583 h 706"/>
                <a:gd name="T10" fmla="*/ 173 w 195"/>
                <a:gd name="T11" fmla="*/ 615 h 706"/>
                <a:gd name="T12" fmla="*/ 154 w 195"/>
                <a:gd name="T13" fmla="*/ 644 h 706"/>
                <a:gd name="T14" fmla="*/ 130 w 195"/>
                <a:gd name="T15" fmla="*/ 666 h 706"/>
                <a:gd name="T16" fmla="*/ 101 w 195"/>
                <a:gd name="T17" fmla="*/ 684 h 706"/>
                <a:gd name="T18" fmla="*/ 65 w 195"/>
                <a:gd name="T19" fmla="*/ 697 h 706"/>
                <a:gd name="T20" fmla="*/ 24 w 195"/>
                <a:gd name="T21" fmla="*/ 706 h 706"/>
                <a:gd name="T22" fmla="*/ 0 w 195"/>
                <a:gd name="T23" fmla="*/ 629 h 706"/>
                <a:gd name="T24" fmla="*/ 33 w 195"/>
                <a:gd name="T25" fmla="*/ 619 h 706"/>
                <a:gd name="T26" fmla="*/ 60 w 195"/>
                <a:gd name="T27" fmla="*/ 605 h 706"/>
                <a:gd name="T28" fmla="*/ 79 w 195"/>
                <a:gd name="T29" fmla="*/ 588 h 706"/>
                <a:gd name="T30" fmla="*/ 91 w 195"/>
                <a:gd name="T31" fmla="*/ 566 h 706"/>
                <a:gd name="T32" fmla="*/ 98 w 195"/>
                <a:gd name="T33" fmla="*/ 538 h 706"/>
                <a:gd name="T34" fmla="*/ 101 w 195"/>
                <a:gd name="T35" fmla="*/ 502 h 706"/>
                <a:gd name="T36" fmla="*/ 101 w 195"/>
                <a:gd name="T37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5" h="706">
                  <a:moveTo>
                    <a:pt x="101" y="0"/>
                  </a:moveTo>
                  <a:lnTo>
                    <a:pt x="195" y="0"/>
                  </a:lnTo>
                  <a:lnTo>
                    <a:pt x="195" y="497"/>
                  </a:lnTo>
                  <a:lnTo>
                    <a:pt x="193" y="543"/>
                  </a:lnTo>
                  <a:lnTo>
                    <a:pt x="185" y="583"/>
                  </a:lnTo>
                  <a:lnTo>
                    <a:pt x="173" y="615"/>
                  </a:lnTo>
                  <a:lnTo>
                    <a:pt x="154" y="644"/>
                  </a:lnTo>
                  <a:lnTo>
                    <a:pt x="130" y="666"/>
                  </a:lnTo>
                  <a:lnTo>
                    <a:pt x="101" y="684"/>
                  </a:lnTo>
                  <a:lnTo>
                    <a:pt x="65" y="697"/>
                  </a:lnTo>
                  <a:lnTo>
                    <a:pt x="24" y="706"/>
                  </a:lnTo>
                  <a:lnTo>
                    <a:pt x="0" y="629"/>
                  </a:lnTo>
                  <a:lnTo>
                    <a:pt x="33" y="619"/>
                  </a:lnTo>
                  <a:lnTo>
                    <a:pt x="60" y="605"/>
                  </a:lnTo>
                  <a:lnTo>
                    <a:pt x="79" y="588"/>
                  </a:lnTo>
                  <a:lnTo>
                    <a:pt x="91" y="566"/>
                  </a:lnTo>
                  <a:lnTo>
                    <a:pt x="98" y="538"/>
                  </a:lnTo>
                  <a:lnTo>
                    <a:pt x="101" y="50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2" name="Freeform 26"/>
            <p:cNvSpPr>
              <a:spLocks/>
            </p:cNvSpPr>
            <p:nvPr userDrawn="1"/>
          </p:nvSpPr>
          <p:spPr bwMode="auto">
            <a:xfrm>
              <a:off x="4125275" y="5145817"/>
              <a:ext cx="378964" cy="679964"/>
            </a:xfrm>
            <a:custGeom>
              <a:avLst/>
              <a:gdLst>
                <a:gd name="T0" fmla="*/ 0 w 384"/>
                <a:gd name="T1" fmla="*/ 0 h 689"/>
                <a:gd name="T2" fmla="*/ 95 w 384"/>
                <a:gd name="T3" fmla="*/ 0 h 689"/>
                <a:gd name="T4" fmla="*/ 244 w 384"/>
                <a:gd name="T5" fmla="*/ 328 h 689"/>
                <a:gd name="T6" fmla="*/ 253 w 384"/>
                <a:gd name="T7" fmla="*/ 345 h 689"/>
                <a:gd name="T8" fmla="*/ 261 w 384"/>
                <a:gd name="T9" fmla="*/ 366 h 689"/>
                <a:gd name="T10" fmla="*/ 270 w 384"/>
                <a:gd name="T11" fmla="*/ 388 h 689"/>
                <a:gd name="T12" fmla="*/ 278 w 384"/>
                <a:gd name="T13" fmla="*/ 410 h 689"/>
                <a:gd name="T14" fmla="*/ 287 w 384"/>
                <a:gd name="T15" fmla="*/ 427 h 689"/>
                <a:gd name="T16" fmla="*/ 292 w 384"/>
                <a:gd name="T17" fmla="*/ 441 h 689"/>
                <a:gd name="T18" fmla="*/ 292 w 384"/>
                <a:gd name="T19" fmla="*/ 421 h 689"/>
                <a:gd name="T20" fmla="*/ 292 w 384"/>
                <a:gd name="T21" fmla="*/ 392 h 689"/>
                <a:gd name="T22" fmla="*/ 290 w 384"/>
                <a:gd name="T23" fmla="*/ 359 h 689"/>
                <a:gd name="T24" fmla="*/ 290 w 384"/>
                <a:gd name="T25" fmla="*/ 328 h 689"/>
                <a:gd name="T26" fmla="*/ 290 w 384"/>
                <a:gd name="T27" fmla="*/ 304 h 689"/>
                <a:gd name="T28" fmla="*/ 290 w 384"/>
                <a:gd name="T29" fmla="*/ 0 h 689"/>
                <a:gd name="T30" fmla="*/ 384 w 384"/>
                <a:gd name="T31" fmla="*/ 0 h 689"/>
                <a:gd name="T32" fmla="*/ 384 w 384"/>
                <a:gd name="T33" fmla="*/ 689 h 689"/>
                <a:gd name="T34" fmla="*/ 305 w 384"/>
                <a:gd name="T35" fmla="*/ 689 h 689"/>
                <a:gd name="T36" fmla="*/ 140 w 384"/>
                <a:gd name="T37" fmla="*/ 320 h 689"/>
                <a:gd name="T38" fmla="*/ 133 w 384"/>
                <a:gd name="T39" fmla="*/ 303 h 689"/>
                <a:gd name="T40" fmla="*/ 123 w 384"/>
                <a:gd name="T41" fmla="*/ 282 h 689"/>
                <a:gd name="T42" fmla="*/ 114 w 384"/>
                <a:gd name="T43" fmla="*/ 260 h 689"/>
                <a:gd name="T44" fmla="*/ 106 w 384"/>
                <a:gd name="T45" fmla="*/ 240 h 689"/>
                <a:gd name="T46" fmla="*/ 97 w 384"/>
                <a:gd name="T47" fmla="*/ 221 h 689"/>
                <a:gd name="T48" fmla="*/ 92 w 384"/>
                <a:gd name="T49" fmla="*/ 207 h 689"/>
                <a:gd name="T50" fmla="*/ 92 w 384"/>
                <a:gd name="T51" fmla="*/ 228 h 689"/>
                <a:gd name="T52" fmla="*/ 94 w 384"/>
                <a:gd name="T53" fmla="*/ 257 h 689"/>
                <a:gd name="T54" fmla="*/ 94 w 384"/>
                <a:gd name="T55" fmla="*/ 289 h 689"/>
                <a:gd name="T56" fmla="*/ 94 w 384"/>
                <a:gd name="T57" fmla="*/ 320 h 689"/>
                <a:gd name="T58" fmla="*/ 94 w 384"/>
                <a:gd name="T59" fmla="*/ 345 h 689"/>
                <a:gd name="T60" fmla="*/ 94 w 384"/>
                <a:gd name="T61" fmla="*/ 689 h 689"/>
                <a:gd name="T62" fmla="*/ 0 w 384"/>
                <a:gd name="T63" fmla="*/ 689 h 689"/>
                <a:gd name="T64" fmla="*/ 0 w 384"/>
                <a:gd name="T65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689">
                  <a:moveTo>
                    <a:pt x="0" y="0"/>
                  </a:moveTo>
                  <a:lnTo>
                    <a:pt x="95" y="0"/>
                  </a:lnTo>
                  <a:lnTo>
                    <a:pt x="244" y="328"/>
                  </a:lnTo>
                  <a:lnTo>
                    <a:pt x="253" y="345"/>
                  </a:lnTo>
                  <a:lnTo>
                    <a:pt x="261" y="366"/>
                  </a:lnTo>
                  <a:lnTo>
                    <a:pt x="270" y="388"/>
                  </a:lnTo>
                  <a:lnTo>
                    <a:pt x="278" y="410"/>
                  </a:lnTo>
                  <a:lnTo>
                    <a:pt x="287" y="427"/>
                  </a:lnTo>
                  <a:lnTo>
                    <a:pt x="292" y="441"/>
                  </a:lnTo>
                  <a:lnTo>
                    <a:pt x="292" y="421"/>
                  </a:lnTo>
                  <a:lnTo>
                    <a:pt x="292" y="392"/>
                  </a:lnTo>
                  <a:lnTo>
                    <a:pt x="290" y="359"/>
                  </a:lnTo>
                  <a:lnTo>
                    <a:pt x="290" y="328"/>
                  </a:lnTo>
                  <a:lnTo>
                    <a:pt x="290" y="304"/>
                  </a:lnTo>
                  <a:lnTo>
                    <a:pt x="290" y="0"/>
                  </a:lnTo>
                  <a:lnTo>
                    <a:pt x="384" y="0"/>
                  </a:lnTo>
                  <a:lnTo>
                    <a:pt x="384" y="689"/>
                  </a:lnTo>
                  <a:lnTo>
                    <a:pt x="305" y="689"/>
                  </a:lnTo>
                  <a:lnTo>
                    <a:pt x="140" y="320"/>
                  </a:lnTo>
                  <a:lnTo>
                    <a:pt x="133" y="303"/>
                  </a:lnTo>
                  <a:lnTo>
                    <a:pt x="123" y="282"/>
                  </a:lnTo>
                  <a:lnTo>
                    <a:pt x="114" y="260"/>
                  </a:lnTo>
                  <a:lnTo>
                    <a:pt x="106" y="240"/>
                  </a:lnTo>
                  <a:lnTo>
                    <a:pt x="97" y="221"/>
                  </a:lnTo>
                  <a:lnTo>
                    <a:pt x="92" y="207"/>
                  </a:lnTo>
                  <a:lnTo>
                    <a:pt x="92" y="228"/>
                  </a:lnTo>
                  <a:lnTo>
                    <a:pt x="94" y="257"/>
                  </a:lnTo>
                  <a:lnTo>
                    <a:pt x="94" y="289"/>
                  </a:lnTo>
                  <a:lnTo>
                    <a:pt x="94" y="320"/>
                  </a:lnTo>
                  <a:lnTo>
                    <a:pt x="94" y="345"/>
                  </a:lnTo>
                  <a:lnTo>
                    <a:pt x="94" y="689"/>
                  </a:lnTo>
                  <a:lnTo>
                    <a:pt x="0" y="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3" name="Freeform 27"/>
            <p:cNvSpPr>
              <a:spLocks noEditPoints="1"/>
            </p:cNvSpPr>
            <p:nvPr userDrawn="1"/>
          </p:nvSpPr>
          <p:spPr bwMode="auto">
            <a:xfrm>
              <a:off x="4582203" y="5306680"/>
              <a:ext cx="360213" cy="528970"/>
            </a:xfrm>
            <a:custGeom>
              <a:avLst/>
              <a:gdLst>
                <a:gd name="T0" fmla="*/ 181 w 365"/>
                <a:gd name="T1" fmla="*/ 87 h 536"/>
                <a:gd name="T2" fmla="*/ 158 w 365"/>
                <a:gd name="T3" fmla="*/ 92 h 536"/>
                <a:gd name="T4" fmla="*/ 138 w 365"/>
                <a:gd name="T5" fmla="*/ 102 h 536"/>
                <a:gd name="T6" fmla="*/ 122 w 365"/>
                <a:gd name="T7" fmla="*/ 119 h 536"/>
                <a:gd name="T8" fmla="*/ 109 w 365"/>
                <a:gd name="T9" fmla="*/ 145 h 536"/>
                <a:gd name="T10" fmla="*/ 100 w 365"/>
                <a:gd name="T11" fmla="*/ 177 h 536"/>
                <a:gd name="T12" fmla="*/ 93 w 365"/>
                <a:gd name="T13" fmla="*/ 218 h 536"/>
                <a:gd name="T14" fmla="*/ 268 w 365"/>
                <a:gd name="T15" fmla="*/ 218 h 536"/>
                <a:gd name="T16" fmla="*/ 264 w 365"/>
                <a:gd name="T17" fmla="*/ 182 h 536"/>
                <a:gd name="T18" fmla="*/ 256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1 w 365"/>
                <a:gd name="T27" fmla="*/ 87 h 536"/>
                <a:gd name="T28" fmla="*/ 182 w 365"/>
                <a:gd name="T29" fmla="*/ 0 h 536"/>
                <a:gd name="T30" fmla="*/ 216 w 365"/>
                <a:gd name="T31" fmla="*/ 3 h 536"/>
                <a:gd name="T32" fmla="*/ 247 w 365"/>
                <a:gd name="T33" fmla="*/ 12 h 536"/>
                <a:gd name="T34" fmla="*/ 276 w 365"/>
                <a:gd name="T35" fmla="*/ 29 h 536"/>
                <a:gd name="T36" fmla="*/ 300 w 365"/>
                <a:gd name="T37" fmla="*/ 51 h 536"/>
                <a:gd name="T38" fmla="*/ 322 w 365"/>
                <a:gd name="T39" fmla="*/ 82 h 536"/>
                <a:gd name="T40" fmla="*/ 339 w 365"/>
                <a:gd name="T41" fmla="*/ 118 h 536"/>
                <a:gd name="T42" fmla="*/ 353 w 365"/>
                <a:gd name="T43" fmla="*/ 160 h 536"/>
                <a:gd name="T44" fmla="*/ 361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3 w 365"/>
                <a:gd name="T51" fmla="*/ 300 h 536"/>
                <a:gd name="T52" fmla="*/ 93 w 365"/>
                <a:gd name="T53" fmla="*/ 300 h 536"/>
                <a:gd name="T54" fmla="*/ 97 w 365"/>
                <a:gd name="T55" fmla="*/ 340 h 536"/>
                <a:gd name="T56" fmla="*/ 105 w 365"/>
                <a:gd name="T57" fmla="*/ 374 h 536"/>
                <a:gd name="T58" fmla="*/ 117 w 365"/>
                <a:gd name="T59" fmla="*/ 399 h 536"/>
                <a:gd name="T60" fmla="*/ 131 w 365"/>
                <a:gd name="T61" fmla="*/ 420 h 536"/>
                <a:gd name="T62" fmla="*/ 148 w 365"/>
                <a:gd name="T63" fmla="*/ 435 h 536"/>
                <a:gd name="T64" fmla="*/ 169 w 365"/>
                <a:gd name="T65" fmla="*/ 444 h 536"/>
                <a:gd name="T66" fmla="*/ 191 w 365"/>
                <a:gd name="T67" fmla="*/ 445 h 536"/>
                <a:gd name="T68" fmla="*/ 220 w 365"/>
                <a:gd name="T69" fmla="*/ 444 h 536"/>
                <a:gd name="T70" fmla="*/ 242 w 365"/>
                <a:gd name="T71" fmla="*/ 437 h 536"/>
                <a:gd name="T72" fmla="*/ 262 w 365"/>
                <a:gd name="T73" fmla="*/ 425 h 536"/>
                <a:gd name="T74" fmla="*/ 283 w 365"/>
                <a:gd name="T75" fmla="*/ 408 h 536"/>
                <a:gd name="T76" fmla="*/ 341 w 365"/>
                <a:gd name="T77" fmla="*/ 468 h 536"/>
                <a:gd name="T78" fmla="*/ 319 w 365"/>
                <a:gd name="T79" fmla="*/ 490 h 536"/>
                <a:gd name="T80" fmla="*/ 291 w 365"/>
                <a:gd name="T81" fmla="*/ 509 h 536"/>
                <a:gd name="T82" fmla="*/ 261 w 365"/>
                <a:gd name="T83" fmla="*/ 524 h 536"/>
                <a:gd name="T84" fmla="*/ 227 w 365"/>
                <a:gd name="T85" fmla="*/ 533 h 536"/>
                <a:gd name="T86" fmla="*/ 189 w 365"/>
                <a:gd name="T87" fmla="*/ 536 h 536"/>
                <a:gd name="T88" fmla="*/ 150 w 365"/>
                <a:gd name="T89" fmla="*/ 533 h 536"/>
                <a:gd name="T90" fmla="*/ 116 w 365"/>
                <a:gd name="T91" fmla="*/ 521 h 536"/>
                <a:gd name="T92" fmla="*/ 85 w 365"/>
                <a:gd name="T93" fmla="*/ 504 h 536"/>
                <a:gd name="T94" fmla="*/ 59 w 365"/>
                <a:gd name="T95" fmla="*/ 478 h 536"/>
                <a:gd name="T96" fmla="*/ 37 w 365"/>
                <a:gd name="T97" fmla="*/ 447 h 536"/>
                <a:gd name="T98" fmla="*/ 22 w 365"/>
                <a:gd name="T99" fmla="*/ 411 h 536"/>
                <a:gd name="T100" fmla="*/ 8 w 365"/>
                <a:gd name="T101" fmla="*/ 369 h 536"/>
                <a:gd name="T102" fmla="*/ 1 w 365"/>
                <a:gd name="T103" fmla="*/ 323 h 536"/>
                <a:gd name="T104" fmla="*/ 0 w 365"/>
                <a:gd name="T105" fmla="*/ 270 h 536"/>
                <a:gd name="T106" fmla="*/ 1 w 365"/>
                <a:gd name="T107" fmla="*/ 213 h 536"/>
                <a:gd name="T108" fmla="*/ 10 w 365"/>
                <a:gd name="T109" fmla="*/ 164 h 536"/>
                <a:gd name="T110" fmla="*/ 22 w 365"/>
                <a:gd name="T111" fmla="*/ 119 h 536"/>
                <a:gd name="T112" fmla="*/ 41 w 365"/>
                <a:gd name="T113" fmla="*/ 83 h 536"/>
                <a:gd name="T114" fmla="*/ 61 w 365"/>
                <a:gd name="T115" fmla="*/ 53 h 536"/>
                <a:gd name="T116" fmla="*/ 87 w 365"/>
                <a:gd name="T117" fmla="*/ 29 h 536"/>
                <a:gd name="T118" fmla="*/ 116 w 365"/>
                <a:gd name="T119" fmla="*/ 13 h 536"/>
                <a:gd name="T120" fmla="*/ 148 w 365"/>
                <a:gd name="T121" fmla="*/ 3 h 536"/>
                <a:gd name="T122" fmla="*/ 182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1" y="87"/>
                  </a:moveTo>
                  <a:lnTo>
                    <a:pt x="158" y="92"/>
                  </a:lnTo>
                  <a:lnTo>
                    <a:pt x="138" y="102"/>
                  </a:lnTo>
                  <a:lnTo>
                    <a:pt x="122" y="119"/>
                  </a:lnTo>
                  <a:lnTo>
                    <a:pt x="109" y="145"/>
                  </a:lnTo>
                  <a:lnTo>
                    <a:pt x="100" y="177"/>
                  </a:lnTo>
                  <a:lnTo>
                    <a:pt x="93" y="218"/>
                  </a:lnTo>
                  <a:lnTo>
                    <a:pt x="268" y="218"/>
                  </a:lnTo>
                  <a:lnTo>
                    <a:pt x="264" y="182"/>
                  </a:lnTo>
                  <a:lnTo>
                    <a:pt x="256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1" y="87"/>
                  </a:lnTo>
                  <a:close/>
                  <a:moveTo>
                    <a:pt x="182" y="0"/>
                  </a:moveTo>
                  <a:lnTo>
                    <a:pt x="216" y="3"/>
                  </a:lnTo>
                  <a:lnTo>
                    <a:pt x="247" y="12"/>
                  </a:lnTo>
                  <a:lnTo>
                    <a:pt x="276" y="29"/>
                  </a:lnTo>
                  <a:lnTo>
                    <a:pt x="300" y="51"/>
                  </a:lnTo>
                  <a:lnTo>
                    <a:pt x="322" y="82"/>
                  </a:lnTo>
                  <a:lnTo>
                    <a:pt x="339" y="118"/>
                  </a:lnTo>
                  <a:lnTo>
                    <a:pt x="353" y="160"/>
                  </a:lnTo>
                  <a:lnTo>
                    <a:pt x="361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3" y="300"/>
                  </a:lnTo>
                  <a:lnTo>
                    <a:pt x="93" y="300"/>
                  </a:lnTo>
                  <a:lnTo>
                    <a:pt x="97" y="340"/>
                  </a:lnTo>
                  <a:lnTo>
                    <a:pt x="105" y="374"/>
                  </a:lnTo>
                  <a:lnTo>
                    <a:pt x="117" y="399"/>
                  </a:lnTo>
                  <a:lnTo>
                    <a:pt x="131" y="420"/>
                  </a:lnTo>
                  <a:lnTo>
                    <a:pt x="148" y="435"/>
                  </a:lnTo>
                  <a:lnTo>
                    <a:pt x="169" y="444"/>
                  </a:lnTo>
                  <a:lnTo>
                    <a:pt x="191" y="445"/>
                  </a:lnTo>
                  <a:lnTo>
                    <a:pt x="220" y="444"/>
                  </a:lnTo>
                  <a:lnTo>
                    <a:pt x="242" y="437"/>
                  </a:lnTo>
                  <a:lnTo>
                    <a:pt x="262" y="425"/>
                  </a:lnTo>
                  <a:lnTo>
                    <a:pt x="283" y="408"/>
                  </a:lnTo>
                  <a:lnTo>
                    <a:pt x="341" y="468"/>
                  </a:lnTo>
                  <a:lnTo>
                    <a:pt x="319" y="490"/>
                  </a:lnTo>
                  <a:lnTo>
                    <a:pt x="291" y="509"/>
                  </a:lnTo>
                  <a:lnTo>
                    <a:pt x="261" y="524"/>
                  </a:lnTo>
                  <a:lnTo>
                    <a:pt x="227" y="533"/>
                  </a:lnTo>
                  <a:lnTo>
                    <a:pt x="189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5" y="504"/>
                  </a:lnTo>
                  <a:lnTo>
                    <a:pt x="59" y="478"/>
                  </a:lnTo>
                  <a:lnTo>
                    <a:pt x="37" y="447"/>
                  </a:lnTo>
                  <a:lnTo>
                    <a:pt x="22" y="411"/>
                  </a:lnTo>
                  <a:lnTo>
                    <a:pt x="8" y="369"/>
                  </a:lnTo>
                  <a:lnTo>
                    <a:pt x="1" y="323"/>
                  </a:lnTo>
                  <a:lnTo>
                    <a:pt x="0" y="270"/>
                  </a:lnTo>
                  <a:lnTo>
                    <a:pt x="1" y="213"/>
                  </a:lnTo>
                  <a:lnTo>
                    <a:pt x="10" y="164"/>
                  </a:lnTo>
                  <a:lnTo>
                    <a:pt x="22" y="119"/>
                  </a:lnTo>
                  <a:lnTo>
                    <a:pt x="41" y="83"/>
                  </a:lnTo>
                  <a:lnTo>
                    <a:pt x="61" y="53"/>
                  </a:lnTo>
                  <a:lnTo>
                    <a:pt x="87" y="29"/>
                  </a:lnTo>
                  <a:lnTo>
                    <a:pt x="116" y="13"/>
                  </a:lnTo>
                  <a:lnTo>
                    <a:pt x="148" y="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4" name="Freeform 28"/>
            <p:cNvSpPr>
              <a:spLocks noEditPoints="1"/>
            </p:cNvSpPr>
            <p:nvPr userDrawn="1"/>
          </p:nvSpPr>
          <p:spPr bwMode="auto">
            <a:xfrm>
              <a:off x="4987813" y="5119171"/>
              <a:ext cx="340475" cy="716479"/>
            </a:xfrm>
            <a:custGeom>
              <a:avLst/>
              <a:gdLst>
                <a:gd name="T0" fmla="*/ 171 w 345"/>
                <a:gd name="T1" fmla="*/ 277 h 726"/>
                <a:gd name="T2" fmla="*/ 150 w 345"/>
                <a:gd name="T3" fmla="*/ 280 h 726"/>
                <a:gd name="T4" fmla="*/ 133 w 345"/>
                <a:gd name="T5" fmla="*/ 290 h 726"/>
                <a:gd name="T6" fmla="*/ 120 w 345"/>
                <a:gd name="T7" fmla="*/ 306 h 726"/>
                <a:gd name="T8" fmla="*/ 109 w 345"/>
                <a:gd name="T9" fmla="*/ 330 h 726"/>
                <a:gd name="T10" fmla="*/ 102 w 345"/>
                <a:gd name="T11" fmla="*/ 361 h 726"/>
                <a:gd name="T12" fmla="*/ 97 w 345"/>
                <a:gd name="T13" fmla="*/ 400 h 726"/>
                <a:gd name="T14" fmla="*/ 96 w 345"/>
                <a:gd name="T15" fmla="*/ 448 h 726"/>
                <a:gd name="T16" fmla="*/ 97 w 345"/>
                <a:gd name="T17" fmla="*/ 501 h 726"/>
                <a:gd name="T18" fmla="*/ 102 w 345"/>
                <a:gd name="T19" fmla="*/ 543 h 726"/>
                <a:gd name="T20" fmla="*/ 109 w 345"/>
                <a:gd name="T21" fmla="*/ 579 h 726"/>
                <a:gd name="T22" fmla="*/ 121 w 345"/>
                <a:gd name="T23" fmla="*/ 605 h 726"/>
                <a:gd name="T24" fmla="*/ 135 w 345"/>
                <a:gd name="T25" fmla="*/ 624 h 726"/>
                <a:gd name="T26" fmla="*/ 154 w 345"/>
                <a:gd name="T27" fmla="*/ 634 h 726"/>
                <a:gd name="T28" fmla="*/ 174 w 345"/>
                <a:gd name="T29" fmla="*/ 637 h 726"/>
                <a:gd name="T30" fmla="*/ 198 w 345"/>
                <a:gd name="T31" fmla="*/ 634 h 726"/>
                <a:gd name="T32" fmla="*/ 219 w 345"/>
                <a:gd name="T33" fmla="*/ 625 h 726"/>
                <a:gd name="T34" fmla="*/ 237 w 345"/>
                <a:gd name="T35" fmla="*/ 610 h 726"/>
                <a:gd name="T36" fmla="*/ 251 w 345"/>
                <a:gd name="T37" fmla="*/ 591 h 726"/>
                <a:gd name="T38" fmla="*/ 251 w 345"/>
                <a:gd name="T39" fmla="*/ 323 h 726"/>
                <a:gd name="T40" fmla="*/ 234 w 345"/>
                <a:gd name="T41" fmla="*/ 304 h 726"/>
                <a:gd name="T42" fmla="*/ 213 w 345"/>
                <a:gd name="T43" fmla="*/ 289 h 726"/>
                <a:gd name="T44" fmla="*/ 193 w 345"/>
                <a:gd name="T45" fmla="*/ 280 h 726"/>
                <a:gd name="T46" fmla="*/ 171 w 345"/>
                <a:gd name="T47" fmla="*/ 277 h 726"/>
                <a:gd name="T48" fmla="*/ 345 w 345"/>
                <a:gd name="T49" fmla="*/ 0 h 726"/>
                <a:gd name="T50" fmla="*/ 345 w 345"/>
                <a:gd name="T51" fmla="*/ 716 h 726"/>
                <a:gd name="T52" fmla="*/ 251 w 345"/>
                <a:gd name="T53" fmla="*/ 716 h 726"/>
                <a:gd name="T54" fmla="*/ 251 w 345"/>
                <a:gd name="T55" fmla="*/ 682 h 726"/>
                <a:gd name="T56" fmla="*/ 237 w 345"/>
                <a:gd name="T57" fmla="*/ 695 h 726"/>
                <a:gd name="T58" fmla="*/ 220 w 345"/>
                <a:gd name="T59" fmla="*/ 709 h 726"/>
                <a:gd name="T60" fmla="*/ 201 w 345"/>
                <a:gd name="T61" fmla="*/ 717 h 726"/>
                <a:gd name="T62" fmla="*/ 181 w 345"/>
                <a:gd name="T63" fmla="*/ 724 h 726"/>
                <a:gd name="T64" fmla="*/ 155 w 345"/>
                <a:gd name="T65" fmla="*/ 726 h 726"/>
                <a:gd name="T66" fmla="*/ 128 w 345"/>
                <a:gd name="T67" fmla="*/ 724 h 726"/>
                <a:gd name="T68" fmla="*/ 104 w 345"/>
                <a:gd name="T69" fmla="*/ 717 h 726"/>
                <a:gd name="T70" fmla="*/ 80 w 345"/>
                <a:gd name="T71" fmla="*/ 706 h 726"/>
                <a:gd name="T72" fmla="*/ 60 w 345"/>
                <a:gd name="T73" fmla="*/ 688 h 726"/>
                <a:gd name="T74" fmla="*/ 43 w 345"/>
                <a:gd name="T75" fmla="*/ 666 h 726"/>
                <a:gd name="T76" fmla="*/ 27 w 345"/>
                <a:gd name="T77" fmla="*/ 637 h 726"/>
                <a:gd name="T78" fmla="*/ 15 w 345"/>
                <a:gd name="T79" fmla="*/ 601 h 726"/>
                <a:gd name="T80" fmla="*/ 7 w 345"/>
                <a:gd name="T81" fmla="*/ 560 h 726"/>
                <a:gd name="T82" fmla="*/ 2 w 345"/>
                <a:gd name="T83" fmla="*/ 509 h 726"/>
                <a:gd name="T84" fmla="*/ 0 w 345"/>
                <a:gd name="T85" fmla="*/ 453 h 726"/>
                <a:gd name="T86" fmla="*/ 3 w 345"/>
                <a:gd name="T87" fmla="*/ 391 h 726"/>
                <a:gd name="T88" fmla="*/ 12 w 345"/>
                <a:gd name="T89" fmla="*/ 338 h 726"/>
                <a:gd name="T90" fmla="*/ 24 w 345"/>
                <a:gd name="T91" fmla="*/ 294 h 726"/>
                <a:gd name="T92" fmla="*/ 43 w 345"/>
                <a:gd name="T93" fmla="*/ 256 h 726"/>
                <a:gd name="T94" fmla="*/ 67 w 345"/>
                <a:gd name="T95" fmla="*/ 227 h 726"/>
                <a:gd name="T96" fmla="*/ 94 w 345"/>
                <a:gd name="T97" fmla="*/ 207 h 726"/>
                <a:gd name="T98" fmla="*/ 126 w 345"/>
                <a:gd name="T99" fmla="*/ 193 h 726"/>
                <a:gd name="T100" fmla="*/ 162 w 345"/>
                <a:gd name="T101" fmla="*/ 190 h 726"/>
                <a:gd name="T102" fmla="*/ 188 w 345"/>
                <a:gd name="T103" fmla="*/ 191 h 726"/>
                <a:gd name="T104" fmla="*/ 212 w 345"/>
                <a:gd name="T105" fmla="*/ 198 h 726"/>
                <a:gd name="T106" fmla="*/ 232 w 345"/>
                <a:gd name="T107" fmla="*/ 210 h 726"/>
                <a:gd name="T108" fmla="*/ 251 w 345"/>
                <a:gd name="T109" fmla="*/ 227 h 726"/>
                <a:gd name="T110" fmla="*/ 251 w 345"/>
                <a:gd name="T111" fmla="*/ 50 h 726"/>
                <a:gd name="T112" fmla="*/ 345 w 345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26">
                  <a:moveTo>
                    <a:pt x="171" y="277"/>
                  </a:moveTo>
                  <a:lnTo>
                    <a:pt x="150" y="280"/>
                  </a:lnTo>
                  <a:lnTo>
                    <a:pt x="133" y="290"/>
                  </a:lnTo>
                  <a:lnTo>
                    <a:pt x="120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6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5" y="624"/>
                  </a:lnTo>
                  <a:lnTo>
                    <a:pt x="154" y="634"/>
                  </a:lnTo>
                  <a:lnTo>
                    <a:pt x="174" y="637"/>
                  </a:lnTo>
                  <a:lnTo>
                    <a:pt x="198" y="634"/>
                  </a:lnTo>
                  <a:lnTo>
                    <a:pt x="219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3" y="289"/>
                  </a:lnTo>
                  <a:lnTo>
                    <a:pt x="193" y="280"/>
                  </a:lnTo>
                  <a:lnTo>
                    <a:pt x="171" y="277"/>
                  </a:lnTo>
                  <a:close/>
                  <a:moveTo>
                    <a:pt x="345" y="0"/>
                  </a:moveTo>
                  <a:lnTo>
                    <a:pt x="345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0" y="688"/>
                  </a:lnTo>
                  <a:lnTo>
                    <a:pt x="43" y="666"/>
                  </a:lnTo>
                  <a:lnTo>
                    <a:pt x="27" y="637"/>
                  </a:lnTo>
                  <a:lnTo>
                    <a:pt x="15" y="601"/>
                  </a:lnTo>
                  <a:lnTo>
                    <a:pt x="7" y="560"/>
                  </a:lnTo>
                  <a:lnTo>
                    <a:pt x="2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4" y="294"/>
                  </a:lnTo>
                  <a:lnTo>
                    <a:pt x="43" y="256"/>
                  </a:lnTo>
                  <a:lnTo>
                    <a:pt x="67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8" y="191"/>
                  </a:lnTo>
                  <a:lnTo>
                    <a:pt x="212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5" name="Freeform 29"/>
            <p:cNvSpPr>
              <a:spLocks noEditPoints="1"/>
            </p:cNvSpPr>
            <p:nvPr userDrawn="1"/>
          </p:nvSpPr>
          <p:spPr bwMode="auto">
            <a:xfrm>
              <a:off x="5392436" y="5306680"/>
              <a:ext cx="360213" cy="528970"/>
            </a:xfrm>
            <a:custGeom>
              <a:avLst/>
              <a:gdLst>
                <a:gd name="T0" fmla="*/ 182 w 365"/>
                <a:gd name="T1" fmla="*/ 87 h 536"/>
                <a:gd name="T2" fmla="*/ 160 w 365"/>
                <a:gd name="T3" fmla="*/ 92 h 536"/>
                <a:gd name="T4" fmla="*/ 140 w 365"/>
                <a:gd name="T5" fmla="*/ 102 h 536"/>
                <a:gd name="T6" fmla="*/ 124 w 365"/>
                <a:gd name="T7" fmla="*/ 119 h 536"/>
                <a:gd name="T8" fmla="*/ 111 w 365"/>
                <a:gd name="T9" fmla="*/ 145 h 536"/>
                <a:gd name="T10" fmla="*/ 102 w 365"/>
                <a:gd name="T11" fmla="*/ 177 h 536"/>
                <a:gd name="T12" fmla="*/ 95 w 365"/>
                <a:gd name="T13" fmla="*/ 218 h 536"/>
                <a:gd name="T14" fmla="*/ 270 w 365"/>
                <a:gd name="T15" fmla="*/ 218 h 536"/>
                <a:gd name="T16" fmla="*/ 266 w 365"/>
                <a:gd name="T17" fmla="*/ 182 h 536"/>
                <a:gd name="T18" fmla="*/ 258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2 w 365"/>
                <a:gd name="T27" fmla="*/ 87 h 536"/>
                <a:gd name="T28" fmla="*/ 184 w 365"/>
                <a:gd name="T29" fmla="*/ 0 h 536"/>
                <a:gd name="T30" fmla="*/ 217 w 365"/>
                <a:gd name="T31" fmla="*/ 3 h 536"/>
                <a:gd name="T32" fmla="*/ 249 w 365"/>
                <a:gd name="T33" fmla="*/ 12 h 536"/>
                <a:gd name="T34" fmla="*/ 276 w 365"/>
                <a:gd name="T35" fmla="*/ 29 h 536"/>
                <a:gd name="T36" fmla="*/ 302 w 365"/>
                <a:gd name="T37" fmla="*/ 51 h 536"/>
                <a:gd name="T38" fmla="*/ 324 w 365"/>
                <a:gd name="T39" fmla="*/ 82 h 536"/>
                <a:gd name="T40" fmla="*/ 341 w 365"/>
                <a:gd name="T41" fmla="*/ 118 h 536"/>
                <a:gd name="T42" fmla="*/ 355 w 365"/>
                <a:gd name="T43" fmla="*/ 160 h 536"/>
                <a:gd name="T44" fmla="*/ 363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5 w 365"/>
                <a:gd name="T51" fmla="*/ 300 h 536"/>
                <a:gd name="T52" fmla="*/ 95 w 365"/>
                <a:gd name="T53" fmla="*/ 300 h 536"/>
                <a:gd name="T54" fmla="*/ 99 w 365"/>
                <a:gd name="T55" fmla="*/ 340 h 536"/>
                <a:gd name="T56" fmla="*/ 107 w 365"/>
                <a:gd name="T57" fmla="*/ 374 h 536"/>
                <a:gd name="T58" fmla="*/ 118 w 365"/>
                <a:gd name="T59" fmla="*/ 399 h 536"/>
                <a:gd name="T60" fmla="*/ 133 w 365"/>
                <a:gd name="T61" fmla="*/ 420 h 536"/>
                <a:gd name="T62" fmla="*/ 150 w 365"/>
                <a:gd name="T63" fmla="*/ 435 h 536"/>
                <a:gd name="T64" fmla="*/ 169 w 365"/>
                <a:gd name="T65" fmla="*/ 444 h 536"/>
                <a:gd name="T66" fmla="*/ 193 w 365"/>
                <a:gd name="T67" fmla="*/ 445 h 536"/>
                <a:gd name="T68" fmla="*/ 220 w 365"/>
                <a:gd name="T69" fmla="*/ 444 h 536"/>
                <a:gd name="T70" fmla="*/ 244 w 365"/>
                <a:gd name="T71" fmla="*/ 437 h 536"/>
                <a:gd name="T72" fmla="*/ 264 w 365"/>
                <a:gd name="T73" fmla="*/ 425 h 536"/>
                <a:gd name="T74" fmla="*/ 285 w 365"/>
                <a:gd name="T75" fmla="*/ 408 h 536"/>
                <a:gd name="T76" fmla="*/ 343 w 365"/>
                <a:gd name="T77" fmla="*/ 468 h 536"/>
                <a:gd name="T78" fmla="*/ 319 w 365"/>
                <a:gd name="T79" fmla="*/ 490 h 536"/>
                <a:gd name="T80" fmla="*/ 293 w 365"/>
                <a:gd name="T81" fmla="*/ 509 h 536"/>
                <a:gd name="T82" fmla="*/ 263 w 365"/>
                <a:gd name="T83" fmla="*/ 524 h 536"/>
                <a:gd name="T84" fmla="*/ 229 w 365"/>
                <a:gd name="T85" fmla="*/ 533 h 536"/>
                <a:gd name="T86" fmla="*/ 189 w 365"/>
                <a:gd name="T87" fmla="*/ 536 h 536"/>
                <a:gd name="T88" fmla="*/ 152 w 365"/>
                <a:gd name="T89" fmla="*/ 533 h 536"/>
                <a:gd name="T90" fmla="*/ 116 w 365"/>
                <a:gd name="T91" fmla="*/ 521 h 536"/>
                <a:gd name="T92" fmla="*/ 87 w 365"/>
                <a:gd name="T93" fmla="*/ 504 h 536"/>
                <a:gd name="T94" fmla="*/ 61 w 365"/>
                <a:gd name="T95" fmla="*/ 478 h 536"/>
                <a:gd name="T96" fmla="*/ 39 w 365"/>
                <a:gd name="T97" fmla="*/ 447 h 536"/>
                <a:gd name="T98" fmla="*/ 22 w 365"/>
                <a:gd name="T99" fmla="*/ 411 h 536"/>
                <a:gd name="T100" fmla="*/ 10 w 365"/>
                <a:gd name="T101" fmla="*/ 369 h 536"/>
                <a:gd name="T102" fmla="*/ 3 w 365"/>
                <a:gd name="T103" fmla="*/ 323 h 536"/>
                <a:gd name="T104" fmla="*/ 0 w 365"/>
                <a:gd name="T105" fmla="*/ 270 h 536"/>
                <a:gd name="T106" fmla="*/ 3 w 365"/>
                <a:gd name="T107" fmla="*/ 213 h 536"/>
                <a:gd name="T108" fmla="*/ 12 w 365"/>
                <a:gd name="T109" fmla="*/ 164 h 536"/>
                <a:gd name="T110" fmla="*/ 24 w 365"/>
                <a:gd name="T111" fmla="*/ 119 h 536"/>
                <a:gd name="T112" fmla="*/ 41 w 365"/>
                <a:gd name="T113" fmla="*/ 83 h 536"/>
                <a:gd name="T114" fmla="*/ 63 w 365"/>
                <a:gd name="T115" fmla="*/ 53 h 536"/>
                <a:gd name="T116" fmla="*/ 89 w 365"/>
                <a:gd name="T117" fmla="*/ 29 h 536"/>
                <a:gd name="T118" fmla="*/ 118 w 365"/>
                <a:gd name="T119" fmla="*/ 13 h 536"/>
                <a:gd name="T120" fmla="*/ 148 w 365"/>
                <a:gd name="T121" fmla="*/ 3 h 536"/>
                <a:gd name="T122" fmla="*/ 184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2" y="87"/>
                  </a:moveTo>
                  <a:lnTo>
                    <a:pt x="160" y="92"/>
                  </a:lnTo>
                  <a:lnTo>
                    <a:pt x="140" y="102"/>
                  </a:lnTo>
                  <a:lnTo>
                    <a:pt x="124" y="119"/>
                  </a:lnTo>
                  <a:lnTo>
                    <a:pt x="111" y="145"/>
                  </a:lnTo>
                  <a:lnTo>
                    <a:pt x="102" y="177"/>
                  </a:lnTo>
                  <a:lnTo>
                    <a:pt x="95" y="218"/>
                  </a:lnTo>
                  <a:lnTo>
                    <a:pt x="270" y="218"/>
                  </a:lnTo>
                  <a:lnTo>
                    <a:pt x="266" y="182"/>
                  </a:lnTo>
                  <a:lnTo>
                    <a:pt x="258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2" y="87"/>
                  </a:lnTo>
                  <a:close/>
                  <a:moveTo>
                    <a:pt x="184" y="0"/>
                  </a:moveTo>
                  <a:lnTo>
                    <a:pt x="217" y="3"/>
                  </a:lnTo>
                  <a:lnTo>
                    <a:pt x="249" y="12"/>
                  </a:lnTo>
                  <a:lnTo>
                    <a:pt x="276" y="29"/>
                  </a:lnTo>
                  <a:lnTo>
                    <a:pt x="302" y="51"/>
                  </a:lnTo>
                  <a:lnTo>
                    <a:pt x="324" y="82"/>
                  </a:lnTo>
                  <a:lnTo>
                    <a:pt x="341" y="118"/>
                  </a:lnTo>
                  <a:lnTo>
                    <a:pt x="355" y="160"/>
                  </a:lnTo>
                  <a:lnTo>
                    <a:pt x="363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5" y="300"/>
                  </a:lnTo>
                  <a:lnTo>
                    <a:pt x="95" y="300"/>
                  </a:lnTo>
                  <a:lnTo>
                    <a:pt x="99" y="340"/>
                  </a:lnTo>
                  <a:lnTo>
                    <a:pt x="107" y="374"/>
                  </a:lnTo>
                  <a:lnTo>
                    <a:pt x="118" y="399"/>
                  </a:lnTo>
                  <a:lnTo>
                    <a:pt x="133" y="420"/>
                  </a:lnTo>
                  <a:lnTo>
                    <a:pt x="150" y="435"/>
                  </a:lnTo>
                  <a:lnTo>
                    <a:pt x="169" y="444"/>
                  </a:lnTo>
                  <a:lnTo>
                    <a:pt x="193" y="445"/>
                  </a:lnTo>
                  <a:lnTo>
                    <a:pt x="220" y="444"/>
                  </a:lnTo>
                  <a:lnTo>
                    <a:pt x="244" y="437"/>
                  </a:lnTo>
                  <a:lnTo>
                    <a:pt x="264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3" y="509"/>
                  </a:lnTo>
                  <a:lnTo>
                    <a:pt x="263" y="524"/>
                  </a:lnTo>
                  <a:lnTo>
                    <a:pt x="229" y="533"/>
                  </a:lnTo>
                  <a:lnTo>
                    <a:pt x="189" y="536"/>
                  </a:lnTo>
                  <a:lnTo>
                    <a:pt x="152" y="533"/>
                  </a:lnTo>
                  <a:lnTo>
                    <a:pt x="116" y="521"/>
                  </a:lnTo>
                  <a:lnTo>
                    <a:pt x="87" y="504"/>
                  </a:lnTo>
                  <a:lnTo>
                    <a:pt x="61" y="478"/>
                  </a:lnTo>
                  <a:lnTo>
                    <a:pt x="39" y="447"/>
                  </a:lnTo>
                  <a:lnTo>
                    <a:pt x="22" y="411"/>
                  </a:lnTo>
                  <a:lnTo>
                    <a:pt x="10" y="369"/>
                  </a:lnTo>
                  <a:lnTo>
                    <a:pt x="3" y="323"/>
                  </a:lnTo>
                  <a:lnTo>
                    <a:pt x="0" y="270"/>
                  </a:lnTo>
                  <a:lnTo>
                    <a:pt x="3" y="213"/>
                  </a:lnTo>
                  <a:lnTo>
                    <a:pt x="12" y="164"/>
                  </a:lnTo>
                  <a:lnTo>
                    <a:pt x="24" y="119"/>
                  </a:lnTo>
                  <a:lnTo>
                    <a:pt x="41" y="83"/>
                  </a:lnTo>
                  <a:lnTo>
                    <a:pt x="63" y="53"/>
                  </a:lnTo>
                  <a:lnTo>
                    <a:pt x="89" y="29"/>
                  </a:lnTo>
                  <a:lnTo>
                    <a:pt x="118" y="13"/>
                  </a:lnTo>
                  <a:lnTo>
                    <a:pt x="148" y="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6" name="Freeform 30"/>
            <p:cNvSpPr>
              <a:spLocks/>
            </p:cNvSpPr>
            <p:nvPr userDrawn="1"/>
          </p:nvSpPr>
          <p:spPr bwMode="auto">
            <a:xfrm>
              <a:off x="5816796" y="5306680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1 h 526"/>
                <a:gd name="T4" fmla="*/ 239 w 256"/>
                <a:gd name="T5" fmla="*/ 8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2 h 526"/>
                <a:gd name="T12" fmla="*/ 195 w 256"/>
                <a:gd name="T13" fmla="*/ 97 h 526"/>
                <a:gd name="T14" fmla="*/ 169 w 256"/>
                <a:gd name="T15" fmla="*/ 95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4 w 256"/>
                <a:gd name="T23" fmla="*/ 136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3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1"/>
                  </a:lnTo>
                  <a:lnTo>
                    <a:pt x="239" y="8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2"/>
                  </a:lnTo>
                  <a:lnTo>
                    <a:pt x="195" y="97"/>
                  </a:lnTo>
                  <a:lnTo>
                    <a:pt x="169" y="95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7" name="Freeform 31"/>
            <p:cNvSpPr>
              <a:spLocks/>
            </p:cNvSpPr>
            <p:nvPr userDrawn="1"/>
          </p:nvSpPr>
          <p:spPr bwMode="auto">
            <a:xfrm>
              <a:off x="6118783" y="5119171"/>
              <a:ext cx="91780" cy="706610"/>
            </a:xfrm>
            <a:custGeom>
              <a:avLst/>
              <a:gdLst>
                <a:gd name="T0" fmla="*/ 93 w 93"/>
                <a:gd name="T1" fmla="*/ 0 h 716"/>
                <a:gd name="T2" fmla="*/ 93 w 93"/>
                <a:gd name="T3" fmla="*/ 716 h 716"/>
                <a:gd name="T4" fmla="*/ 0 w 93"/>
                <a:gd name="T5" fmla="*/ 716 h 716"/>
                <a:gd name="T6" fmla="*/ 0 w 93"/>
                <a:gd name="T7" fmla="*/ 50 h 716"/>
                <a:gd name="T8" fmla="*/ 93 w 93"/>
                <a:gd name="T9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716">
                  <a:moveTo>
                    <a:pt x="93" y="0"/>
                  </a:moveTo>
                  <a:lnTo>
                    <a:pt x="93" y="716"/>
                  </a:lnTo>
                  <a:lnTo>
                    <a:pt x="0" y="716"/>
                  </a:lnTo>
                  <a:lnTo>
                    <a:pt x="0" y="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8" name="Freeform 32"/>
            <p:cNvSpPr>
              <a:spLocks noEditPoints="1"/>
            </p:cNvSpPr>
            <p:nvPr userDrawn="1"/>
          </p:nvSpPr>
          <p:spPr bwMode="auto">
            <a:xfrm>
              <a:off x="6271750" y="5306680"/>
              <a:ext cx="336528" cy="528970"/>
            </a:xfrm>
            <a:custGeom>
              <a:avLst/>
              <a:gdLst>
                <a:gd name="T0" fmla="*/ 148 w 341"/>
                <a:gd name="T1" fmla="*/ 282 h 536"/>
                <a:gd name="T2" fmla="*/ 116 w 341"/>
                <a:gd name="T3" fmla="*/ 300 h 536"/>
                <a:gd name="T4" fmla="*/ 97 w 341"/>
                <a:gd name="T5" fmla="*/ 336 h 536"/>
                <a:gd name="T6" fmla="*/ 97 w 341"/>
                <a:gd name="T7" fmla="*/ 389 h 536"/>
                <a:gd name="T8" fmla="*/ 113 w 341"/>
                <a:gd name="T9" fmla="*/ 428 h 536"/>
                <a:gd name="T10" fmla="*/ 140 w 341"/>
                <a:gd name="T11" fmla="*/ 449 h 536"/>
                <a:gd name="T12" fmla="*/ 188 w 341"/>
                <a:gd name="T13" fmla="*/ 447 h 536"/>
                <a:gd name="T14" fmla="*/ 232 w 341"/>
                <a:gd name="T15" fmla="*/ 423 h 536"/>
                <a:gd name="T16" fmla="*/ 248 w 341"/>
                <a:gd name="T17" fmla="*/ 300 h 536"/>
                <a:gd name="T18" fmla="*/ 213 w 341"/>
                <a:gd name="T19" fmla="*/ 285 h 536"/>
                <a:gd name="T20" fmla="*/ 169 w 341"/>
                <a:gd name="T21" fmla="*/ 280 h 536"/>
                <a:gd name="T22" fmla="*/ 225 w 341"/>
                <a:gd name="T23" fmla="*/ 1 h 536"/>
                <a:gd name="T24" fmla="*/ 285 w 341"/>
                <a:gd name="T25" fmla="*/ 19 h 536"/>
                <a:gd name="T26" fmla="*/ 321 w 341"/>
                <a:gd name="T27" fmla="*/ 54 h 536"/>
                <a:gd name="T28" fmla="*/ 340 w 341"/>
                <a:gd name="T29" fmla="*/ 114 h 536"/>
                <a:gd name="T30" fmla="*/ 341 w 341"/>
                <a:gd name="T31" fmla="*/ 526 h 536"/>
                <a:gd name="T32" fmla="*/ 248 w 341"/>
                <a:gd name="T33" fmla="*/ 490 h 536"/>
                <a:gd name="T34" fmla="*/ 201 w 341"/>
                <a:gd name="T35" fmla="*/ 524 h 536"/>
                <a:gd name="T36" fmla="*/ 142 w 341"/>
                <a:gd name="T37" fmla="*/ 536 h 536"/>
                <a:gd name="T38" fmla="*/ 87 w 341"/>
                <a:gd name="T39" fmla="*/ 526 h 536"/>
                <a:gd name="T40" fmla="*/ 43 w 341"/>
                <a:gd name="T41" fmla="*/ 493 h 536"/>
                <a:gd name="T42" fmla="*/ 12 w 341"/>
                <a:gd name="T43" fmla="*/ 439 h 536"/>
                <a:gd name="T44" fmla="*/ 0 w 341"/>
                <a:gd name="T45" fmla="*/ 364 h 536"/>
                <a:gd name="T46" fmla="*/ 14 w 341"/>
                <a:gd name="T47" fmla="*/ 290 h 536"/>
                <a:gd name="T48" fmla="*/ 48 w 341"/>
                <a:gd name="T49" fmla="*/ 237 h 536"/>
                <a:gd name="T50" fmla="*/ 101 w 341"/>
                <a:gd name="T51" fmla="*/ 205 h 536"/>
                <a:gd name="T52" fmla="*/ 169 w 341"/>
                <a:gd name="T53" fmla="*/ 194 h 536"/>
                <a:gd name="T54" fmla="*/ 224 w 341"/>
                <a:gd name="T55" fmla="*/ 203 h 536"/>
                <a:gd name="T56" fmla="*/ 248 w 341"/>
                <a:gd name="T57" fmla="*/ 162 h 536"/>
                <a:gd name="T58" fmla="*/ 241 w 341"/>
                <a:gd name="T59" fmla="*/ 119 h 536"/>
                <a:gd name="T60" fmla="*/ 220 w 341"/>
                <a:gd name="T61" fmla="*/ 95 h 536"/>
                <a:gd name="T62" fmla="*/ 181 w 341"/>
                <a:gd name="T63" fmla="*/ 87 h 536"/>
                <a:gd name="T64" fmla="*/ 131 w 341"/>
                <a:gd name="T65" fmla="*/ 95 h 536"/>
                <a:gd name="T66" fmla="*/ 78 w 341"/>
                <a:gd name="T67" fmla="*/ 119 h 536"/>
                <a:gd name="T68" fmla="*/ 75 w 341"/>
                <a:gd name="T69" fmla="*/ 27 h 536"/>
                <a:gd name="T70" fmla="*/ 150 w 341"/>
                <a:gd name="T71" fmla="*/ 3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1" h="536">
                  <a:moveTo>
                    <a:pt x="169" y="280"/>
                  </a:moveTo>
                  <a:lnTo>
                    <a:pt x="148" y="282"/>
                  </a:lnTo>
                  <a:lnTo>
                    <a:pt x="130" y="288"/>
                  </a:lnTo>
                  <a:lnTo>
                    <a:pt x="116" y="300"/>
                  </a:lnTo>
                  <a:lnTo>
                    <a:pt x="104" y="316"/>
                  </a:lnTo>
                  <a:lnTo>
                    <a:pt x="97" y="336"/>
                  </a:lnTo>
                  <a:lnTo>
                    <a:pt x="96" y="362"/>
                  </a:lnTo>
                  <a:lnTo>
                    <a:pt x="97" y="389"/>
                  </a:lnTo>
                  <a:lnTo>
                    <a:pt x="102" y="411"/>
                  </a:lnTo>
                  <a:lnTo>
                    <a:pt x="113" y="428"/>
                  </a:lnTo>
                  <a:lnTo>
                    <a:pt x="125" y="442"/>
                  </a:lnTo>
                  <a:lnTo>
                    <a:pt x="140" y="449"/>
                  </a:lnTo>
                  <a:lnTo>
                    <a:pt x="159" y="451"/>
                  </a:lnTo>
                  <a:lnTo>
                    <a:pt x="188" y="447"/>
                  </a:lnTo>
                  <a:lnTo>
                    <a:pt x="212" y="439"/>
                  </a:lnTo>
                  <a:lnTo>
                    <a:pt x="232" y="423"/>
                  </a:lnTo>
                  <a:lnTo>
                    <a:pt x="248" y="403"/>
                  </a:lnTo>
                  <a:lnTo>
                    <a:pt x="248" y="300"/>
                  </a:lnTo>
                  <a:lnTo>
                    <a:pt x="230" y="290"/>
                  </a:lnTo>
                  <a:lnTo>
                    <a:pt x="213" y="285"/>
                  </a:lnTo>
                  <a:lnTo>
                    <a:pt x="193" y="282"/>
                  </a:lnTo>
                  <a:lnTo>
                    <a:pt x="169" y="280"/>
                  </a:lnTo>
                  <a:close/>
                  <a:moveTo>
                    <a:pt x="188" y="0"/>
                  </a:moveTo>
                  <a:lnTo>
                    <a:pt x="225" y="1"/>
                  </a:lnTo>
                  <a:lnTo>
                    <a:pt x="258" y="7"/>
                  </a:lnTo>
                  <a:lnTo>
                    <a:pt x="285" y="19"/>
                  </a:lnTo>
                  <a:lnTo>
                    <a:pt x="306" y="34"/>
                  </a:lnTo>
                  <a:lnTo>
                    <a:pt x="321" y="54"/>
                  </a:lnTo>
                  <a:lnTo>
                    <a:pt x="333" y="82"/>
                  </a:lnTo>
                  <a:lnTo>
                    <a:pt x="340" y="114"/>
                  </a:lnTo>
                  <a:lnTo>
                    <a:pt x="341" y="153"/>
                  </a:lnTo>
                  <a:lnTo>
                    <a:pt x="341" y="526"/>
                  </a:lnTo>
                  <a:lnTo>
                    <a:pt x="248" y="526"/>
                  </a:lnTo>
                  <a:lnTo>
                    <a:pt x="248" y="490"/>
                  </a:lnTo>
                  <a:lnTo>
                    <a:pt x="225" y="510"/>
                  </a:lnTo>
                  <a:lnTo>
                    <a:pt x="201" y="524"/>
                  </a:lnTo>
                  <a:lnTo>
                    <a:pt x="172" y="533"/>
                  </a:lnTo>
                  <a:lnTo>
                    <a:pt x="142" y="536"/>
                  </a:lnTo>
                  <a:lnTo>
                    <a:pt x="113" y="534"/>
                  </a:lnTo>
                  <a:lnTo>
                    <a:pt x="87" y="526"/>
                  </a:lnTo>
                  <a:lnTo>
                    <a:pt x="63" y="512"/>
                  </a:lnTo>
                  <a:lnTo>
                    <a:pt x="43" y="493"/>
                  </a:lnTo>
                  <a:lnTo>
                    <a:pt x="26" y="469"/>
                  </a:lnTo>
                  <a:lnTo>
                    <a:pt x="12" y="439"/>
                  </a:lnTo>
                  <a:lnTo>
                    <a:pt x="3" y="404"/>
                  </a:lnTo>
                  <a:lnTo>
                    <a:pt x="0" y="364"/>
                  </a:lnTo>
                  <a:lnTo>
                    <a:pt x="3" y="324"/>
                  </a:lnTo>
                  <a:lnTo>
                    <a:pt x="14" y="290"/>
                  </a:lnTo>
                  <a:lnTo>
                    <a:pt x="27" y="261"/>
                  </a:lnTo>
                  <a:lnTo>
                    <a:pt x="48" y="237"/>
                  </a:lnTo>
                  <a:lnTo>
                    <a:pt x="72" y="218"/>
                  </a:lnTo>
                  <a:lnTo>
                    <a:pt x="101" y="205"/>
                  </a:lnTo>
                  <a:lnTo>
                    <a:pt x="133" y="198"/>
                  </a:lnTo>
                  <a:lnTo>
                    <a:pt x="169" y="194"/>
                  </a:lnTo>
                  <a:lnTo>
                    <a:pt x="198" y="196"/>
                  </a:lnTo>
                  <a:lnTo>
                    <a:pt x="224" y="203"/>
                  </a:lnTo>
                  <a:lnTo>
                    <a:pt x="248" y="211"/>
                  </a:lnTo>
                  <a:lnTo>
                    <a:pt x="248" y="162"/>
                  </a:lnTo>
                  <a:lnTo>
                    <a:pt x="246" y="138"/>
                  </a:lnTo>
                  <a:lnTo>
                    <a:pt x="241" y="119"/>
                  </a:lnTo>
                  <a:lnTo>
                    <a:pt x="232" y="106"/>
                  </a:lnTo>
                  <a:lnTo>
                    <a:pt x="220" y="95"/>
                  </a:lnTo>
                  <a:lnTo>
                    <a:pt x="203" y="90"/>
                  </a:lnTo>
                  <a:lnTo>
                    <a:pt x="181" y="87"/>
                  </a:lnTo>
                  <a:lnTo>
                    <a:pt x="157" y="89"/>
                  </a:lnTo>
                  <a:lnTo>
                    <a:pt x="131" y="95"/>
                  </a:lnTo>
                  <a:lnTo>
                    <a:pt x="108" y="106"/>
                  </a:lnTo>
                  <a:lnTo>
                    <a:pt x="78" y="119"/>
                  </a:lnTo>
                  <a:lnTo>
                    <a:pt x="39" y="48"/>
                  </a:lnTo>
                  <a:lnTo>
                    <a:pt x="75" y="27"/>
                  </a:lnTo>
                  <a:lnTo>
                    <a:pt x="113" y="12"/>
                  </a:lnTo>
                  <a:lnTo>
                    <a:pt x="150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9" name="Freeform 33"/>
            <p:cNvSpPr>
              <a:spLocks/>
            </p:cNvSpPr>
            <p:nvPr userDrawn="1"/>
          </p:nvSpPr>
          <p:spPr bwMode="auto">
            <a:xfrm>
              <a:off x="6689203" y="5306680"/>
              <a:ext cx="323698" cy="519102"/>
            </a:xfrm>
            <a:custGeom>
              <a:avLst/>
              <a:gdLst>
                <a:gd name="T0" fmla="*/ 193 w 328"/>
                <a:gd name="T1" fmla="*/ 0 h 526"/>
                <a:gd name="T2" fmla="*/ 227 w 328"/>
                <a:gd name="T3" fmla="*/ 1 h 526"/>
                <a:gd name="T4" fmla="*/ 256 w 328"/>
                <a:gd name="T5" fmla="*/ 12 h 526"/>
                <a:gd name="T6" fmla="*/ 280 w 328"/>
                <a:gd name="T7" fmla="*/ 27 h 526"/>
                <a:gd name="T8" fmla="*/ 297 w 328"/>
                <a:gd name="T9" fmla="*/ 48 h 526"/>
                <a:gd name="T10" fmla="*/ 311 w 328"/>
                <a:gd name="T11" fmla="*/ 75 h 526"/>
                <a:gd name="T12" fmla="*/ 321 w 328"/>
                <a:gd name="T13" fmla="*/ 107 h 526"/>
                <a:gd name="T14" fmla="*/ 326 w 328"/>
                <a:gd name="T15" fmla="*/ 147 h 526"/>
                <a:gd name="T16" fmla="*/ 328 w 328"/>
                <a:gd name="T17" fmla="*/ 193 h 526"/>
                <a:gd name="T18" fmla="*/ 328 w 328"/>
                <a:gd name="T19" fmla="*/ 526 h 526"/>
                <a:gd name="T20" fmla="*/ 234 w 328"/>
                <a:gd name="T21" fmla="*/ 526 h 526"/>
                <a:gd name="T22" fmla="*/ 234 w 328"/>
                <a:gd name="T23" fmla="*/ 208 h 526"/>
                <a:gd name="T24" fmla="*/ 233 w 328"/>
                <a:gd name="T25" fmla="*/ 171 h 526"/>
                <a:gd name="T26" fmla="*/ 227 w 328"/>
                <a:gd name="T27" fmla="*/ 140 h 526"/>
                <a:gd name="T28" fmla="*/ 221 w 328"/>
                <a:gd name="T29" fmla="*/ 116 h 526"/>
                <a:gd name="T30" fmla="*/ 209 w 328"/>
                <a:gd name="T31" fmla="*/ 100 h 526"/>
                <a:gd name="T32" fmla="*/ 192 w 328"/>
                <a:gd name="T33" fmla="*/ 92 h 526"/>
                <a:gd name="T34" fmla="*/ 171 w 328"/>
                <a:gd name="T35" fmla="*/ 89 h 526"/>
                <a:gd name="T36" fmla="*/ 149 w 328"/>
                <a:gd name="T37" fmla="*/ 92 h 526"/>
                <a:gd name="T38" fmla="*/ 128 w 328"/>
                <a:gd name="T39" fmla="*/ 100 h 526"/>
                <a:gd name="T40" fmla="*/ 110 w 328"/>
                <a:gd name="T41" fmla="*/ 116 h 526"/>
                <a:gd name="T42" fmla="*/ 94 w 328"/>
                <a:gd name="T43" fmla="*/ 136 h 526"/>
                <a:gd name="T44" fmla="*/ 94 w 328"/>
                <a:gd name="T45" fmla="*/ 526 h 526"/>
                <a:gd name="T46" fmla="*/ 0 w 328"/>
                <a:gd name="T47" fmla="*/ 526 h 526"/>
                <a:gd name="T48" fmla="*/ 0 w 328"/>
                <a:gd name="T49" fmla="*/ 10 h 526"/>
                <a:gd name="T50" fmla="*/ 94 w 328"/>
                <a:gd name="T51" fmla="*/ 10 h 526"/>
                <a:gd name="T52" fmla="*/ 94 w 328"/>
                <a:gd name="T53" fmla="*/ 46 h 526"/>
                <a:gd name="T54" fmla="*/ 111 w 328"/>
                <a:gd name="T55" fmla="*/ 27 h 526"/>
                <a:gd name="T56" fmla="*/ 135 w 328"/>
                <a:gd name="T57" fmla="*/ 12 h 526"/>
                <a:gd name="T58" fmla="*/ 163 w 328"/>
                <a:gd name="T59" fmla="*/ 3 h 526"/>
                <a:gd name="T60" fmla="*/ 193 w 328"/>
                <a:gd name="T6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8" h="526">
                  <a:moveTo>
                    <a:pt x="193" y="0"/>
                  </a:moveTo>
                  <a:lnTo>
                    <a:pt x="227" y="1"/>
                  </a:lnTo>
                  <a:lnTo>
                    <a:pt x="256" y="12"/>
                  </a:lnTo>
                  <a:lnTo>
                    <a:pt x="280" y="27"/>
                  </a:lnTo>
                  <a:lnTo>
                    <a:pt x="297" y="48"/>
                  </a:lnTo>
                  <a:lnTo>
                    <a:pt x="311" y="75"/>
                  </a:lnTo>
                  <a:lnTo>
                    <a:pt x="321" y="107"/>
                  </a:lnTo>
                  <a:lnTo>
                    <a:pt x="326" y="147"/>
                  </a:lnTo>
                  <a:lnTo>
                    <a:pt x="328" y="193"/>
                  </a:lnTo>
                  <a:lnTo>
                    <a:pt x="328" y="526"/>
                  </a:lnTo>
                  <a:lnTo>
                    <a:pt x="234" y="526"/>
                  </a:lnTo>
                  <a:lnTo>
                    <a:pt x="234" y="208"/>
                  </a:lnTo>
                  <a:lnTo>
                    <a:pt x="233" y="171"/>
                  </a:lnTo>
                  <a:lnTo>
                    <a:pt x="227" y="140"/>
                  </a:lnTo>
                  <a:lnTo>
                    <a:pt x="221" y="116"/>
                  </a:lnTo>
                  <a:lnTo>
                    <a:pt x="209" y="100"/>
                  </a:lnTo>
                  <a:lnTo>
                    <a:pt x="192" y="92"/>
                  </a:lnTo>
                  <a:lnTo>
                    <a:pt x="171" y="89"/>
                  </a:lnTo>
                  <a:lnTo>
                    <a:pt x="149" y="92"/>
                  </a:lnTo>
                  <a:lnTo>
                    <a:pt x="128" y="100"/>
                  </a:lnTo>
                  <a:lnTo>
                    <a:pt x="110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5" y="12"/>
                  </a:lnTo>
                  <a:lnTo>
                    <a:pt x="163" y="3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0" name="Freeform 34"/>
            <p:cNvSpPr>
              <a:spLocks noEditPoints="1"/>
            </p:cNvSpPr>
            <p:nvPr userDrawn="1"/>
          </p:nvSpPr>
          <p:spPr bwMode="auto">
            <a:xfrm>
              <a:off x="7074088" y="5119171"/>
              <a:ext cx="341462" cy="716479"/>
            </a:xfrm>
            <a:custGeom>
              <a:avLst/>
              <a:gdLst>
                <a:gd name="T0" fmla="*/ 170 w 346"/>
                <a:gd name="T1" fmla="*/ 277 h 726"/>
                <a:gd name="T2" fmla="*/ 150 w 346"/>
                <a:gd name="T3" fmla="*/ 280 h 726"/>
                <a:gd name="T4" fmla="*/ 134 w 346"/>
                <a:gd name="T5" fmla="*/ 290 h 726"/>
                <a:gd name="T6" fmla="*/ 121 w 346"/>
                <a:gd name="T7" fmla="*/ 306 h 726"/>
                <a:gd name="T8" fmla="*/ 109 w 346"/>
                <a:gd name="T9" fmla="*/ 330 h 726"/>
                <a:gd name="T10" fmla="*/ 102 w 346"/>
                <a:gd name="T11" fmla="*/ 361 h 726"/>
                <a:gd name="T12" fmla="*/ 97 w 346"/>
                <a:gd name="T13" fmla="*/ 400 h 726"/>
                <a:gd name="T14" fmla="*/ 95 w 346"/>
                <a:gd name="T15" fmla="*/ 448 h 726"/>
                <a:gd name="T16" fmla="*/ 97 w 346"/>
                <a:gd name="T17" fmla="*/ 501 h 726"/>
                <a:gd name="T18" fmla="*/ 102 w 346"/>
                <a:gd name="T19" fmla="*/ 543 h 726"/>
                <a:gd name="T20" fmla="*/ 109 w 346"/>
                <a:gd name="T21" fmla="*/ 579 h 726"/>
                <a:gd name="T22" fmla="*/ 121 w 346"/>
                <a:gd name="T23" fmla="*/ 605 h 726"/>
                <a:gd name="T24" fmla="*/ 136 w 346"/>
                <a:gd name="T25" fmla="*/ 624 h 726"/>
                <a:gd name="T26" fmla="*/ 153 w 346"/>
                <a:gd name="T27" fmla="*/ 634 h 726"/>
                <a:gd name="T28" fmla="*/ 175 w 346"/>
                <a:gd name="T29" fmla="*/ 637 h 726"/>
                <a:gd name="T30" fmla="*/ 198 w 346"/>
                <a:gd name="T31" fmla="*/ 634 h 726"/>
                <a:gd name="T32" fmla="*/ 218 w 346"/>
                <a:gd name="T33" fmla="*/ 625 h 726"/>
                <a:gd name="T34" fmla="*/ 237 w 346"/>
                <a:gd name="T35" fmla="*/ 610 h 726"/>
                <a:gd name="T36" fmla="*/ 251 w 346"/>
                <a:gd name="T37" fmla="*/ 591 h 726"/>
                <a:gd name="T38" fmla="*/ 251 w 346"/>
                <a:gd name="T39" fmla="*/ 323 h 726"/>
                <a:gd name="T40" fmla="*/ 234 w 346"/>
                <a:gd name="T41" fmla="*/ 304 h 726"/>
                <a:gd name="T42" fmla="*/ 215 w 346"/>
                <a:gd name="T43" fmla="*/ 289 h 726"/>
                <a:gd name="T44" fmla="*/ 193 w 346"/>
                <a:gd name="T45" fmla="*/ 280 h 726"/>
                <a:gd name="T46" fmla="*/ 170 w 346"/>
                <a:gd name="T47" fmla="*/ 277 h 726"/>
                <a:gd name="T48" fmla="*/ 346 w 346"/>
                <a:gd name="T49" fmla="*/ 0 h 726"/>
                <a:gd name="T50" fmla="*/ 346 w 346"/>
                <a:gd name="T51" fmla="*/ 716 h 726"/>
                <a:gd name="T52" fmla="*/ 251 w 346"/>
                <a:gd name="T53" fmla="*/ 716 h 726"/>
                <a:gd name="T54" fmla="*/ 251 w 346"/>
                <a:gd name="T55" fmla="*/ 682 h 726"/>
                <a:gd name="T56" fmla="*/ 237 w 346"/>
                <a:gd name="T57" fmla="*/ 695 h 726"/>
                <a:gd name="T58" fmla="*/ 220 w 346"/>
                <a:gd name="T59" fmla="*/ 709 h 726"/>
                <a:gd name="T60" fmla="*/ 201 w 346"/>
                <a:gd name="T61" fmla="*/ 717 h 726"/>
                <a:gd name="T62" fmla="*/ 181 w 346"/>
                <a:gd name="T63" fmla="*/ 724 h 726"/>
                <a:gd name="T64" fmla="*/ 155 w 346"/>
                <a:gd name="T65" fmla="*/ 726 h 726"/>
                <a:gd name="T66" fmla="*/ 128 w 346"/>
                <a:gd name="T67" fmla="*/ 724 h 726"/>
                <a:gd name="T68" fmla="*/ 104 w 346"/>
                <a:gd name="T69" fmla="*/ 717 h 726"/>
                <a:gd name="T70" fmla="*/ 80 w 346"/>
                <a:gd name="T71" fmla="*/ 706 h 726"/>
                <a:gd name="T72" fmla="*/ 61 w 346"/>
                <a:gd name="T73" fmla="*/ 688 h 726"/>
                <a:gd name="T74" fmla="*/ 42 w 346"/>
                <a:gd name="T75" fmla="*/ 666 h 726"/>
                <a:gd name="T76" fmla="*/ 29 w 346"/>
                <a:gd name="T77" fmla="*/ 637 h 726"/>
                <a:gd name="T78" fmla="*/ 17 w 346"/>
                <a:gd name="T79" fmla="*/ 601 h 726"/>
                <a:gd name="T80" fmla="*/ 8 w 346"/>
                <a:gd name="T81" fmla="*/ 560 h 726"/>
                <a:gd name="T82" fmla="*/ 1 w 346"/>
                <a:gd name="T83" fmla="*/ 509 h 726"/>
                <a:gd name="T84" fmla="*/ 0 w 346"/>
                <a:gd name="T85" fmla="*/ 453 h 726"/>
                <a:gd name="T86" fmla="*/ 3 w 346"/>
                <a:gd name="T87" fmla="*/ 391 h 726"/>
                <a:gd name="T88" fmla="*/ 12 w 346"/>
                <a:gd name="T89" fmla="*/ 338 h 726"/>
                <a:gd name="T90" fmla="*/ 25 w 346"/>
                <a:gd name="T91" fmla="*/ 294 h 726"/>
                <a:gd name="T92" fmla="*/ 42 w 346"/>
                <a:gd name="T93" fmla="*/ 256 h 726"/>
                <a:gd name="T94" fmla="*/ 66 w 346"/>
                <a:gd name="T95" fmla="*/ 227 h 726"/>
                <a:gd name="T96" fmla="*/ 94 w 346"/>
                <a:gd name="T97" fmla="*/ 207 h 726"/>
                <a:gd name="T98" fmla="*/ 126 w 346"/>
                <a:gd name="T99" fmla="*/ 193 h 726"/>
                <a:gd name="T100" fmla="*/ 162 w 346"/>
                <a:gd name="T101" fmla="*/ 190 h 726"/>
                <a:gd name="T102" fmla="*/ 187 w 346"/>
                <a:gd name="T103" fmla="*/ 191 h 726"/>
                <a:gd name="T104" fmla="*/ 211 w 346"/>
                <a:gd name="T105" fmla="*/ 198 h 726"/>
                <a:gd name="T106" fmla="*/ 232 w 346"/>
                <a:gd name="T107" fmla="*/ 210 h 726"/>
                <a:gd name="T108" fmla="*/ 251 w 346"/>
                <a:gd name="T109" fmla="*/ 227 h 726"/>
                <a:gd name="T110" fmla="*/ 251 w 346"/>
                <a:gd name="T111" fmla="*/ 50 h 726"/>
                <a:gd name="T112" fmla="*/ 346 w 346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6" h="726">
                  <a:moveTo>
                    <a:pt x="170" y="277"/>
                  </a:moveTo>
                  <a:lnTo>
                    <a:pt x="150" y="280"/>
                  </a:lnTo>
                  <a:lnTo>
                    <a:pt x="134" y="290"/>
                  </a:lnTo>
                  <a:lnTo>
                    <a:pt x="121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5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6" y="624"/>
                  </a:lnTo>
                  <a:lnTo>
                    <a:pt x="153" y="634"/>
                  </a:lnTo>
                  <a:lnTo>
                    <a:pt x="175" y="637"/>
                  </a:lnTo>
                  <a:lnTo>
                    <a:pt x="198" y="634"/>
                  </a:lnTo>
                  <a:lnTo>
                    <a:pt x="218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5" y="289"/>
                  </a:lnTo>
                  <a:lnTo>
                    <a:pt x="193" y="280"/>
                  </a:lnTo>
                  <a:lnTo>
                    <a:pt x="170" y="277"/>
                  </a:lnTo>
                  <a:close/>
                  <a:moveTo>
                    <a:pt x="346" y="0"/>
                  </a:moveTo>
                  <a:lnTo>
                    <a:pt x="346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1" y="688"/>
                  </a:lnTo>
                  <a:lnTo>
                    <a:pt x="42" y="666"/>
                  </a:lnTo>
                  <a:lnTo>
                    <a:pt x="29" y="637"/>
                  </a:lnTo>
                  <a:lnTo>
                    <a:pt x="17" y="601"/>
                  </a:lnTo>
                  <a:lnTo>
                    <a:pt x="8" y="560"/>
                  </a:lnTo>
                  <a:lnTo>
                    <a:pt x="1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5" y="294"/>
                  </a:lnTo>
                  <a:lnTo>
                    <a:pt x="42" y="256"/>
                  </a:lnTo>
                  <a:lnTo>
                    <a:pt x="66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7" y="191"/>
                  </a:lnTo>
                  <a:lnTo>
                    <a:pt x="211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1" name="Freeform 35"/>
            <p:cNvSpPr>
              <a:spLocks/>
            </p:cNvSpPr>
            <p:nvPr userDrawn="1"/>
          </p:nvSpPr>
          <p:spPr bwMode="auto">
            <a:xfrm>
              <a:off x="7095799" y="3985240"/>
              <a:ext cx="145072" cy="226984"/>
            </a:xfrm>
            <a:custGeom>
              <a:avLst/>
              <a:gdLst>
                <a:gd name="T0" fmla="*/ 101 w 147"/>
                <a:gd name="T1" fmla="*/ 0 h 230"/>
                <a:gd name="T2" fmla="*/ 123 w 147"/>
                <a:gd name="T3" fmla="*/ 1 h 230"/>
                <a:gd name="T4" fmla="*/ 147 w 147"/>
                <a:gd name="T5" fmla="*/ 10 h 230"/>
                <a:gd name="T6" fmla="*/ 114 w 147"/>
                <a:gd name="T7" fmla="*/ 15 h 230"/>
                <a:gd name="T8" fmla="*/ 87 w 147"/>
                <a:gd name="T9" fmla="*/ 27 h 230"/>
                <a:gd name="T10" fmla="*/ 68 w 147"/>
                <a:gd name="T11" fmla="*/ 42 h 230"/>
                <a:gd name="T12" fmla="*/ 56 w 147"/>
                <a:gd name="T13" fmla="*/ 65 h 230"/>
                <a:gd name="T14" fmla="*/ 49 w 147"/>
                <a:gd name="T15" fmla="*/ 90 h 230"/>
                <a:gd name="T16" fmla="*/ 49 w 147"/>
                <a:gd name="T17" fmla="*/ 119 h 230"/>
                <a:gd name="T18" fmla="*/ 54 w 147"/>
                <a:gd name="T19" fmla="*/ 153 h 230"/>
                <a:gd name="T20" fmla="*/ 65 w 147"/>
                <a:gd name="T21" fmla="*/ 191 h 230"/>
                <a:gd name="T22" fmla="*/ 82 w 147"/>
                <a:gd name="T23" fmla="*/ 230 h 230"/>
                <a:gd name="T24" fmla="*/ 46 w 147"/>
                <a:gd name="T25" fmla="*/ 198 h 230"/>
                <a:gd name="T26" fmla="*/ 22 w 147"/>
                <a:gd name="T27" fmla="*/ 167 h 230"/>
                <a:gd name="T28" fmla="*/ 7 w 147"/>
                <a:gd name="T29" fmla="*/ 138 h 230"/>
                <a:gd name="T30" fmla="*/ 0 w 147"/>
                <a:gd name="T31" fmla="*/ 109 h 230"/>
                <a:gd name="T32" fmla="*/ 0 w 147"/>
                <a:gd name="T33" fmla="*/ 83 h 230"/>
                <a:gd name="T34" fmla="*/ 7 w 147"/>
                <a:gd name="T35" fmla="*/ 59 h 230"/>
                <a:gd name="T36" fmla="*/ 19 w 147"/>
                <a:gd name="T37" fmla="*/ 41 h 230"/>
                <a:gd name="T38" fmla="*/ 36 w 147"/>
                <a:gd name="T39" fmla="*/ 24 h 230"/>
                <a:gd name="T40" fmla="*/ 54 w 147"/>
                <a:gd name="T41" fmla="*/ 12 h 230"/>
                <a:gd name="T42" fmla="*/ 77 w 147"/>
                <a:gd name="T43" fmla="*/ 3 h 230"/>
                <a:gd name="T44" fmla="*/ 101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101" y="0"/>
                  </a:moveTo>
                  <a:lnTo>
                    <a:pt x="123" y="1"/>
                  </a:lnTo>
                  <a:lnTo>
                    <a:pt x="147" y="10"/>
                  </a:lnTo>
                  <a:lnTo>
                    <a:pt x="114" y="15"/>
                  </a:lnTo>
                  <a:lnTo>
                    <a:pt x="87" y="27"/>
                  </a:lnTo>
                  <a:lnTo>
                    <a:pt x="68" y="42"/>
                  </a:lnTo>
                  <a:lnTo>
                    <a:pt x="56" y="65"/>
                  </a:lnTo>
                  <a:lnTo>
                    <a:pt x="49" y="90"/>
                  </a:lnTo>
                  <a:lnTo>
                    <a:pt x="49" y="119"/>
                  </a:lnTo>
                  <a:lnTo>
                    <a:pt x="54" y="153"/>
                  </a:lnTo>
                  <a:lnTo>
                    <a:pt x="65" y="191"/>
                  </a:lnTo>
                  <a:lnTo>
                    <a:pt x="82" y="230"/>
                  </a:lnTo>
                  <a:lnTo>
                    <a:pt x="46" y="198"/>
                  </a:lnTo>
                  <a:lnTo>
                    <a:pt x="22" y="167"/>
                  </a:lnTo>
                  <a:lnTo>
                    <a:pt x="7" y="138"/>
                  </a:lnTo>
                  <a:lnTo>
                    <a:pt x="0" y="109"/>
                  </a:lnTo>
                  <a:lnTo>
                    <a:pt x="0" y="83"/>
                  </a:lnTo>
                  <a:lnTo>
                    <a:pt x="7" y="59"/>
                  </a:lnTo>
                  <a:lnTo>
                    <a:pt x="19" y="41"/>
                  </a:lnTo>
                  <a:lnTo>
                    <a:pt x="36" y="24"/>
                  </a:lnTo>
                  <a:lnTo>
                    <a:pt x="54" y="12"/>
                  </a:lnTo>
                  <a:lnTo>
                    <a:pt x="77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2" name="Freeform 36"/>
            <p:cNvSpPr>
              <a:spLocks/>
            </p:cNvSpPr>
            <p:nvPr userDrawn="1"/>
          </p:nvSpPr>
          <p:spPr bwMode="auto">
            <a:xfrm>
              <a:off x="6993163" y="4006952"/>
              <a:ext cx="115466" cy="219089"/>
            </a:xfrm>
            <a:custGeom>
              <a:avLst/>
              <a:gdLst>
                <a:gd name="T0" fmla="*/ 71 w 117"/>
                <a:gd name="T1" fmla="*/ 0 h 222"/>
                <a:gd name="T2" fmla="*/ 94 w 117"/>
                <a:gd name="T3" fmla="*/ 3 h 222"/>
                <a:gd name="T4" fmla="*/ 117 w 117"/>
                <a:gd name="T5" fmla="*/ 12 h 222"/>
                <a:gd name="T6" fmla="*/ 90 w 117"/>
                <a:gd name="T7" fmla="*/ 15 h 222"/>
                <a:gd name="T8" fmla="*/ 68 w 117"/>
                <a:gd name="T9" fmla="*/ 24 h 222"/>
                <a:gd name="T10" fmla="*/ 54 w 117"/>
                <a:gd name="T11" fmla="*/ 36 h 222"/>
                <a:gd name="T12" fmla="*/ 46 w 117"/>
                <a:gd name="T13" fmla="*/ 53 h 222"/>
                <a:gd name="T14" fmla="*/ 44 w 117"/>
                <a:gd name="T15" fmla="*/ 73 h 222"/>
                <a:gd name="T16" fmla="*/ 46 w 117"/>
                <a:gd name="T17" fmla="*/ 96 h 222"/>
                <a:gd name="T18" fmla="*/ 54 w 117"/>
                <a:gd name="T19" fmla="*/ 123 h 222"/>
                <a:gd name="T20" fmla="*/ 65 w 117"/>
                <a:gd name="T21" fmla="*/ 154 h 222"/>
                <a:gd name="T22" fmla="*/ 78 w 117"/>
                <a:gd name="T23" fmla="*/ 186 h 222"/>
                <a:gd name="T24" fmla="*/ 95 w 117"/>
                <a:gd name="T25" fmla="*/ 222 h 222"/>
                <a:gd name="T26" fmla="*/ 56 w 117"/>
                <a:gd name="T27" fmla="*/ 188 h 222"/>
                <a:gd name="T28" fmla="*/ 29 w 117"/>
                <a:gd name="T29" fmla="*/ 154 h 222"/>
                <a:gd name="T30" fmla="*/ 10 w 117"/>
                <a:gd name="T31" fmla="*/ 123 h 222"/>
                <a:gd name="T32" fmla="*/ 1 w 117"/>
                <a:gd name="T33" fmla="*/ 94 h 222"/>
                <a:gd name="T34" fmla="*/ 0 w 117"/>
                <a:gd name="T35" fmla="*/ 68 h 222"/>
                <a:gd name="T36" fmla="*/ 5 w 117"/>
                <a:gd name="T37" fmla="*/ 46 h 222"/>
                <a:gd name="T38" fmla="*/ 15 w 117"/>
                <a:gd name="T39" fmla="*/ 27 h 222"/>
                <a:gd name="T40" fmla="*/ 30 w 117"/>
                <a:gd name="T41" fmla="*/ 14 h 222"/>
                <a:gd name="T42" fmla="*/ 49 w 117"/>
                <a:gd name="T43" fmla="*/ 5 h 222"/>
                <a:gd name="T44" fmla="*/ 71 w 117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22">
                  <a:moveTo>
                    <a:pt x="71" y="0"/>
                  </a:moveTo>
                  <a:lnTo>
                    <a:pt x="94" y="3"/>
                  </a:lnTo>
                  <a:lnTo>
                    <a:pt x="117" y="12"/>
                  </a:lnTo>
                  <a:lnTo>
                    <a:pt x="90" y="15"/>
                  </a:lnTo>
                  <a:lnTo>
                    <a:pt x="68" y="24"/>
                  </a:lnTo>
                  <a:lnTo>
                    <a:pt x="54" y="36"/>
                  </a:lnTo>
                  <a:lnTo>
                    <a:pt x="46" y="53"/>
                  </a:lnTo>
                  <a:lnTo>
                    <a:pt x="44" y="73"/>
                  </a:lnTo>
                  <a:lnTo>
                    <a:pt x="46" y="96"/>
                  </a:lnTo>
                  <a:lnTo>
                    <a:pt x="54" y="123"/>
                  </a:lnTo>
                  <a:lnTo>
                    <a:pt x="65" y="154"/>
                  </a:lnTo>
                  <a:lnTo>
                    <a:pt x="78" y="186"/>
                  </a:lnTo>
                  <a:lnTo>
                    <a:pt x="95" y="222"/>
                  </a:lnTo>
                  <a:lnTo>
                    <a:pt x="56" y="188"/>
                  </a:lnTo>
                  <a:lnTo>
                    <a:pt x="29" y="154"/>
                  </a:lnTo>
                  <a:lnTo>
                    <a:pt x="10" y="123"/>
                  </a:lnTo>
                  <a:lnTo>
                    <a:pt x="1" y="94"/>
                  </a:lnTo>
                  <a:lnTo>
                    <a:pt x="0" y="68"/>
                  </a:lnTo>
                  <a:lnTo>
                    <a:pt x="5" y="46"/>
                  </a:lnTo>
                  <a:lnTo>
                    <a:pt x="15" y="27"/>
                  </a:lnTo>
                  <a:lnTo>
                    <a:pt x="30" y="14"/>
                  </a:lnTo>
                  <a:lnTo>
                    <a:pt x="49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3" name="Freeform 37"/>
            <p:cNvSpPr>
              <a:spLocks/>
            </p:cNvSpPr>
            <p:nvPr userDrawn="1"/>
          </p:nvSpPr>
          <p:spPr bwMode="auto">
            <a:xfrm>
              <a:off x="7272452" y="3985240"/>
              <a:ext cx="145072" cy="226984"/>
            </a:xfrm>
            <a:custGeom>
              <a:avLst/>
              <a:gdLst>
                <a:gd name="T0" fmla="*/ 46 w 147"/>
                <a:gd name="T1" fmla="*/ 0 h 230"/>
                <a:gd name="T2" fmla="*/ 68 w 147"/>
                <a:gd name="T3" fmla="*/ 3 h 230"/>
                <a:gd name="T4" fmla="*/ 91 w 147"/>
                <a:gd name="T5" fmla="*/ 12 h 230"/>
                <a:gd name="T6" fmla="*/ 111 w 147"/>
                <a:gd name="T7" fmla="*/ 24 h 230"/>
                <a:gd name="T8" fmla="*/ 126 w 147"/>
                <a:gd name="T9" fmla="*/ 41 h 230"/>
                <a:gd name="T10" fmla="*/ 138 w 147"/>
                <a:gd name="T11" fmla="*/ 59 h 230"/>
                <a:gd name="T12" fmla="*/ 145 w 147"/>
                <a:gd name="T13" fmla="*/ 83 h 230"/>
                <a:gd name="T14" fmla="*/ 147 w 147"/>
                <a:gd name="T15" fmla="*/ 109 h 230"/>
                <a:gd name="T16" fmla="*/ 140 w 147"/>
                <a:gd name="T17" fmla="*/ 138 h 230"/>
                <a:gd name="T18" fmla="*/ 125 w 147"/>
                <a:gd name="T19" fmla="*/ 167 h 230"/>
                <a:gd name="T20" fmla="*/ 99 w 147"/>
                <a:gd name="T21" fmla="*/ 198 h 230"/>
                <a:gd name="T22" fmla="*/ 63 w 147"/>
                <a:gd name="T23" fmla="*/ 230 h 230"/>
                <a:gd name="T24" fmla="*/ 80 w 147"/>
                <a:gd name="T25" fmla="*/ 191 h 230"/>
                <a:gd name="T26" fmla="*/ 92 w 147"/>
                <a:gd name="T27" fmla="*/ 153 h 230"/>
                <a:gd name="T28" fmla="*/ 97 w 147"/>
                <a:gd name="T29" fmla="*/ 119 h 230"/>
                <a:gd name="T30" fmla="*/ 97 w 147"/>
                <a:gd name="T31" fmla="*/ 90 h 230"/>
                <a:gd name="T32" fmla="*/ 91 w 147"/>
                <a:gd name="T33" fmla="*/ 65 h 230"/>
                <a:gd name="T34" fmla="*/ 77 w 147"/>
                <a:gd name="T35" fmla="*/ 42 h 230"/>
                <a:gd name="T36" fmla="*/ 58 w 147"/>
                <a:gd name="T37" fmla="*/ 27 h 230"/>
                <a:gd name="T38" fmla="*/ 33 w 147"/>
                <a:gd name="T39" fmla="*/ 15 h 230"/>
                <a:gd name="T40" fmla="*/ 0 w 147"/>
                <a:gd name="T41" fmla="*/ 10 h 230"/>
                <a:gd name="T42" fmla="*/ 22 w 147"/>
                <a:gd name="T43" fmla="*/ 1 h 230"/>
                <a:gd name="T44" fmla="*/ 46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46" y="0"/>
                  </a:moveTo>
                  <a:lnTo>
                    <a:pt x="68" y="3"/>
                  </a:lnTo>
                  <a:lnTo>
                    <a:pt x="91" y="12"/>
                  </a:lnTo>
                  <a:lnTo>
                    <a:pt x="111" y="24"/>
                  </a:lnTo>
                  <a:lnTo>
                    <a:pt x="126" y="41"/>
                  </a:lnTo>
                  <a:lnTo>
                    <a:pt x="138" y="59"/>
                  </a:lnTo>
                  <a:lnTo>
                    <a:pt x="145" y="83"/>
                  </a:lnTo>
                  <a:lnTo>
                    <a:pt x="147" y="109"/>
                  </a:lnTo>
                  <a:lnTo>
                    <a:pt x="140" y="138"/>
                  </a:lnTo>
                  <a:lnTo>
                    <a:pt x="125" y="167"/>
                  </a:lnTo>
                  <a:lnTo>
                    <a:pt x="99" y="198"/>
                  </a:lnTo>
                  <a:lnTo>
                    <a:pt x="63" y="230"/>
                  </a:lnTo>
                  <a:lnTo>
                    <a:pt x="80" y="191"/>
                  </a:lnTo>
                  <a:lnTo>
                    <a:pt x="92" y="153"/>
                  </a:lnTo>
                  <a:lnTo>
                    <a:pt x="97" y="119"/>
                  </a:lnTo>
                  <a:lnTo>
                    <a:pt x="97" y="90"/>
                  </a:lnTo>
                  <a:lnTo>
                    <a:pt x="91" y="65"/>
                  </a:lnTo>
                  <a:lnTo>
                    <a:pt x="77" y="42"/>
                  </a:lnTo>
                  <a:lnTo>
                    <a:pt x="58" y="27"/>
                  </a:lnTo>
                  <a:lnTo>
                    <a:pt x="33" y="15"/>
                  </a:lnTo>
                  <a:lnTo>
                    <a:pt x="0" y="10"/>
                  </a:lnTo>
                  <a:lnTo>
                    <a:pt x="22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4" name="Freeform 38"/>
            <p:cNvSpPr>
              <a:spLocks/>
            </p:cNvSpPr>
            <p:nvPr userDrawn="1"/>
          </p:nvSpPr>
          <p:spPr bwMode="auto">
            <a:xfrm>
              <a:off x="7402721" y="4006952"/>
              <a:ext cx="117439" cy="219089"/>
            </a:xfrm>
            <a:custGeom>
              <a:avLst/>
              <a:gdLst>
                <a:gd name="T0" fmla="*/ 46 w 119"/>
                <a:gd name="T1" fmla="*/ 0 h 222"/>
                <a:gd name="T2" fmla="*/ 68 w 119"/>
                <a:gd name="T3" fmla="*/ 5 h 222"/>
                <a:gd name="T4" fmla="*/ 87 w 119"/>
                <a:gd name="T5" fmla="*/ 14 h 222"/>
                <a:gd name="T6" fmla="*/ 102 w 119"/>
                <a:gd name="T7" fmla="*/ 27 h 222"/>
                <a:gd name="T8" fmla="*/ 114 w 119"/>
                <a:gd name="T9" fmla="*/ 46 h 222"/>
                <a:gd name="T10" fmla="*/ 119 w 119"/>
                <a:gd name="T11" fmla="*/ 68 h 222"/>
                <a:gd name="T12" fmla="*/ 117 w 119"/>
                <a:gd name="T13" fmla="*/ 94 h 222"/>
                <a:gd name="T14" fmla="*/ 107 w 119"/>
                <a:gd name="T15" fmla="*/ 123 h 222"/>
                <a:gd name="T16" fmla="*/ 90 w 119"/>
                <a:gd name="T17" fmla="*/ 154 h 222"/>
                <a:gd name="T18" fmla="*/ 61 w 119"/>
                <a:gd name="T19" fmla="*/ 188 h 222"/>
                <a:gd name="T20" fmla="*/ 22 w 119"/>
                <a:gd name="T21" fmla="*/ 222 h 222"/>
                <a:gd name="T22" fmla="*/ 39 w 119"/>
                <a:gd name="T23" fmla="*/ 186 h 222"/>
                <a:gd name="T24" fmla="*/ 52 w 119"/>
                <a:gd name="T25" fmla="*/ 154 h 222"/>
                <a:gd name="T26" fmla="*/ 64 w 119"/>
                <a:gd name="T27" fmla="*/ 123 h 222"/>
                <a:gd name="T28" fmla="*/ 71 w 119"/>
                <a:gd name="T29" fmla="*/ 96 h 222"/>
                <a:gd name="T30" fmla="*/ 73 w 119"/>
                <a:gd name="T31" fmla="*/ 73 h 222"/>
                <a:gd name="T32" fmla="*/ 71 w 119"/>
                <a:gd name="T33" fmla="*/ 53 h 222"/>
                <a:gd name="T34" fmla="*/ 63 w 119"/>
                <a:gd name="T35" fmla="*/ 36 h 222"/>
                <a:gd name="T36" fmla="*/ 49 w 119"/>
                <a:gd name="T37" fmla="*/ 24 h 222"/>
                <a:gd name="T38" fmla="*/ 29 w 119"/>
                <a:gd name="T39" fmla="*/ 15 h 222"/>
                <a:gd name="T40" fmla="*/ 0 w 119"/>
                <a:gd name="T41" fmla="*/ 12 h 222"/>
                <a:gd name="T42" fmla="*/ 23 w 119"/>
                <a:gd name="T43" fmla="*/ 3 h 222"/>
                <a:gd name="T44" fmla="*/ 46 w 119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" h="222">
                  <a:moveTo>
                    <a:pt x="46" y="0"/>
                  </a:moveTo>
                  <a:lnTo>
                    <a:pt x="68" y="5"/>
                  </a:lnTo>
                  <a:lnTo>
                    <a:pt x="87" y="14"/>
                  </a:lnTo>
                  <a:lnTo>
                    <a:pt x="102" y="27"/>
                  </a:lnTo>
                  <a:lnTo>
                    <a:pt x="114" y="46"/>
                  </a:lnTo>
                  <a:lnTo>
                    <a:pt x="119" y="68"/>
                  </a:lnTo>
                  <a:lnTo>
                    <a:pt x="117" y="94"/>
                  </a:lnTo>
                  <a:lnTo>
                    <a:pt x="107" y="123"/>
                  </a:lnTo>
                  <a:lnTo>
                    <a:pt x="90" y="154"/>
                  </a:lnTo>
                  <a:lnTo>
                    <a:pt x="61" y="188"/>
                  </a:lnTo>
                  <a:lnTo>
                    <a:pt x="22" y="222"/>
                  </a:lnTo>
                  <a:lnTo>
                    <a:pt x="39" y="186"/>
                  </a:lnTo>
                  <a:lnTo>
                    <a:pt x="52" y="154"/>
                  </a:lnTo>
                  <a:lnTo>
                    <a:pt x="64" y="123"/>
                  </a:lnTo>
                  <a:lnTo>
                    <a:pt x="71" y="96"/>
                  </a:lnTo>
                  <a:lnTo>
                    <a:pt x="73" y="73"/>
                  </a:lnTo>
                  <a:lnTo>
                    <a:pt x="71" y="53"/>
                  </a:lnTo>
                  <a:lnTo>
                    <a:pt x="63" y="36"/>
                  </a:lnTo>
                  <a:lnTo>
                    <a:pt x="49" y="24"/>
                  </a:lnTo>
                  <a:lnTo>
                    <a:pt x="29" y="15"/>
                  </a:lnTo>
                  <a:lnTo>
                    <a:pt x="0" y="12"/>
                  </a:lnTo>
                  <a:lnTo>
                    <a:pt x="2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5" name="Freeform 39"/>
            <p:cNvSpPr>
              <a:spLocks noEditPoints="1"/>
            </p:cNvSpPr>
            <p:nvPr userDrawn="1"/>
          </p:nvSpPr>
          <p:spPr bwMode="auto">
            <a:xfrm>
              <a:off x="7224095" y="3995109"/>
              <a:ext cx="60200" cy="202311"/>
            </a:xfrm>
            <a:custGeom>
              <a:avLst/>
              <a:gdLst>
                <a:gd name="T0" fmla="*/ 30 w 61"/>
                <a:gd name="T1" fmla="*/ 0 h 205"/>
                <a:gd name="T2" fmla="*/ 39 w 61"/>
                <a:gd name="T3" fmla="*/ 3 h 205"/>
                <a:gd name="T4" fmla="*/ 47 w 61"/>
                <a:gd name="T5" fmla="*/ 10 h 205"/>
                <a:gd name="T6" fmla="*/ 54 w 61"/>
                <a:gd name="T7" fmla="*/ 22 h 205"/>
                <a:gd name="T8" fmla="*/ 59 w 61"/>
                <a:gd name="T9" fmla="*/ 39 h 205"/>
                <a:gd name="T10" fmla="*/ 61 w 61"/>
                <a:gd name="T11" fmla="*/ 61 h 205"/>
                <a:gd name="T12" fmla="*/ 59 w 61"/>
                <a:gd name="T13" fmla="*/ 87 h 205"/>
                <a:gd name="T14" fmla="*/ 54 w 61"/>
                <a:gd name="T15" fmla="*/ 121 h 205"/>
                <a:gd name="T16" fmla="*/ 44 w 61"/>
                <a:gd name="T17" fmla="*/ 159 h 205"/>
                <a:gd name="T18" fmla="*/ 30 w 61"/>
                <a:gd name="T19" fmla="*/ 205 h 205"/>
                <a:gd name="T20" fmla="*/ 15 w 61"/>
                <a:gd name="T21" fmla="*/ 159 h 205"/>
                <a:gd name="T22" fmla="*/ 6 w 61"/>
                <a:gd name="T23" fmla="*/ 121 h 205"/>
                <a:gd name="T24" fmla="*/ 0 w 61"/>
                <a:gd name="T25" fmla="*/ 87 h 205"/>
                <a:gd name="T26" fmla="*/ 0 w 61"/>
                <a:gd name="T27" fmla="*/ 61 h 205"/>
                <a:gd name="T28" fmla="*/ 1 w 61"/>
                <a:gd name="T29" fmla="*/ 39 h 205"/>
                <a:gd name="T30" fmla="*/ 5 w 61"/>
                <a:gd name="T31" fmla="*/ 22 h 205"/>
                <a:gd name="T32" fmla="*/ 12 w 61"/>
                <a:gd name="T33" fmla="*/ 10 h 205"/>
                <a:gd name="T34" fmla="*/ 20 w 61"/>
                <a:gd name="T35" fmla="*/ 3 h 205"/>
                <a:gd name="T36" fmla="*/ 30 w 61"/>
                <a:gd name="T37" fmla="*/ 0 h 205"/>
                <a:gd name="T38" fmla="*/ 30 w 61"/>
                <a:gd name="T39" fmla="*/ 0 h 205"/>
                <a:gd name="T40" fmla="*/ 30 w 61"/>
                <a:gd name="T41" fmla="*/ 0 h 205"/>
                <a:gd name="T42" fmla="*/ 30 w 61"/>
                <a:gd name="T43" fmla="*/ 0 h 205"/>
                <a:gd name="T44" fmla="*/ 30 w 61"/>
                <a:gd name="T4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05">
                  <a:moveTo>
                    <a:pt x="30" y="0"/>
                  </a:moveTo>
                  <a:lnTo>
                    <a:pt x="39" y="3"/>
                  </a:lnTo>
                  <a:lnTo>
                    <a:pt x="47" y="10"/>
                  </a:lnTo>
                  <a:lnTo>
                    <a:pt x="54" y="22"/>
                  </a:lnTo>
                  <a:lnTo>
                    <a:pt x="59" y="39"/>
                  </a:lnTo>
                  <a:lnTo>
                    <a:pt x="61" y="61"/>
                  </a:lnTo>
                  <a:lnTo>
                    <a:pt x="59" y="87"/>
                  </a:lnTo>
                  <a:lnTo>
                    <a:pt x="54" y="121"/>
                  </a:lnTo>
                  <a:lnTo>
                    <a:pt x="44" y="159"/>
                  </a:lnTo>
                  <a:lnTo>
                    <a:pt x="30" y="205"/>
                  </a:lnTo>
                  <a:lnTo>
                    <a:pt x="15" y="159"/>
                  </a:lnTo>
                  <a:lnTo>
                    <a:pt x="6" y="121"/>
                  </a:lnTo>
                  <a:lnTo>
                    <a:pt x="0" y="87"/>
                  </a:lnTo>
                  <a:lnTo>
                    <a:pt x="0" y="61"/>
                  </a:lnTo>
                  <a:lnTo>
                    <a:pt x="1" y="39"/>
                  </a:lnTo>
                  <a:lnTo>
                    <a:pt x="5" y="22"/>
                  </a:lnTo>
                  <a:lnTo>
                    <a:pt x="12" y="10"/>
                  </a:lnTo>
                  <a:lnTo>
                    <a:pt x="20" y="3"/>
                  </a:lnTo>
                  <a:lnTo>
                    <a:pt x="30" y="0"/>
                  </a:lnTo>
                  <a:close/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6" name="Freeform 40"/>
            <p:cNvSpPr>
              <a:spLocks noEditPoints="1"/>
            </p:cNvSpPr>
            <p:nvPr userDrawn="1"/>
          </p:nvSpPr>
          <p:spPr bwMode="auto">
            <a:xfrm>
              <a:off x="7086917" y="4228014"/>
              <a:ext cx="332580" cy="45397"/>
            </a:xfrm>
            <a:custGeom>
              <a:avLst/>
              <a:gdLst>
                <a:gd name="T0" fmla="*/ 169 w 337"/>
                <a:gd name="T1" fmla="*/ 46 h 46"/>
                <a:gd name="T2" fmla="*/ 169 w 337"/>
                <a:gd name="T3" fmla="*/ 46 h 46"/>
                <a:gd name="T4" fmla="*/ 169 w 337"/>
                <a:gd name="T5" fmla="*/ 46 h 46"/>
                <a:gd name="T6" fmla="*/ 169 w 337"/>
                <a:gd name="T7" fmla="*/ 46 h 46"/>
                <a:gd name="T8" fmla="*/ 169 w 337"/>
                <a:gd name="T9" fmla="*/ 0 h 46"/>
                <a:gd name="T10" fmla="*/ 212 w 337"/>
                <a:gd name="T11" fmla="*/ 1 h 46"/>
                <a:gd name="T12" fmla="*/ 248 w 337"/>
                <a:gd name="T13" fmla="*/ 5 h 46"/>
                <a:gd name="T14" fmla="*/ 280 w 337"/>
                <a:gd name="T15" fmla="*/ 10 h 46"/>
                <a:gd name="T16" fmla="*/ 304 w 337"/>
                <a:gd name="T17" fmla="*/ 15 h 46"/>
                <a:gd name="T18" fmla="*/ 323 w 337"/>
                <a:gd name="T19" fmla="*/ 20 h 46"/>
                <a:gd name="T20" fmla="*/ 333 w 337"/>
                <a:gd name="T21" fmla="*/ 24 h 46"/>
                <a:gd name="T22" fmla="*/ 337 w 337"/>
                <a:gd name="T23" fmla="*/ 24 h 46"/>
                <a:gd name="T24" fmla="*/ 333 w 337"/>
                <a:gd name="T25" fmla="*/ 25 h 46"/>
                <a:gd name="T26" fmla="*/ 320 w 337"/>
                <a:gd name="T27" fmla="*/ 27 h 46"/>
                <a:gd name="T28" fmla="*/ 301 w 337"/>
                <a:gd name="T29" fmla="*/ 32 h 46"/>
                <a:gd name="T30" fmla="*/ 279 w 337"/>
                <a:gd name="T31" fmla="*/ 36 h 46"/>
                <a:gd name="T32" fmla="*/ 251 w 337"/>
                <a:gd name="T33" fmla="*/ 39 h 46"/>
                <a:gd name="T34" fmla="*/ 222 w 337"/>
                <a:gd name="T35" fmla="*/ 42 h 46"/>
                <a:gd name="T36" fmla="*/ 195 w 337"/>
                <a:gd name="T37" fmla="*/ 46 h 46"/>
                <a:gd name="T38" fmla="*/ 169 w 337"/>
                <a:gd name="T39" fmla="*/ 46 h 46"/>
                <a:gd name="T40" fmla="*/ 142 w 337"/>
                <a:gd name="T41" fmla="*/ 46 h 46"/>
                <a:gd name="T42" fmla="*/ 115 w 337"/>
                <a:gd name="T43" fmla="*/ 42 h 46"/>
                <a:gd name="T44" fmla="*/ 86 w 337"/>
                <a:gd name="T45" fmla="*/ 39 h 46"/>
                <a:gd name="T46" fmla="*/ 60 w 337"/>
                <a:gd name="T47" fmla="*/ 36 h 46"/>
                <a:gd name="T48" fmla="*/ 36 w 337"/>
                <a:gd name="T49" fmla="*/ 32 h 46"/>
                <a:gd name="T50" fmla="*/ 17 w 337"/>
                <a:gd name="T51" fmla="*/ 27 h 46"/>
                <a:gd name="T52" fmla="*/ 4 w 337"/>
                <a:gd name="T53" fmla="*/ 25 h 46"/>
                <a:gd name="T54" fmla="*/ 0 w 337"/>
                <a:gd name="T55" fmla="*/ 24 h 46"/>
                <a:gd name="T56" fmla="*/ 4 w 337"/>
                <a:gd name="T57" fmla="*/ 24 h 46"/>
                <a:gd name="T58" fmla="*/ 16 w 337"/>
                <a:gd name="T59" fmla="*/ 20 h 46"/>
                <a:gd name="T60" fmla="*/ 33 w 337"/>
                <a:gd name="T61" fmla="*/ 15 h 46"/>
                <a:gd name="T62" fmla="*/ 58 w 337"/>
                <a:gd name="T63" fmla="*/ 10 h 46"/>
                <a:gd name="T64" fmla="*/ 89 w 337"/>
                <a:gd name="T65" fmla="*/ 5 h 46"/>
                <a:gd name="T66" fmla="*/ 127 w 337"/>
                <a:gd name="T67" fmla="*/ 1 h 46"/>
                <a:gd name="T68" fmla="*/ 169 w 337"/>
                <a:gd name="T69" fmla="*/ 0 h 46"/>
                <a:gd name="T70" fmla="*/ 169 w 337"/>
                <a:gd name="T71" fmla="*/ 0 h 46"/>
                <a:gd name="T72" fmla="*/ 169 w 337"/>
                <a:gd name="T73" fmla="*/ 0 h 46"/>
                <a:gd name="T74" fmla="*/ 169 w 337"/>
                <a:gd name="T75" fmla="*/ 0 h 46"/>
                <a:gd name="T76" fmla="*/ 169 w 337"/>
                <a:gd name="T7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7" h="46">
                  <a:moveTo>
                    <a:pt x="169" y="46"/>
                  </a:moveTo>
                  <a:lnTo>
                    <a:pt x="169" y="46"/>
                  </a:lnTo>
                  <a:lnTo>
                    <a:pt x="169" y="46"/>
                  </a:lnTo>
                  <a:lnTo>
                    <a:pt x="169" y="46"/>
                  </a:lnTo>
                  <a:close/>
                  <a:moveTo>
                    <a:pt x="169" y="0"/>
                  </a:moveTo>
                  <a:lnTo>
                    <a:pt x="212" y="1"/>
                  </a:lnTo>
                  <a:lnTo>
                    <a:pt x="248" y="5"/>
                  </a:lnTo>
                  <a:lnTo>
                    <a:pt x="280" y="10"/>
                  </a:lnTo>
                  <a:lnTo>
                    <a:pt x="304" y="15"/>
                  </a:lnTo>
                  <a:lnTo>
                    <a:pt x="323" y="20"/>
                  </a:lnTo>
                  <a:lnTo>
                    <a:pt x="333" y="24"/>
                  </a:lnTo>
                  <a:lnTo>
                    <a:pt x="337" y="24"/>
                  </a:lnTo>
                  <a:lnTo>
                    <a:pt x="333" y="25"/>
                  </a:lnTo>
                  <a:lnTo>
                    <a:pt x="320" y="27"/>
                  </a:lnTo>
                  <a:lnTo>
                    <a:pt x="301" y="32"/>
                  </a:lnTo>
                  <a:lnTo>
                    <a:pt x="279" y="36"/>
                  </a:lnTo>
                  <a:lnTo>
                    <a:pt x="251" y="39"/>
                  </a:lnTo>
                  <a:lnTo>
                    <a:pt x="222" y="42"/>
                  </a:lnTo>
                  <a:lnTo>
                    <a:pt x="195" y="46"/>
                  </a:lnTo>
                  <a:lnTo>
                    <a:pt x="169" y="46"/>
                  </a:lnTo>
                  <a:lnTo>
                    <a:pt x="142" y="46"/>
                  </a:lnTo>
                  <a:lnTo>
                    <a:pt x="115" y="42"/>
                  </a:lnTo>
                  <a:lnTo>
                    <a:pt x="86" y="39"/>
                  </a:lnTo>
                  <a:lnTo>
                    <a:pt x="60" y="36"/>
                  </a:lnTo>
                  <a:lnTo>
                    <a:pt x="36" y="32"/>
                  </a:lnTo>
                  <a:lnTo>
                    <a:pt x="17" y="27"/>
                  </a:lnTo>
                  <a:lnTo>
                    <a:pt x="4" y="25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16" y="20"/>
                  </a:lnTo>
                  <a:lnTo>
                    <a:pt x="33" y="15"/>
                  </a:lnTo>
                  <a:lnTo>
                    <a:pt x="58" y="10"/>
                  </a:lnTo>
                  <a:lnTo>
                    <a:pt x="89" y="5"/>
                  </a:lnTo>
                  <a:lnTo>
                    <a:pt x="127" y="1"/>
                  </a:lnTo>
                  <a:lnTo>
                    <a:pt x="169" y="0"/>
                  </a:lnTo>
                  <a:close/>
                  <a:moveTo>
                    <a:pt x="169" y="0"/>
                  </a:moveTo>
                  <a:lnTo>
                    <a:pt x="169" y="0"/>
                  </a:lnTo>
                  <a:lnTo>
                    <a:pt x="169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7" name="Freeform 41"/>
            <p:cNvSpPr>
              <a:spLocks/>
            </p:cNvSpPr>
            <p:nvPr userDrawn="1"/>
          </p:nvSpPr>
          <p:spPr bwMode="auto">
            <a:xfrm>
              <a:off x="7206331" y="3868788"/>
              <a:ext cx="104610" cy="99675"/>
            </a:xfrm>
            <a:custGeom>
              <a:avLst/>
              <a:gdLst>
                <a:gd name="T0" fmla="*/ 35 w 106"/>
                <a:gd name="T1" fmla="*/ 0 h 101"/>
                <a:gd name="T2" fmla="*/ 74 w 106"/>
                <a:gd name="T3" fmla="*/ 0 h 101"/>
                <a:gd name="T4" fmla="*/ 69 w 106"/>
                <a:gd name="T5" fmla="*/ 37 h 101"/>
                <a:gd name="T6" fmla="*/ 70 w 106"/>
                <a:gd name="T7" fmla="*/ 37 h 101"/>
                <a:gd name="T8" fmla="*/ 106 w 106"/>
                <a:gd name="T9" fmla="*/ 34 h 101"/>
                <a:gd name="T10" fmla="*/ 106 w 106"/>
                <a:gd name="T11" fmla="*/ 73 h 101"/>
                <a:gd name="T12" fmla="*/ 70 w 106"/>
                <a:gd name="T13" fmla="*/ 70 h 101"/>
                <a:gd name="T14" fmla="*/ 69 w 106"/>
                <a:gd name="T15" fmla="*/ 72 h 101"/>
                <a:gd name="T16" fmla="*/ 67 w 106"/>
                <a:gd name="T17" fmla="*/ 101 h 101"/>
                <a:gd name="T18" fmla="*/ 40 w 106"/>
                <a:gd name="T19" fmla="*/ 101 h 101"/>
                <a:gd name="T20" fmla="*/ 38 w 106"/>
                <a:gd name="T21" fmla="*/ 72 h 101"/>
                <a:gd name="T22" fmla="*/ 36 w 106"/>
                <a:gd name="T23" fmla="*/ 70 h 101"/>
                <a:gd name="T24" fmla="*/ 0 w 106"/>
                <a:gd name="T25" fmla="*/ 73 h 101"/>
                <a:gd name="T26" fmla="*/ 0 w 106"/>
                <a:gd name="T27" fmla="*/ 34 h 101"/>
                <a:gd name="T28" fmla="*/ 36 w 106"/>
                <a:gd name="T29" fmla="*/ 37 h 101"/>
                <a:gd name="T30" fmla="*/ 38 w 106"/>
                <a:gd name="T31" fmla="*/ 37 h 101"/>
                <a:gd name="T32" fmla="*/ 35 w 106"/>
                <a:gd name="T3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101">
                  <a:moveTo>
                    <a:pt x="35" y="0"/>
                  </a:moveTo>
                  <a:lnTo>
                    <a:pt x="74" y="0"/>
                  </a:lnTo>
                  <a:lnTo>
                    <a:pt x="69" y="37"/>
                  </a:lnTo>
                  <a:lnTo>
                    <a:pt x="70" y="37"/>
                  </a:lnTo>
                  <a:lnTo>
                    <a:pt x="106" y="34"/>
                  </a:lnTo>
                  <a:lnTo>
                    <a:pt x="106" y="73"/>
                  </a:lnTo>
                  <a:lnTo>
                    <a:pt x="70" y="70"/>
                  </a:lnTo>
                  <a:lnTo>
                    <a:pt x="69" y="72"/>
                  </a:lnTo>
                  <a:lnTo>
                    <a:pt x="67" y="101"/>
                  </a:lnTo>
                  <a:lnTo>
                    <a:pt x="40" y="101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0" y="73"/>
                  </a:lnTo>
                  <a:lnTo>
                    <a:pt x="0" y="34"/>
                  </a:lnTo>
                  <a:lnTo>
                    <a:pt x="36" y="37"/>
                  </a:lnTo>
                  <a:lnTo>
                    <a:pt x="38" y="3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7432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2" r:id="rId3"/>
    <p:sldLayoutId id="2147483651" r:id="rId4"/>
    <p:sldLayoutId id="2147483653" r:id="rId5"/>
    <p:sldLayoutId id="2147483665" r:id="rId6"/>
    <p:sldLayoutId id="2147483662" r:id="rId7"/>
    <p:sldLayoutId id="2147483657" r:id="rId8"/>
    <p:sldLayoutId id="2147483658" r:id="rId9"/>
    <p:sldLayoutId id="2147483660" r:id="rId10"/>
    <p:sldLayoutId id="2147483659" r:id="rId11"/>
    <p:sldLayoutId id="2147483661" r:id="rId12"/>
    <p:sldLayoutId id="214748366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i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67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00" indent="-2587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31340" y="531341"/>
            <a:ext cx="11141674" cy="49656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1340" y="1458098"/>
            <a:ext cx="11142000" cy="486615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nl-NL" dirty="0"/>
              <a:t>Platte tekst</a:t>
            </a:r>
          </a:p>
          <a:p>
            <a:pPr lvl="1"/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3"/>
            <a:r>
              <a:rPr lang="nl-NL" dirty="0"/>
              <a:t>Kopje</a:t>
            </a:r>
          </a:p>
          <a:p>
            <a:pPr lvl="4"/>
            <a:r>
              <a:rPr lang="nl-NL" dirty="0"/>
              <a:t>Cursief</a:t>
            </a:r>
          </a:p>
          <a:p>
            <a:pPr lvl="5"/>
            <a:r>
              <a:rPr lang="nl-NL" dirty="0"/>
              <a:t>Platte tekst</a:t>
            </a:r>
          </a:p>
          <a:p>
            <a:pPr lvl="6"/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Kopje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653688" y="6252309"/>
            <a:ext cx="101965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D5FBA41-AFD5-4B00-AC98-55F0A9A32C4E}" type="slidenum">
              <a:rPr lang="nl-NL" smtClean="0">
                <a:solidFill>
                  <a:srgbClr val="00457C"/>
                </a:solidFill>
              </a:rPr>
              <a:pPr/>
              <a:t>‹nr.›</a:t>
            </a:fld>
            <a:endParaRPr lang="nl-NL">
              <a:solidFill>
                <a:srgbClr val="00457C"/>
              </a:solidFill>
            </a:endParaRPr>
          </a:p>
        </p:txBody>
      </p:sp>
      <p:grpSp>
        <p:nvGrpSpPr>
          <p:cNvPr id="151" name="Logo"/>
          <p:cNvGrpSpPr/>
          <p:nvPr userDrawn="1"/>
        </p:nvGrpSpPr>
        <p:grpSpPr>
          <a:xfrm>
            <a:off x="523936" y="5777033"/>
            <a:ext cx="1161968" cy="712167"/>
            <a:chOff x="3341688" y="2430896"/>
            <a:chExt cx="5555177" cy="3404754"/>
          </a:xfrm>
        </p:grpSpPr>
        <p:sp>
          <p:nvSpPr>
            <p:cNvPr id="152" name="Freeform 6"/>
            <p:cNvSpPr>
              <a:spLocks/>
            </p:cNvSpPr>
            <p:nvPr userDrawn="1"/>
          </p:nvSpPr>
          <p:spPr bwMode="auto">
            <a:xfrm>
              <a:off x="7700760" y="2430896"/>
              <a:ext cx="956292" cy="549695"/>
            </a:xfrm>
            <a:custGeom>
              <a:avLst/>
              <a:gdLst>
                <a:gd name="T0" fmla="*/ 771 w 969"/>
                <a:gd name="T1" fmla="*/ 0 h 557"/>
                <a:gd name="T2" fmla="*/ 836 w 969"/>
                <a:gd name="T3" fmla="*/ 7 h 557"/>
                <a:gd name="T4" fmla="*/ 901 w 969"/>
                <a:gd name="T5" fmla="*/ 24 h 557"/>
                <a:gd name="T6" fmla="*/ 969 w 969"/>
                <a:gd name="T7" fmla="*/ 51 h 557"/>
                <a:gd name="T8" fmla="*/ 939 w 969"/>
                <a:gd name="T9" fmla="*/ 123 h 557"/>
                <a:gd name="T10" fmla="*/ 903 w 969"/>
                <a:gd name="T11" fmla="*/ 186 h 557"/>
                <a:gd name="T12" fmla="*/ 864 w 969"/>
                <a:gd name="T13" fmla="*/ 244 h 557"/>
                <a:gd name="T14" fmla="*/ 819 w 969"/>
                <a:gd name="T15" fmla="*/ 294 h 557"/>
                <a:gd name="T16" fmla="*/ 771 w 969"/>
                <a:gd name="T17" fmla="*/ 336 h 557"/>
                <a:gd name="T18" fmla="*/ 720 w 969"/>
                <a:gd name="T19" fmla="*/ 376 h 557"/>
                <a:gd name="T20" fmla="*/ 667 w 969"/>
                <a:gd name="T21" fmla="*/ 408 h 557"/>
                <a:gd name="T22" fmla="*/ 609 w 969"/>
                <a:gd name="T23" fmla="*/ 437 h 557"/>
                <a:gd name="T24" fmla="*/ 549 w 969"/>
                <a:gd name="T25" fmla="*/ 461 h 557"/>
                <a:gd name="T26" fmla="*/ 486 w 969"/>
                <a:gd name="T27" fmla="*/ 482 h 557"/>
                <a:gd name="T28" fmla="*/ 421 w 969"/>
                <a:gd name="T29" fmla="*/ 497 h 557"/>
                <a:gd name="T30" fmla="*/ 355 w 969"/>
                <a:gd name="T31" fmla="*/ 512 h 557"/>
                <a:gd name="T32" fmla="*/ 287 w 969"/>
                <a:gd name="T33" fmla="*/ 524 h 557"/>
                <a:gd name="T34" fmla="*/ 217 w 969"/>
                <a:gd name="T35" fmla="*/ 533 h 557"/>
                <a:gd name="T36" fmla="*/ 145 w 969"/>
                <a:gd name="T37" fmla="*/ 541 h 557"/>
                <a:gd name="T38" fmla="*/ 73 w 969"/>
                <a:gd name="T39" fmla="*/ 550 h 557"/>
                <a:gd name="T40" fmla="*/ 0 w 969"/>
                <a:gd name="T41" fmla="*/ 557 h 557"/>
                <a:gd name="T42" fmla="*/ 58 w 969"/>
                <a:gd name="T43" fmla="*/ 490 h 557"/>
                <a:gd name="T44" fmla="*/ 116 w 969"/>
                <a:gd name="T45" fmla="*/ 424 h 557"/>
                <a:gd name="T46" fmla="*/ 174 w 969"/>
                <a:gd name="T47" fmla="*/ 360 h 557"/>
                <a:gd name="T48" fmla="*/ 230 w 969"/>
                <a:gd name="T49" fmla="*/ 301 h 557"/>
                <a:gd name="T50" fmla="*/ 288 w 969"/>
                <a:gd name="T51" fmla="*/ 243 h 557"/>
                <a:gd name="T52" fmla="*/ 346 w 969"/>
                <a:gd name="T53" fmla="*/ 190 h 557"/>
                <a:gd name="T54" fmla="*/ 404 w 969"/>
                <a:gd name="T55" fmla="*/ 143 h 557"/>
                <a:gd name="T56" fmla="*/ 464 w 969"/>
                <a:gd name="T57" fmla="*/ 101 h 557"/>
                <a:gd name="T58" fmla="*/ 524 w 969"/>
                <a:gd name="T59" fmla="*/ 65 h 557"/>
                <a:gd name="T60" fmla="*/ 584 w 969"/>
                <a:gd name="T61" fmla="*/ 36 h 557"/>
                <a:gd name="T62" fmla="*/ 645 w 969"/>
                <a:gd name="T63" fmla="*/ 15 h 557"/>
                <a:gd name="T64" fmla="*/ 707 w 969"/>
                <a:gd name="T65" fmla="*/ 3 h 557"/>
                <a:gd name="T66" fmla="*/ 771 w 969"/>
                <a:gd name="T67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9" h="557">
                  <a:moveTo>
                    <a:pt x="771" y="0"/>
                  </a:moveTo>
                  <a:lnTo>
                    <a:pt x="836" y="7"/>
                  </a:lnTo>
                  <a:lnTo>
                    <a:pt x="901" y="24"/>
                  </a:lnTo>
                  <a:lnTo>
                    <a:pt x="969" y="51"/>
                  </a:lnTo>
                  <a:lnTo>
                    <a:pt x="939" y="123"/>
                  </a:lnTo>
                  <a:lnTo>
                    <a:pt x="903" y="186"/>
                  </a:lnTo>
                  <a:lnTo>
                    <a:pt x="864" y="244"/>
                  </a:lnTo>
                  <a:lnTo>
                    <a:pt x="819" y="294"/>
                  </a:lnTo>
                  <a:lnTo>
                    <a:pt x="771" y="336"/>
                  </a:lnTo>
                  <a:lnTo>
                    <a:pt x="720" y="376"/>
                  </a:lnTo>
                  <a:lnTo>
                    <a:pt x="667" y="408"/>
                  </a:lnTo>
                  <a:lnTo>
                    <a:pt x="609" y="437"/>
                  </a:lnTo>
                  <a:lnTo>
                    <a:pt x="549" y="461"/>
                  </a:lnTo>
                  <a:lnTo>
                    <a:pt x="486" y="482"/>
                  </a:lnTo>
                  <a:lnTo>
                    <a:pt x="421" y="497"/>
                  </a:lnTo>
                  <a:lnTo>
                    <a:pt x="355" y="512"/>
                  </a:lnTo>
                  <a:lnTo>
                    <a:pt x="287" y="524"/>
                  </a:lnTo>
                  <a:lnTo>
                    <a:pt x="217" y="533"/>
                  </a:lnTo>
                  <a:lnTo>
                    <a:pt x="145" y="541"/>
                  </a:lnTo>
                  <a:lnTo>
                    <a:pt x="73" y="550"/>
                  </a:lnTo>
                  <a:lnTo>
                    <a:pt x="0" y="557"/>
                  </a:lnTo>
                  <a:lnTo>
                    <a:pt x="58" y="490"/>
                  </a:lnTo>
                  <a:lnTo>
                    <a:pt x="116" y="424"/>
                  </a:lnTo>
                  <a:lnTo>
                    <a:pt x="174" y="360"/>
                  </a:lnTo>
                  <a:lnTo>
                    <a:pt x="230" y="301"/>
                  </a:lnTo>
                  <a:lnTo>
                    <a:pt x="288" y="243"/>
                  </a:lnTo>
                  <a:lnTo>
                    <a:pt x="346" y="190"/>
                  </a:lnTo>
                  <a:lnTo>
                    <a:pt x="404" y="143"/>
                  </a:lnTo>
                  <a:lnTo>
                    <a:pt x="464" y="101"/>
                  </a:lnTo>
                  <a:lnTo>
                    <a:pt x="524" y="65"/>
                  </a:lnTo>
                  <a:lnTo>
                    <a:pt x="584" y="36"/>
                  </a:lnTo>
                  <a:lnTo>
                    <a:pt x="645" y="15"/>
                  </a:lnTo>
                  <a:lnTo>
                    <a:pt x="707" y="3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53" name="Freeform 7"/>
            <p:cNvSpPr>
              <a:spLocks/>
            </p:cNvSpPr>
            <p:nvPr userDrawn="1"/>
          </p:nvSpPr>
          <p:spPr bwMode="auto">
            <a:xfrm>
              <a:off x="6069439" y="2508860"/>
              <a:ext cx="947410" cy="594105"/>
            </a:xfrm>
            <a:custGeom>
              <a:avLst/>
              <a:gdLst>
                <a:gd name="T0" fmla="*/ 823 w 960"/>
                <a:gd name="T1" fmla="*/ 0 h 602"/>
                <a:gd name="T2" fmla="*/ 890 w 960"/>
                <a:gd name="T3" fmla="*/ 8 h 602"/>
                <a:gd name="T4" fmla="*/ 960 w 960"/>
                <a:gd name="T5" fmla="*/ 27 h 602"/>
                <a:gd name="T6" fmla="*/ 929 w 960"/>
                <a:gd name="T7" fmla="*/ 104 h 602"/>
                <a:gd name="T8" fmla="*/ 895 w 960"/>
                <a:gd name="T9" fmla="*/ 174 h 602"/>
                <a:gd name="T10" fmla="*/ 857 w 960"/>
                <a:gd name="T11" fmla="*/ 235 h 602"/>
                <a:gd name="T12" fmla="*/ 814 w 960"/>
                <a:gd name="T13" fmla="*/ 290 h 602"/>
                <a:gd name="T14" fmla="*/ 767 w 960"/>
                <a:gd name="T15" fmla="*/ 339 h 602"/>
                <a:gd name="T16" fmla="*/ 717 w 960"/>
                <a:gd name="T17" fmla="*/ 382 h 602"/>
                <a:gd name="T18" fmla="*/ 662 w 960"/>
                <a:gd name="T19" fmla="*/ 420 h 602"/>
                <a:gd name="T20" fmla="*/ 606 w 960"/>
                <a:gd name="T21" fmla="*/ 452 h 602"/>
                <a:gd name="T22" fmla="*/ 546 w 960"/>
                <a:gd name="T23" fmla="*/ 479 h 602"/>
                <a:gd name="T24" fmla="*/ 485 w 960"/>
                <a:gd name="T25" fmla="*/ 503 h 602"/>
                <a:gd name="T26" fmla="*/ 420 w 960"/>
                <a:gd name="T27" fmla="*/ 524 h 602"/>
                <a:gd name="T28" fmla="*/ 353 w 960"/>
                <a:gd name="T29" fmla="*/ 543 h 602"/>
                <a:gd name="T30" fmla="*/ 287 w 960"/>
                <a:gd name="T31" fmla="*/ 558 h 602"/>
                <a:gd name="T32" fmla="*/ 217 w 960"/>
                <a:gd name="T33" fmla="*/ 570 h 602"/>
                <a:gd name="T34" fmla="*/ 145 w 960"/>
                <a:gd name="T35" fmla="*/ 582 h 602"/>
                <a:gd name="T36" fmla="*/ 73 w 960"/>
                <a:gd name="T37" fmla="*/ 592 h 602"/>
                <a:gd name="T38" fmla="*/ 0 w 960"/>
                <a:gd name="T39" fmla="*/ 602 h 602"/>
                <a:gd name="T40" fmla="*/ 56 w 960"/>
                <a:gd name="T41" fmla="*/ 538 h 602"/>
                <a:gd name="T42" fmla="*/ 113 w 960"/>
                <a:gd name="T43" fmla="*/ 473 h 602"/>
                <a:gd name="T44" fmla="*/ 169 w 960"/>
                <a:gd name="T45" fmla="*/ 409 h 602"/>
                <a:gd name="T46" fmla="*/ 224 w 960"/>
                <a:gd name="T47" fmla="*/ 348 h 602"/>
                <a:gd name="T48" fmla="*/ 280 w 960"/>
                <a:gd name="T49" fmla="*/ 288 h 602"/>
                <a:gd name="T50" fmla="*/ 338 w 960"/>
                <a:gd name="T51" fmla="*/ 234 h 602"/>
                <a:gd name="T52" fmla="*/ 394 w 960"/>
                <a:gd name="T53" fmla="*/ 182 h 602"/>
                <a:gd name="T54" fmla="*/ 453 w 960"/>
                <a:gd name="T55" fmla="*/ 134 h 602"/>
                <a:gd name="T56" fmla="*/ 511 w 960"/>
                <a:gd name="T57" fmla="*/ 94 h 602"/>
                <a:gd name="T58" fmla="*/ 570 w 960"/>
                <a:gd name="T59" fmla="*/ 59 h 602"/>
                <a:gd name="T60" fmla="*/ 632 w 960"/>
                <a:gd name="T61" fmla="*/ 32 h 602"/>
                <a:gd name="T62" fmla="*/ 695 w 960"/>
                <a:gd name="T63" fmla="*/ 12 h 602"/>
                <a:gd name="T64" fmla="*/ 758 w 960"/>
                <a:gd name="T65" fmla="*/ 1 h 602"/>
                <a:gd name="T66" fmla="*/ 823 w 960"/>
                <a:gd name="T6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0" h="602">
                  <a:moveTo>
                    <a:pt x="823" y="0"/>
                  </a:moveTo>
                  <a:lnTo>
                    <a:pt x="890" y="8"/>
                  </a:lnTo>
                  <a:lnTo>
                    <a:pt x="960" y="27"/>
                  </a:lnTo>
                  <a:lnTo>
                    <a:pt x="929" y="104"/>
                  </a:lnTo>
                  <a:lnTo>
                    <a:pt x="895" y="174"/>
                  </a:lnTo>
                  <a:lnTo>
                    <a:pt x="857" y="235"/>
                  </a:lnTo>
                  <a:lnTo>
                    <a:pt x="814" y="290"/>
                  </a:lnTo>
                  <a:lnTo>
                    <a:pt x="767" y="339"/>
                  </a:lnTo>
                  <a:lnTo>
                    <a:pt x="717" y="382"/>
                  </a:lnTo>
                  <a:lnTo>
                    <a:pt x="662" y="420"/>
                  </a:lnTo>
                  <a:lnTo>
                    <a:pt x="606" y="452"/>
                  </a:lnTo>
                  <a:lnTo>
                    <a:pt x="546" y="479"/>
                  </a:lnTo>
                  <a:lnTo>
                    <a:pt x="485" y="503"/>
                  </a:lnTo>
                  <a:lnTo>
                    <a:pt x="420" y="524"/>
                  </a:lnTo>
                  <a:lnTo>
                    <a:pt x="353" y="543"/>
                  </a:lnTo>
                  <a:lnTo>
                    <a:pt x="287" y="558"/>
                  </a:lnTo>
                  <a:lnTo>
                    <a:pt x="217" y="570"/>
                  </a:lnTo>
                  <a:lnTo>
                    <a:pt x="145" y="582"/>
                  </a:lnTo>
                  <a:lnTo>
                    <a:pt x="73" y="592"/>
                  </a:lnTo>
                  <a:lnTo>
                    <a:pt x="0" y="602"/>
                  </a:lnTo>
                  <a:lnTo>
                    <a:pt x="56" y="538"/>
                  </a:lnTo>
                  <a:lnTo>
                    <a:pt x="113" y="473"/>
                  </a:lnTo>
                  <a:lnTo>
                    <a:pt x="169" y="409"/>
                  </a:lnTo>
                  <a:lnTo>
                    <a:pt x="224" y="348"/>
                  </a:lnTo>
                  <a:lnTo>
                    <a:pt x="280" y="288"/>
                  </a:lnTo>
                  <a:lnTo>
                    <a:pt x="338" y="234"/>
                  </a:lnTo>
                  <a:lnTo>
                    <a:pt x="394" y="182"/>
                  </a:lnTo>
                  <a:lnTo>
                    <a:pt x="453" y="134"/>
                  </a:lnTo>
                  <a:lnTo>
                    <a:pt x="511" y="94"/>
                  </a:lnTo>
                  <a:lnTo>
                    <a:pt x="570" y="59"/>
                  </a:lnTo>
                  <a:lnTo>
                    <a:pt x="632" y="32"/>
                  </a:lnTo>
                  <a:lnTo>
                    <a:pt x="695" y="12"/>
                  </a:lnTo>
                  <a:lnTo>
                    <a:pt x="758" y="1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54" name="Freeform 8"/>
            <p:cNvSpPr>
              <a:spLocks/>
            </p:cNvSpPr>
            <p:nvPr userDrawn="1"/>
          </p:nvSpPr>
          <p:spPr bwMode="auto">
            <a:xfrm>
              <a:off x="6562881" y="2811834"/>
              <a:ext cx="957279" cy="566472"/>
            </a:xfrm>
            <a:custGeom>
              <a:avLst/>
              <a:gdLst>
                <a:gd name="T0" fmla="*/ 770 w 970"/>
                <a:gd name="T1" fmla="*/ 0 h 574"/>
                <a:gd name="T2" fmla="*/ 837 w 970"/>
                <a:gd name="T3" fmla="*/ 2 h 574"/>
                <a:gd name="T4" fmla="*/ 903 w 970"/>
                <a:gd name="T5" fmla="*/ 15 h 574"/>
                <a:gd name="T6" fmla="*/ 970 w 970"/>
                <a:gd name="T7" fmla="*/ 39 h 574"/>
                <a:gd name="T8" fmla="*/ 939 w 970"/>
                <a:gd name="T9" fmla="*/ 114 h 574"/>
                <a:gd name="T10" fmla="*/ 903 w 970"/>
                <a:gd name="T11" fmla="*/ 183 h 574"/>
                <a:gd name="T12" fmla="*/ 864 w 970"/>
                <a:gd name="T13" fmla="*/ 244 h 574"/>
                <a:gd name="T14" fmla="*/ 820 w 970"/>
                <a:gd name="T15" fmla="*/ 297 h 574"/>
                <a:gd name="T16" fmla="*/ 772 w 970"/>
                <a:gd name="T17" fmla="*/ 345 h 574"/>
                <a:gd name="T18" fmla="*/ 721 w 970"/>
                <a:gd name="T19" fmla="*/ 384 h 574"/>
                <a:gd name="T20" fmla="*/ 666 w 970"/>
                <a:gd name="T21" fmla="*/ 420 h 574"/>
                <a:gd name="T22" fmla="*/ 608 w 970"/>
                <a:gd name="T23" fmla="*/ 451 h 574"/>
                <a:gd name="T24" fmla="*/ 548 w 970"/>
                <a:gd name="T25" fmla="*/ 477 h 574"/>
                <a:gd name="T26" fmla="*/ 485 w 970"/>
                <a:gd name="T27" fmla="*/ 497 h 574"/>
                <a:gd name="T28" fmla="*/ 420 w 970"/>
                <a:gd name="T29" fmla="*/ 516 h 574"/>
                <a:gd name="T30" fmla="*/ 354 w 970"/>
                <a:gd name="T31" fmla="*/ 529 h 574"/>
                <a:gd name="T32" fmla="*/ 285 w 970"/>
                <a:gd name="T33" fmla="*/ 541 h 574"/>
                <a:gd name="T34" fmla="*/ 215 w 970"/>
                <a:gd name="T35" fmla="*/ 552 h 574"/>
                <a:gd name="T36" fmla="*/ 145 w 970"/>
                <a:gd name="T37" fmla="*/ 560 h 574"/>
                <a:gd name="T38" fmla="*/ 72 w 970"/>
                <a:gd name="T39" fmla="*/ 567 h 574"/>
                <a:gd name="T40" fmla="*/ 0 w 970"/>
                <a:gd name="T41" fmla="*/ 574 h 574"/>
                <a:gd name="T42" fmla="*/ 57 w 970"/>
                <a:gd name="T43" fmla="*/ 509 h 574"/>
                <a:gd name="T44" fmla="*/ 115 w 970"/>
                <a:gd name="T45" fmla="*/ 446 h 574"/>
                <a:gd name="T46" fmla="*/ 173 w 970"/>
                <a:gd name="T47" fmla="*/ 383 h 574"/>
                <a:gd name="T48" fmla="*/ 229 w 970"/>
                <a:gd name="T49" fmla="*/ 323 h 574"/>
                <a:gd name="T50" fmla="*/ 287 w 970"/>
                <a:gd name="T51" fmla="*/ 265 h 574"/>
                <a:gd name="T52" fmla="*/ 345 w 970"/>
                <a:gd name="T53" fmla="*/ 210 h 574"/>
                <a:gd name="T54" fmla="*/ 403 w 970"/>
                <a:gd name="T55" fmla="*/ 162 h 574"/>
                <a:gd name="T56" fmla="*/ 463 w 970"/>
                <a:gd name="T57" fmla="*/ 118 h 574"/>
                <a:gd name="T58" fmla="*/ 523 w 970"/>
                <a:gd name="T59" fmla="*/ 79 h 574"/>
                <a:gd name="T60" fmla="*/ 582 w 970"/>
                <a:gd name="T61" fmla="*/ 48 h 574"/>
                <a:gd name="T62" fmla="*/ 644 w 970"/>
                <a:gd name="T63" fmla="*/ 24 h 574"/>
                <a:gd name="T64" fmla="*/ 707 w 970"/>
                <a:gd name="T65" fmla="*/ 7 h 574"/>
                <a:gd name="T66" fmla="*/ 770 w 970"/>
                <a:gd name="T67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0" h="574">
                  <a:moveTo>
                    <a:pt x="770" y="0"/>
                  </a:moveTo>
                  <a:lnTo>
                    <a:pt x="837" y="2"/>
                  </a:lnTo>
                  <a:lnTo>
                    <a:pt x="903" y="15"/>
                  </a:lnTo>
                  <a:lnTo>
                    <a:pt x="970" y="39"/>
                  </a:lnTo>
                  <a:lnTo>
                    <a:pt x="939" y="114"/>
                  </a:lnTo>
                  <a:lnTo>
                    <a:pt x="903" y="183"/>
                  </a:lnTo>
                  <a:lnTo>
                    <a:pt x="864" y="244"/>
                  </a:lnTo>
                  <a:lnTo>
                    <a:pt x="820" y="297"/>
                  </a:lnTo>
                  <a:lnTo>
                    <a:pt x="772" y="345"/>
                  </a:lnTo>
                  <a:lnTo>
                    <a:pt x="721" y="384"/>
                  </a:lnTo>
                  <a:lnTo>
                    <a:pt x="666" y="420"/>
                  </a:lnTo>
                  <a:lnTo>
                    <a:pt x="608" y="451"/>
                  </a:lnTo>
                  <a:lnTo>
                    <a:pt x="548" y="477"/>
                  </a:lnTo>
                  <a:lnTo>
                    <a:pt x="485" y="497"/>
                  </a:lnTo>
                  <a:lnTo>
                    <a:pt x="420" y="516"/>
                  </a:lnTo>
                  <a:lnTo>
                    <a:pt x="354" y="529"/>
                  </a:lnTo>
                  <a:lnTo>
                    <a:pt x="285" y="541"/>
                  </a:lnTo>
                  <a:lnTo>
                    <a:pt x="215" y="552"/>
                  </a:lnTo>
                  <a:lnTo>
                    <a:pt x="145" y="560"/>
                  </a:lnTo>
                  <a:lnTo>
                    <a:pt x="72" y="567"/>
                  </a:lnTo>
                  <a:lnTo>
                    <a:pt x="0" y="574"/>
                  </a:lnTo>
                  <a:lnTo>
                    <a:pt x="57" y="509"/>
                  </a:lnTo>
                  <a:lnTo>
                    <a:pt x="115" y="446"/>
                  </a:lnTo>
                  <a:lnTo>
                    <a:pt x="173" y="383"/>
                  </a:lnTo>
                  <a:lnTo>
                    <a:pt x="229" y="323"/>
                  </a:lnTo>
                  <a:lnTo>
                    <a:pt x="287" y="265"/>
                  </a:lnTo>
                  <a:lnTo>
                    <a:pt x="345" y="210"/>
                  </a:lnTo>
                  <a:lnTo>
                    <a:pt x="403" y="162"/>
                  </a:lnTo>
                  <a:lnTo>
                    <a:pt x="463" y="118"/>
                  </a:lnTo>
                  <a:lnTo>
                    <a:pt x="523" y="79"/>
                  </a:lnTo>
                  <a:lnTo>
                    <a:pt x="582" y="48"/>
                  </a:lnTo>
                  <a:lnTo>
                    <a:pt x="644" y="24"/>
                  </a:lnTo>
                  <a:lnTo>
                    <a:pt x="707" y="7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55" name="Freeform 9"/>
            <p:cNvSpPr>
              <a:spLocks/>
            </p:cNvSpPr>
            <p:nvPr userDrawn="1"/>
          </p:nvSpPr>
          <p:spPr bwMode="auto">
            <a:xfrm>
              <a:off x="7400747" y="3143427"/>
              <a:ext cx="972082" cy="534892"/>
            </a:xfrm>
            <a:custGeom>
              <a:avLst/>
              <a:gdLst>
                <a:gd name="T0" fmla="*/ 787 w 985"/>
                <a:gd name="T1" fmla="*/ 0 h 542"/>
                <a:gd name="T2" fmla="*/ 852 w 985"/>
                <a:gd name="T3" fmla="*/ 6 h 542"/>
                <a:gd name="T4" fmla="*/ 917 w 985"/>
                <a:gd name="T5" fmla="*/ 23 h 542"/>
                <a:gd name="T6" fmla="*/ 985 w 985"/>
                <a:gd name="T7" fmla="*/ 50 h 542"/>
                <a:gd name="T8" fmla="*/ 951 w 985"/>
                <a:gd name="T9" fmla="*/ 123 h 542"/>
                <a:gd name="T10" fmla="*/ 913 w 985"/>
                <a:gd name="T11" fmla="*/ 190 h 542"/>
                <a:gd name="T12" fmla="*/ 872 w 985"/>
                <a:gd name="T13" fmla="*/ 248 h 542"/>
                <a:gd name="T14" fmla="*/ 826 w 985"/>
                <a:gd name="T15" fmla="*/ 299 h 542"/>
                <a:gd name="T16" fmla="*/ 777 w 985"/>
                <a:gd name="T17" fmla="*/ 344 h 542"/>
                <a:gd name="T18" fmla="*/ 725 w 985"/>
                <a:gd name="T19" fmla="*/ 383 h 542"/>
                <a:gd name="T20" fmla="*/ 669 w 985"/>
                <a:gd name="T21" fmla="*/ 415 h 542"/>
                <a:gd name="T22" fmla="*/ 611 w 985"/>
                <a:gd name="T23" fmla="*/ 445 h 542"/>
                <a:gd name="T24" fmla="*/ 550 w 985"/>
                <a:gd name="T25" fmla="*/ 467 h 542"/>
                <a:gd name="T26" fmla="*/ 488 w 985"/>
                <a:gd name="T27" fmla="*/ 487 h 542"/>
                <a:gd name="T28" fmla="*/ 422 w 985"/>
                <a:gd name="T29" fmla="*/ 501 h 542"/>
                <a:gd name="T30" fmla="*/ 355 w 985"/>
                <a:gd name="T31" fmla="*/ 515 h 542"/>
                <a:gd name="T32" fmla="*/ 287 w 985"/>
                <a:gd name="T33" fmla="*/ 523 h 542"/>
                <a:gd name="T34" fmla="*/ 217 w 985"/>
                <a:gd name="T35" fmla="*/ 530 h 542"/>
                <a:gd name="T36" fmla="*/ 145 w 985"/>
                <a:gd name="T37" fmla="*/ 535 h 542"/>
                <a:gd name="T38" fmla="*/ 72 w 985"/>
                <a:gd name="T39" fmla="*/ 538 h 542"/>
                <a:gd name="T40" fmla="*/ 0 w 985"/>
                <a:gd name="T41" fmla="*/ 542 h 542"/>
                <a:gd name="T42" fmla="*/ 60 w 985"/>
                <a:gd name="T43" fmla="*/ 479 h 542"/>
                <a:gd name="T44" fmla="*/ 118 w 985"/>
                <a:gd name="T45" fmla="*/ 415 h 542"/>
                <a:gd name="T46" fmla="*/ 177 w 985"/>
                <a:gd name="T47" fmla="*/ 356 h 542"/>
                <a:gd name="T48" fmla="*/ 237 w 985"/>
                <a:gd name="T49" fmla="*/ 296 h 542"/>
                <a:gd name="T50" fmla="*/ 297 w 985"/>
                <a:gd name="T51" fmla="*/ 241 h 542"/>
                <a:gd name="T52" fmla="*/ 355 w 985"/>
                <a:gd name="T53" fmla="*/ 190 h 542"/>
                <a:gd name="T54" fmla="*/ 415 w 985"/>
                <a:gd name="T55" fmla="*/ 142 h 542"/>
                <a:gd name="T56" fmla="*/ 476 w 985"/>
                <a:gd name="T57" fmla="*/ 101 h 542"/>
                <a:gd name="T58" fmla="*/ 536 w 985"/>
                <a:gd name="T59" fmla="*/ 65 h 542"/>
                <a:gd name="T60" fmla="*/ 597 w 985"/>
                <a:gd name="T61" fmla="*/ 38 h 542"/>
                <a:gd name="T62" fmla="*/ 659 w 985"/>
                <a:gd name="T63" fmla="*/ 16 h 542"/>
                <a:gd name="T64" fmla="*/ 722 w 985"/>
                <a:gd name="T65" fmla="*/ 4 h 542"/>
                <a:gd name="T66" fmla="*/ 787 w 985"/>
                <a:gd name="T67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5" h="542">
                  <a:moveTo>
                    <a:pt x="787" y="0"/>
                  </a:moveTo>
                  <a:lnTo>
                    <a:pt x="852" y="6"/>
                  </a:lnTo>
                  <a:lnTo>
                    <a:pt x="917" y="23"/>
                  </a:lnTo>
                  <a:lnTo>
                    <a:pt x="985" y="50"/>
                  </a:lnTo>
                  <a:lnTo>
                    <a:pt x="951" y="123"/>
                  </a:lnTo>
                  <a:lnTo>
                    <a:pt x="913" y="190"/>
                  </a:lnTo>
                  <a:lnTo>
                    <a:pt x="872" y="248"/>
                  </a:lnTo>
                  <a:lnTo>
                    <a:pt x="826" y="299"/>
                  </a:lnTo>
                  <a:lnTo>
                    <a:pt x="777" y="344"/>
                  </a:lnTo>
                  <a:lnTo>
                    <a:pt x="725" y="383"/>
                  </a:lnTo>
                  <a:lnTo>
                    <a:pt x="669" y="415"/>
                  </a:lnTo>
                  <a:lnTo>
                    <a:pt x="611" y="445"/>
                  </a:lnTo>
                  <a:lnTo>
                    <a:pt x="550" y="467"/>
                  </a:lnTo>
                  <a:lnTo>
                    <a:pt x="488" y="487"/>
                  </a:lnTo>
                  <a:lnTo>
                    <a:pt x="422" y="501"/>
                  </a:lnTo>
                  <a:lnTo>
                    <a:pt x="355" y="515"/>
                  </a:lnTo>
                  <a:lnTo>
                    <a:pt x="287" y="523"/>
                  </a:lnTo>
                  <a:lnTo>
                    <a:pt x="217" y="530"/>
                  </a:lnTo>
                  <a:lnTo>
                    <a:pt x="145" y="535"/>
                  </a:lnTo>
                  <a:lnTo>
                    <a:pt x="72" y="538"/>
                  </a:lnTo>
                  <a:lnTo>
                    <a:pt x="0" y="542"/>
                  </a:lnTo>
                  <a:lnTo>
                    <a:pt x="60" y="479"/>
                  </a:lnTo>
                  <a:lnTo>
                    <a:pt x="118" y="415"/>
                  </a:lnTo>
                  <a:lnTo>
                    <a:pt x="177" y="356"/>
                  </a:lnTo>
                  <a:lnTo>
                    <a:pt x="237" y="296"/>
                  </a:lnTo>
                  <a:lnTo>
                    <a:pt x="297" y="241"/>
                  </a:lnTo>
                  <a:lnTo>
                    <a:pt x="355" y="190"/>
                  </a:lnTo>
                  <a:lnTo>
                    <a:pt x="415" y="142"/>
                  </a:lnTo>
                  <a:lnTo>
                    <a:pt x="476" y="101"/>
                  </a:lnTo>
                  <a:lnTo>
                    <a:pt x="536" y="65"/>
                  </a:lnTo>
                  <a:lnTo>
                    <a:pt x="597" y="38"/>
                  </a:lnTo>
                  <a:lnTo>
                    <a:pt x="659" y="16"/>
                  </a:lnTo>
                  <a:lnTo>
                    <a:pt x="722" y="4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56" name="Freeform 10"/>
            <p:cNvSpPr>
              <a:spLocks/>
            </p:cNvSpPr>
            <p:nvPr userDrawn="1"/>
          </p:nvSpPr>
          <p:spPr bwMode="auto">
            <a:xfrm>
              <a:off x="7922809" y="3656607"/>
              <a:ext cx="974056" cy="536866"/>
            </a:xfrm>
            <a:custGeom>
              <a:avLst/>
              <a:gdLst>
                <a:gd name="T0" fmla="*/ 789 w 987"/>
                <a:gd name="T1" fmla="*/ 0 h 544"/>
                <a:gd name="T2" fmla="*/ 854 w 987"/>
                <a:gd name="T3" fmla="*/ 5 h 544"/>
                <a:gd name="T4" fmla="*/ 920 w 987"/>
                <a:gd name="T5" fmla="*/ 18 h 544"/>
                <a:gd name="T6" fmla="*/ 987 w 987"/>
                <a:gd name="T7" fmla="*/ 42 h 544"/>
                <a:gd name="T8" fmla="*/ 951 w 987"/>
                <a:gd name="T9" fmla="*/ 118 h 544"/>
                <a:gd name="T10" fmla="*/ 910 w 987"/>
                <a:gd name="T11" fmla="*/ 182 h 544"/>
                <a:gd name="T12" fmla="*/ 866 w 987"/>
                <a:gd name="T13" fmla="*/ 242 h 544"/>
                <a:gd name="T14" fmla="*/ 816 w 987"/>
                <a:gd name="T15" fmla="*/ 293 h 544"/>
                <a:gd name="T16" fmla="*/ 763 w 987"/>
                <a:gd name="T17" fmla="*/ 338 h 544"/>
                <a:gd name="T18" fmla="*/ 705 w 987"/>
                <a:gd name="T19" fmla="*/ 377 h 544"/>
                <a:gd name="T20" fmla="*/ 645 w 987"/>
                <a:gd name="T21" fmla="*/ 411 h 544"/>
                <a:gd name="T22" fmla="*/ 582 w 987"/>
                <a:gd name="T23" fmla="*/ 440 h 544"/>
                <a:gd name="T24" fmla="*/ 516 w 987"/>
                <a:gd name="T25" fmla="*/ 464 h 544"/>
                <a:gd name="T26" fmla="*/ 447 w 987"/>
                <a:gd name="T27" fmla="*/ 483 h 544"/>
                <a:gd name="T28" fmla="*/ 377 w 987"/>
                <a:gd name="T29" fmla="*/ 500 h 544"/>
                <a:gd name="T30" fmla="*/ 304 w 987"/>
                <a:gd name="T31" fmla="*/ 514 h 544"/>
                <a:gd name="T32" fmla="*/ 231 w 987"/>
                <a:gd name="T33" fmla="*/ 524 h 544"/>
                <a:gd name="T34" fmla="*/ 154 w 987"/>
                <a:gd name="T35" fmla="*/ 533 h 544"/>
                <a:gd name="T36" fmla="*/ 77 w 987"/>
                <a:gd name="T37" fmla="*/ 539 h 544"/>
                <a:gd name="T38" fmla="*/ 0 w 987"/>
                <a:gd name="T39" fmla="*/ 544 h 544"/>
                <a:gd name="T40" fmla="*/ 60 w 987"/>
                <a:gd name="T41" fmla="*/ 480 h 544"/>
                <a:gd name="T42" fmla="*/ 120 w 987"/>
                <a:gd name="T43" fmla="*/ 416 h 544"/>
                <a:gd name="T44" fmla="*/ 179 w 987"/>
                <a:gd name="T45" fmla="*/ 355 h 544"/>
                <a:gd name="T46" fmla="*/ 239 w 987"/>
                <a:gd name="T47" fmla="*/ 295 h 544"/>
                <a:gd name="T48" fmla="*/ 299 w 987"/>
                <a:gd name="T49" fmla="*/ 240 h 544"/>
                <a:gd name="T50" fmla="*/ 359 w 987"/>
                <a:gd name="T51" fmla="*/ 189 h 544"/>
                <a:gd name="T52" fmla="*/ 418 w 987"/>
                <a:gd name="T53" fmla="*/ 143 h 544"/>
                <a:gd name="T54" fmla="*/ 478 w 987"/>
                <a:gd name="T55" fmla="*/ 102 h 544"/>
                <a:gd name="T56" fmla="*/ 540 w 987"/>
                <a:gd name="T57" fmla="*/ 66 h 544"/>
                <a:gd name="T58" fmla="*/ 601 w 987"/>
                <a:gd name="T59" fmla="*/ 39 h 544"/>
                <a:gd name="T60" fmla="*/ 662 w 987"/>
                <a:gd name="T61" fmla="*/ 18 h 544"/>
                <a:gd name="T62" fmla="*/ 726 w 987"/>
                <a:gd name="T63" fmla="*/ 5 h 544"/>
                <a:gd name="T64" fmla="*/ 789 w 987"/>
                <a:gd name="T65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7" h="544">
                  <a:moveTo>
                    <a:pt x="789" y="0"/>
                  </a:moveTo>
                  <a:lnTo>
                    <a:pt x="854" y="5"/>
                  </a:lnTo>
                  <a:lnTo>
                    <a:pt x="920" y="18"/>
                  </a:lnTo>
                  <a:lnTo>
                    <a:pt x="987" y="42"/>
                  </a:lnTo>
                  <a:lnTo>
                    <a:pt x="951" y="118"/>
                  </a:lnTo>
                  <a:lnTo>
                    <a:pt x="910" y="182"/>
                  </a:lnTo>
                  <a:lnTo>
                    <a:pt x="866" y="242"/>
                  </a:lnTo>
                  <a:lnTo>
                    <a:pt x="816" y="293"/>
                  </a:lnTo>
                  <a:lnTo>
                    <a:pt x="763" y="338"/>
                  </a:lnTo>
                  <a:lnTo>
                    <a:pt x="705" y="377"/>
                  </a:lnTo>
                  <a:lnTo>
                    <a:pt x="645" y="411"/>
                  </a:lnTo>
                  <a:lnTo>
                    <a:pt x="582" y="440"/>
                  </a:lnTo>
                  <a:lnTo>
                    <a:pt x="516" y="464"/>
                  </a:lnTo>
                  <a:lnTo>
                    <a:pt x="447" y="483"/>
                  </a:lnTo>
                  <a:lnTo>
                    <a:pt x="377" y="500"/>
                  </a:lnTo>
                  <a:lnTo>
                    <a:pt x="304" y="514"/>
                  </a:lnTo>
                  <a:lnTo>
                    <a:pt x="231" y="524"/>
                  </a:lnTo>
                  <a:lnTo>
                    <a:pt x="154" y="533"/>
                  </a:lnTo>
                  <a:lnTo>
                    <a:pt x="77" y="539"/>
                  </a:lnTo>
                  <a:lnTo>
                    <a:pt x="0" y="544"/>
                  </a:lnTo>
                  <a:lnTo>
                    <a:pt x="60" y="480"/>
                  </a:lnTo>
                  <a:lnTo>
                    <a:pt x="120" y="416"/>
                  </a:lnTo>
                  <a:lnTo>
                    <a:pt x="179" y="355"/>
                  </a:lnTo>
                  <a:lnTo>
                    <a:pt x="239" y="295"/>
                  </a:lnTo>
                  <a:lnTo>
                    <a:pt x="299" y="240"/>
                  </a:lnTo>
                  <a:lnTo>
                    <a:pt x="359" y="189"/>
                  </a:lnTo>
                  <a:lnTo>
                    <a:pt x="418" y="143"/>
                  </a:lnTo>
                  <a:lnTo>
                    <a:pt x="478" y="102"/>
                  </a:lnTo>
                  <a:lnTo>
                    <a:pt x="540" y="66"/>
                  </a:lnTo>
                  <a:lnTo>
                    <a:pt x="601" y="39"/>
                  </a:lnTo>
                  <a:lnTo>
                    <a:pt x="662" y="18"/>
                  </a:lnTo>
                  <a:lnTo>
                    <a:pt x="726" y="5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57" name="Freeform 11"/>
            <p:cNvSpPr>
              <a:spLocks/>
            </p:cNvSpPr>
            <p:nvPr userDrawn="1"/>
          </p:nvSpPr>
          <p:spPr bwMode="auto">
            <a:xfrm>
              <a:off x="5009524" y="2951971"/>
              <a:ext cx="935567" cy="490482"/>
            </a:xfrm>
            <a:custGeom>
              <a:avLst/>
              <a:gdLst>
                <a:gd name="T0" fmla="*/ 813 w 948"/>
                <a:gd name="T1" fmla="*/ 0 h 497"/>
                <a:gd name="T2" fmla="*/ 879 w 948"/>
                <a:gd name="T3" fmla="*/ 8 h 497"/>
                <a:gd name="T4" fmla="*/ 948 w 948"/>
                <a:gd name="T5" fmla="*/ 25 h 497"/>
                <a:gd name="T6" fmla="*/ 919 w 948"/>
                <a:gd name="T7" fmla="*/ 97 h 497"/>
                <a:gd name="T8" fmla="*/ 885 w 948"/>
                <a:gd name="T9" fmla="*/ 160 h 497"/>
                <a:gd name="T10" fmla="*/ 847 w 948"/>
                <a:gd name="T11" fmla="*/ 217 h 497"/>
                <a:gd name="T12" fmla="*/ 804 w 948"/>
                <a:gd name="T13" fmla="*/ 266 h 497"/>
                <a:gd name="T14" fmla="*/ 758 w 948"/>
                <a:gd name="T15" fmla="*/ 309 h 497"/>
                <a:gd name="T16" fmla="*/ 709 w 948"/>
                <a:gd name="T17" fmla="*/ 346 h 497"/>
                <a:gd name="T18" fmla="*/ 656 w 948"/>
                <a:gd name="T19" fmla="*/ 377 h 497"/>
                <a:gd name="T20" fmla="*/ 599 w 948"/>
                <a:gd name="T21" fmla="*/ 405 h 497"/>
                <a:gd name="T22" fmla="*/ 540 w 948"/>
                <a:gd name="T23" fmla="*/ 427 h 497"/>
                <a:gd name="T24" fmla="*/ 478 w 948"/>
                <a:gd name="T25" fmla="*/ 446 h 497"/>
                <a:gd name="T26" fmla="*/ 415 w 948"/>
                <a:gd name="T27" fmla="*/ 459 h 497"/>
                <a:gd name="T28" fmla="*/ 350 w 948"/>
                <a:gd name="T29" fmla="*/ 471 h 497"/>
                <a:gd name="T30" fmla="*/ 282 w 948"/>
                <a:gd name="T31" fmla="*/ 480 h 497"/>
                <a:gd name="T32" fmla="*/ 214 w 948"/>
                <a:gd name="T33" fmla="*/ 487 h 497"/>
                <a:gd name="T34" fmla="*/ 144 w 948"/>
                <a:gd name="T35" fmla="*/ 492 h 497"/>
                <a:gd name="T36" fmla="*/ 72 w 948"/>
                <a:gd name="T37" fmla="*/ 495 h 497"/>
                <a:gd name="T38" fmla="*/ 0 w 948"/>
                <a:gd name="T39" fmla="*/ 497 h 497"/>
                <a:gd name="T40" fmla="*/ 55 w 948"/>
                <a:gd name="T41" fmla="*/ 446 h 497"/>
                <a:gd name="T42" fmla="*/ 109 w 948"/>
                <a:gd name="T43" fmla="*/ 394 h 497"/>
                <a:gd name="T44" fmla="*/ 164 w 948"/>
                <a:gd name="T45" fmla="*/ 343 h 497"/>
                <a:gd name="T46" fmla="*/ 219 w 948"/>
                <a:gd name="T47" fmla="*/ 294 h 497"/>
                <a:gd name="T48" fmla="*/ 275 w 948"/>
                <a:gd name="T49" fmla="*/ 244 h 497"/>
                <a:gd name="T50" fmla="*/ 331 w 948"/>
                <a:gd name="T51" fmla="*/ 198 h 497"/>
                <a:gd name="T52" fmla="*/ 388 w 948"/>
                <a:gd name="T53" fmla="*/ 155 h 497"/>
                <a:gd name="T54" fmla="*/ 444 w 948"/>
                <a:gd name="T55" fmla="*/ 116 h 497"/>
                <a:gd name="T56" fmla="*/ 502 w 948"/>
                <a:gd name="T57" fmla="*/ 80 h 497"/>
                <a:gd name="T58" fmla="*/ 562 w 948"/>
                <a:gd name="T59" fmla="*/ 51 h 497"/>
                <a:gd name="T60" fmla="*/ 622 w 948"/>
                <a:gd name="T61" fmla="*/ 27 h 497"/>
                <a:gd name="T62" fmla="*/ 685 w 948"/>
                <a:gd name="T63" fmla="*/ 10 h 497"/>
                <a:gd name="T64" fmla="*/ 748 w 948"/>
                <a:gd name="T65" fmla="*/ 1 h 497"/>
                <a:gd name="T66" fmla="*/ 813 w 948"/>
                <a:gd name="T67" fmla="*/ 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8" h="497">
                  <a:moveTo>
                    <a:pt x="813" y="0"/>
                  </a:moveTo>
                  <a:lnTo>
                    <a:pt x="879" y="8"/>
                  </a:lnTo>
                  <a:lnTo>
                    <a:pt x="948" y="25"/>
                  </a:lnTo>
                  <a:lnTo>
                    <a:pt x="919" y="97"/>
                  </a:lnTo>
                  <a:lnTo>
                    <a:pt x="885" y="160"/>
                  </a:lnTo>
                  <a:lnTo>
                    <a:pt x="847" y="217"/>
                  </a:lnTo>
                  <a:lnTo>
                    <a:pt x="804" y="266"/>
                  </a:lnTo>
                  <a:lnTo>
                    <a:pt x="758" y="309"/>
                  </a:lnTo>
                  <a:lnTo>
                    <a:pt x="709" y="346"/>
                  </a:lnTo>
                  <a:lnTo>
                    <a:pt x="656" y="377"/>
                  </a:lnTo>
                  <a:lnTo>
                    <a:pt x="599" y="405"/>
                  </a:lnTo>
                  <a:lnTo>
                    <a:pt x="540" y="427"/>
                  </a:lnTo>
                  <a:lnTo>
                    <a:pt x="478" y="446"/>
                  </a:lnTo>
                  <a:lnTo>
                    <a:pt x="415" y="459"/>
                  </a:lnTo>
                  <a:lnTo>
                    <a:pt x="350" y="471"/>
                  </a:lnTo>
                  <a:lnTo>
                    <a:pt x="282" y="480"/>
                  </a:lnTo>
                  <a:lnTo>
                    <a:pt x="214" y="487"/>
                  </a:lnTo>
                  <a:lnTo>
                    <a:pt x="144" y="492"/>
                  </a:lnTo>
                  <a:lnTo>
                    <a:pt x="72" y="495"/>
                  </a:lnTo>
                  <a:lnTo>
                    <a:pt x="0" y="497"/>
                  </a:lnTo>
                  <a:lnTo>
                    <a:pt x="55" y="446"/>
                  </a:lnTo>
                  <a:lnTo>
                    <a:pt x="109" y="394"/>
                  </a:lnTo>
                  <a:lnTo>
                    <a:pt x="164" y="343"/>
                  </a:lnTo>
                  <a:lnTo>
                    <a:pt x="219" y="294"/>
                  </a:lnTo>
                  <a:lnTo>
                    <a:pt x="275" y="244"/>
                  </a:lnTo>
                  <a:lnTo>
                    <a:pt x="331" y="198"/>
                  </a:lnTo>
                  <a:lnTo>
                    <a:pt x="388" y="155"/>
                  </a:lnTo>
                  <a:lnTo>
                    <a:pt x="444" y="116"/>
                  </a:lnTo>
                  <a:lnTo>
                    <a:pt x="502" y="80"/>
                  </a:lnTo>
                  <a:lnTo>
                    <a:pt x="562" y="51"/>
                  </a:lnTo>
                  <a:lnTo>
                    <a:pt x="622" y="27"/>
                  </a:lnTo>
                  <a:lnTo>
                    <a:pt x="685" y="10"/>
                  </a:lnTo>
                  <a:lnTo>
                    <a:pt x="748" y="1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58" name="Freeform 12"/>
            <p:cNvSpPr>
              <a:spLocks/>
            </p:cNvSpPr>
            <p:nvPr userDrawn="1"/>
          </p:nvSpPr>
          <p:spPr bwMode="auto">
            <a:xfrm>
              <a:off x="5924367" y="3526339"/>
              <a:ext cx="967148" cy="478639"/>
            </a:xfrm>
            <a:custGeom>
              <a:avLst/>
              <a:gdLst>
                <a:gd name="T0" fmla="*/ 782 w 980"/>
                <a:gd name="T1" fmla="*/ 0 h 485"/>
                <a:gd name="T2" fmla="*/ 847 w 980"/>
                <a:gd name="T3" fmla="*/ 7 h 485"/>
                <a:gd name="T4" fmla="*/ 912 w 980"/>
                <a:gd name="T5" fmla="*/ 24 h 485"/>
                <a:gd name="T6" fmla="*/ 980 w 980"/>
                <a:gd name="T7" fmla="*/ 51 h 485"/>
                <a:gd name="T8" fmla="*/ 946 w 980"/>
                <a:gd name="T9" fmla="*/ 125 h 485"/>
                <a:gd name="T10" fmla="*/ 909 w 980"/>
                <a:gd name="T11" fmla="*/ 190 h 485"/>
                <a:gd name="T12" fmla="*/ 868 w 980"/>
                <a:gd name="T13" fmla="*/ 246 h 485"/>
                <a:gd name="T14" fmla="*/ 821 w 980"/>
                <a:gd name="T15" fmla="*/ 296 h 485"/>
                <a:gd name="T16" fmla="*/ 774 w 980"/>
                <a:gd name="T17" fmla="*/ 338 h 485"/>
                <a:gd name="T18" fmla="*/ 721 w 980"/>
                <a:gd name="T19" fmla="*/ 374 h 485"/>
                <a:gd name="T20" fmla="*/ 666 w 980"/>
                <a:gd name="T21" fmla="*/ 403 h 485"/>
                <a:gd name="T22" fmla="*/ 608 w 980"/>
                <a:gd name="T23" fmla="*/ 427 h 485"/>
                <a:gd name="T24" fmla="*/ 547 w 980"/>
                <a:gd name="T25" fmla="*/ 448 h 485"/>
                <a:gd name="T26" fmla="*/ 485 w 980"/>
                <a:gd name="T27" fmla="*/ 461 h 485"/>
                <a:gd name="T28" fmla="*/ 420 w 980"/>
                <a:gd name="T29" fmla="*/ 473 h 485"/>
                <a:gd name="T30" fmla="*/ 352 w 980"/>
                <a:gd name="T31" fmla="*/ 480 h 485"/>
                <a:gd name="T32" fmla="*/ 284 w 980"/>
                <a:gd name="T33" fmla="*/ 483 h 485"/>
                <a:gd name="T34" fmla="*/ 215 w 980"/>
                <a:gd name="T35" fmla="*/ 485 h 485"/>
                <a:gd name="T36" fmla="*/ 144 w 980"/>
                <a:gd name="T37" fmla="*/ 485 h 485"/>
                <a:gd name="T38" fmla="*/ 72 w 980"/>
                <a:gd name="T39" fmla="*/ 483 h 485"/>
                <a:gd name="T40" fmla="*/ 0 w 980"/>
                <a:gd name="T41" fmla="*/ 480 h 485"/>
                <a:gd name="T42" fmla="*/ 58 w 980"/>
                <a:gd name="T43" fmla="*/ 425 h 485"/>
                <a:gd name="T44" fmla="*/ 118 w 980"/>
                <a:gd name="T45" fmla="*/ 371 h 485"/>
                <a:gd name="T46" fmla="*/ 176 w 980"/>
                <a:gd name="T47" fmla="*/ 318 h 485"/>
                <a:gd name="T48" fmla="*/ 234 w 980"/>
                <a:gd name="T49" fmla="*/ 265 h 485"/>
                <a:gd name="T50" fmla="*/ 294 w 980"/>
                <a:gd name="T51" fmla="*/ 217 h 485"/>
                <a:gd name="T52" fmla="*/ 352 w 980"/>
                <a:gd name="T53" fmla="*/ 169 h 485"/>
                <a:gd name="T54" fmla="*/ 412 w 980"/>
                <a:gd name="T55" fmla="*/ 128 h 485"/>
                <a:gd name="T56" fmla="*/ 471 w 980"/>
                <a:gd name="T57" fmla="*/ 91 h 485"/>
                <a:gd name="T58" fmla="*/ 533 w 980"/>
                <a:gd name="T59" fmla="*/ 58 h 485"/>
                <a:gd name="T60" fmla="*/ 593 w 980"/>
                <a:gd name="T61" fmla="*/ 33 h 485"/>
                <a:gd name="T62" fmla="*/ 656 w 980"/>
                <a:gd name="T63" fmla="*/ 14 h 485"/>
                <a:gd name="T64" fmla="*/ 717 w 980"/>
                <a:gd name="T65" fmla="*/ 2 h 485"/>
                <a:gd name="T66" fmla="*/ 782 w 980"/>
                <a:gd name="T6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0" h="485">
                  <a:moveTo>
                    <a:pt x="782" y="0"/>
                  </a:moveTo>
                  <a:lnTo>
                    <a:pt x="847" y="7"/>
                  </a:lnTo>
                  <a:lnTo>
                    <a:pt x="912" y="24"/>
                  </a:lnTo>
                  <a:lnTo>
                    <a:pt x="980" y="51"/>
                  </a:lnTo>
                  <a:lnTo>
                    <a:pt x="946" y="125"/>
                  </a:lnTo>
                  <a:lnTo>
                    <a:pt x="909" y="190"/>
                  </a:lnTo>
                  <a:lnTo>
                    <a:pt x="868" y="246"/>
                  </a:lnTo>
                  <a:lnTo>
                    <a:pt x="821" y="296"/>
                  </a:lnTo>
                  <a:lnTo>
                    <a:pt x="774" y="338"/>
                  </a:lnTo>
                  <a:lnTo>
                    <a:pt x="721" y="374"/>
                  </a:lnTo>
                  <a:lnTo>
                    <a:pt x="666" y="403"/>
                  </a:lnTo>
                  <a:lnTo>
                    <a:pt x="608" y="427"/>
                  </a:lnTo>
                  <a:lnTo>
                    <a:pt x="547" y="448"/>
                  </a:lnTo>
                  <a:lnTo>
                    <a:pt x="485" y="461"/>
                  </a:lnTo>
                  <a:lnTo>
                    <a:pt x="420" y="473"/>
                  </a:lnTo>
                  <a:lnTo>
                    <a:pt x="352" y="480"/>
                  </a:lnTo>
                  <a:lnTo>
                    <a:pt x="284" y="483"/>
                  </a:lnTo>
                  <a:lnTo>
                    <a:pt x="215" y="485"/>
                  </a:lnTo>
                  <a:lnTo>
                    <a:pt x="144" y="485"/>
                  </a:lnTo>
                  <a:lnTo>
                    <a:pt x="72" y="483"/>
                  </a:lnTo>
                  <a:lnTo>
                    <a:pt x="0" y="480"/>
                  </a:lnTo>
                  <a:lnTo>
                    <a:pt x="58" y="425"/>
                  </a:lnTo>
                  <a:lnTo>
                    <a:pt x="118" y="371"/>
                  </a:lnTo>
                  <a:lnTo>
                    <a:pt x="176" y="318"/>
                  </a:lnTo>
                  <a:lnTo>
                    <a:pt x="234" y="265"/>
                  </a:lnTo>
                  <a:lnTo>
                    <a:pt x="294" y="217"/>
                  </a:lnTo>
                  <a:lnTo>
                    <a:pt x="352" y="169"/>
                  </a:lnTo>
                  <a:lnTo>
                    <a:pt x="412" y="128"/>
                  </a:lnTo>
                  <a:lnTo>
                    <a:pt x="471" y="91"/>
                  </a:lnTo>
                  <a:lnTo>
                    <a:pt x="533" y="58"/>
                  </a:lnTo>
                  <a:lnTo>
                    <a:pt x="593" y="33"/>
                  </a:lnTo>
                  <a:lnTo>
                    <a:pt x="656" y="14"/>
                  </a:lnTo>
                  <a:lnTo>
                    <a:pt x="717" y="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59" name="Freeform 13"/>
            <p:cNvSpPr>
              <a:spLocks/>
            </p:cNvSpPr>
            <p:nvPr userDrawn="1"/>
          </p:nvSpPr>
          <p:spPr bwMode="auto">
            <a:xfrm>
              <a:off x="3341688" y="4199394"/>
              <a:ext cx="364161" cy="698715"/>
            </a:xfrm>
            <a:custGeom>
              <a:avLst/>
              <a:gdLst>
                <a:gd name="T0" fmla="*/ 227 w 369"/>
                <a:gd name="T1" fmla="*/ 3 h 708"/>
                <a:gd name="T2" fmla="*/ 289 w 369"/>
                <a:gd name="T3" fmla="*/ 24 h 708"/>
                <a:gd name="T4" fmla="*/ 336 w 369"/>
                <a:gd name="T5" fmla="*/ 65 h 708"/>
                <a:gd name="T6" fmla="*/ 287 w 369"/>
                <a:gd name="T7" fmla="*/ 155 h 708"/>
                <a:gd name="T8" fmla="*/ 249 w 369"/>
                <a:gd name="T9" fmla="*/ 116 h 708"/>
                <a:gd name="T10" fmla="*/ 212 w 369"/>
                <a:gd name="T11" fmla="*/ 99 h 708"/>
                <a:gd name="T12" fmla="*/ 162 w 369"/>
                <a:gd name="T13" fmla="*/ 99 h 708"/>
                <a:gd name="T14" fmla="*/ 128 w 369"/>
                <a:gd name="T15" fmla="*/ 124 h 708"/>
                <a:gd name="T16" fmla="*/ 116 w 369"/>
                <a:gd name="T17" fmla="*/ 169 h 708"/>
                <a:gd name="T18" fmla="*/ 125 w 369"/>
                <a:gd name="T19" fmla="*/ 213 h 708"/>
                <a:gd name="T20" fmla="*/ 155 w 369"/>
                <a:gd name="T21" fmla="*/ 254 h 708"/>
                <a:gd name="T22" fmla="*/ 215 w 369"/>
                <a:gd name="T23" fmla="*/ 297 h 708"/>
                <a:gd name="T24" fmla="*/ 277 w 369"/>
                <a:gd name="T25" fmla="*/ 339 h 708"/>
                <a:gd name="T26" fmla="*/ 324 w 369"/>
                <a:gd name="T27" fmla="*/ 386 h 708"/>
                <a:gd name="T28" fmla="*/ 357 w 369"/>
                <a:gd name="T29" fmla="*/ 444 h 708"/>
                <a:gd name="T30" fmla="*/ 369 w 369"/>
                <a:gd name="T31" fmla="*/ 521 h 708"/>
                <a:gd name="T32" fmla="*/ 357 w 369"/>
                <a:gd name="T33" fmla="*/ 596 h 708"/>
                <a:gd name="T34" fmla="*/ 321 w 369"/>
                <a:gd name="T35" fmla="*/ 655 h 708"/>
                <a:gd name="T36" fmla="*/ 263 w 369"/>
                <a:gd name="T37" fmla="*/ 695 h 708"/>
                <a:gd name="T38" fmla="*/ 181 w 369"/>
                <a:gd name="T39" fmla="*/ 708 h 708"/>
                <a:gd name="T40" fmla="*/ 104 w 369"/>
                <a:gd name="T41" fmla="*/ 695 h 708"/>
                <a:gd name="T42" fmla="*/ 46 w 369"/>
                <a:gd name="T43" fmla="*/ 655 h 708"/>
                <a:gd name="T44" fmla="*/ 0 w 369"/>
                <a:gd name="T45" fmla="*/ 597 h 708"/>
                <a:gd name="T46" fmla="*/ 97 w 369"/>
                <a:gd name="T47" fmla="*/ 567 h 708"/>
                <a:gd name="T48" fmla="*/ 140 w 369"/>
                <a:gd name="T49" fmla="*/ 603 h 708"/>
                <a:gd name="T50" fmla="*/ 188 w 369"/>
                <a:gd name="T51" fmla="*/ 613 h 708"/>
                <a:gd name="T52" fmla="*/ 239 w 369"/>
                <a:gd name="T53" fmla="*/ 597 h 708"/>
                <a:gd name="T54" fmla="*/ 266 w 369"/>
                <a:gd name="T55" fmla="*/ 555 h 708"/>
                <a:gd name="T56" fmla="*/ 268 w 369"/>
                <a:gd name="T57" fmla="*/ 503 h 708"/>
                <a:gd name="T58" fmla="*/ 254 w 369"/>
                <a:gd name="T59" fmla="*/ 464 h 708"/>
                <a:gd name="T60" fmla="*/ 219 w 369"/>
                <a:gd name="T61" fmla="*/ 427 h 708"/>
                <a:gd name="T62" fmla="*/ 155 w 369"/>
                <a:gd name="T63" fmla="*/ 380 h 708"/>
                <a:gd name="T64" fmla="*/ 101 w 369"/>
                <a:gd name="T65" fmla="*/ 341 h 708"/>
                <a:gd name="T66" fmla="*/ 56 w 369"/>
                <a:gd name="T67" fmla="*/ 297 h 708"/>
                <a:gd name="T68" fmla="*/ 27 w 369"/>
                <a:gd name="T69" fmla="*/ 242 h 708"/>
                <a:gd name="T70" fmla="*/ 17 w 369"/>
                <a:gd name="T71" fmla="*/ 172 h 708"/>
                <a:gd name="T72" fmla="*/ 29 w 369"/>
                <a:gd name="T73" fmla="*/ 102 h 708"/>
                <a:gd name="T74" fmla="*/ 63 w 369"/>
                <a:gd name="T75" fmla="*/ 47 h 708"/>
                <a:gd name="T76" fmla="*/ 118 w 369"/>
                <a:gd name="T77" fmla="*/ 12 h 708"/>
                <a:gd name="T78" fmla="*/ 191 w 369"/>
                <a:gd name="T79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9" h="708">
                  <a:moveTo>
                    <a:pt x="191" y="0"/>
                  </a:moveTo>
                  <a:lnTo>
                    <a:pt x="227" y="3"/>
                  </a:lnTo>
                  <a:lnTo>
                    <a:pt x="260" y="10"/>
                  </a:lnTo>
                  <a:lnTo>
                    <a:pt x="289" y="24"/>
                  </a:lnTo>
                  <a:lnTo>
                    <a:pt x="314" y="42"/>
                  </a:lnTo>
                  <a:lnTo>
                    <a:pt x="336" y="65"/>
                  </a:lnTo>
                  <a:lnTo>
                    <a:pt x="357" y="94"/>
                  </a:lnTo>
                  <a:lnTo>
                    <a:pt x="287" y="155"/>
                  </a:lnTo>
                  <a:lnTo>
                    <a:pt x="268" y="133"/>
                  </a:lnTo>
                  <a:lnTo>
                    <a:pt x="249" y="116"/>
                  </a:lnTo>
                  <a:lnTo>
                    <a:pt x="232" y="104"/>
                  </a:lnTo>
                  <a:lnTo>
                    <a:pt x="212" y="99"/>
                  </a:lnTo>
                  <a:lnTo>
                    <a:pt x="188" y="95"/>
                  </a:lnTo>
                  <a:lnTo>
                    <a:pt x="162" y="99"/>
                  </a:lnTo>
                  <a:lnTo>
                    <a:pt x="142" y="109"/>
                  </a:lnTo>
                  <a:lnTo>
                    <a:pt x="128" y="124"/>
                  </a:lnTo>
                  <a:lnTo>
                    <a:pt x="120" y="145"/>
                  </a:lnTo>
                  <a:lnTo>
                    <a:pt x="116" y="169"/>
                  </a:lnTo>
                  <a:lnTo>
                    <a:pt x="118" y="193"/>
                  </a:lnTo>
                  <a:lnTo>
                    <a:pt x="125" y="213"/>
                  </a:lnTo>
                  <a:lnTo>
                    <a:pt x="137" y="234"/>
                  </a:lnTo>
                  <a:lnTo>
                    <a:pt x="155" y="254"/>
                  </a:lnTo>
                  <a:lnTo>
                    <a:pt x="183" y="275"/>
                  </a:lnTo>
                  <a:lnTo>
                    <a:pt x="215" y="297"/>
                  </a:lnTo>
                  <a:lnTo>
                    <a:pt x="248" y="317"/>
                  </a:lnTo>
                  <a:lnTo>
                    <a:pt x="277" y="339"/>
                  </a:lnTo>
                  <a:lnTo>
                    <a:pt x="302" y="362"/>
                  </a:lnTo>
                  <a:lnTo>
                    <a:pt x="324" y="386"/>
                  </a:lnTo>
                  <a:lnTo>
                    <a:pt x="343" y="413"/>
                  </a:lnTo>
                  <a:lnTo>
                    <a:pt x="357" y="444"/>
                  </a:lnTo>
                  <a:lnTo>
                    <a:pt x="365" y="480"/>
                  </a:lnTo>
                  <a:lnTo>
                    <a:pt x="369" y="521"/>
                  </a:lnTo>
                  <a:lnTo>
                    <a:pt x="365" y="560"/>
                  </a:lnTo>
                  <a:lnTo>
                    <a:pt x="357" y="596"/>
                  </a:lnTo>
                  <a:lnTo>
                    <a:pt x="341" y="628"/>
                  </a:lnTo>
                  <a:lnTo>
                    <a:pt x="321" y="655"/>
                  </a:lnTo>
                  <a:lnTo>
                    <a:pt x="294" y="678"/>
                  </a:lnTo>
                  <a:lnTo>
                    <a:pt x="263" y="695"/>
                  </a:lnTo>
                  <a:lnTo>
                    <a:pt x="225" y="705"/>
                  </a:lnTo>
                  <a:lnTo>
                    <a:pt x="181" y="708"/>
                  </a:lnTo>
                  <a:lnTo>
                    <a:pt x="140" y="705"/>
                  </a:lnTo>
                  <a:lnTo>
                    <a:pt x="104" y="695"/>
                  </a:lnTo>
                  <a:lnTo>
                    <a:pt x="73" y="678"/>
                  </a:lnTo>
                  <a:lnTo>
                    <a:pt x="46" y="655"/>
                  </a:lnTo>
                  <a:lnTo>
                    <a:pt x="20" y="628"/>
                  </a:lnTo>
                  <a:lnTo>
                    <a:pt x="0" y="597"/>
                  </a:lnTo>
                  <a:lnTo>
                    <a:pt x="75" y="536"/>
                  </a:lnTo>
                  <a:lnTo>
                    <a:pt x="97" y="567"/>
                  </a:lnTo>
                  <a:lnTo>
                    <a:pt x="120" y="589"/>
                  </a:lnTo>
                  <a:lnTo>
                    <a:pt x="140" y="603"/>
                  </a:lnTo>
                  <a:lnTo>
                    <a:pt x="164" y="609"/>
                  </a:lnTo>
                  <a:lnTo>
                    <a:pt x="188" y="613"/>
                  </a:lnTo>
                  <a:lnTo>
                    <a:pt x="217" y="609"/>
                  </a:lnTo>
                  <a:lnTo>
                    <a:pt x="239" y="597"/>
                  </a:lnTo>
                  <a:lnTo>
                    <a:pt x="256" y="580"/>
                  </a:lnTo>
                  <a:lnTo>
                    <a:pt x="266" y="555"/>
                  </a:lnTo>
                  <a:lnTo>
                    <a:pt x="270" y="526"/>
                  </a:lnTo>
                  <a:lnTo>
                    <a:pt x="268" y="503"/>
                  </a:lnTo>
                  <a:lnTo>
                    <a:pt x="263" y="483"/>
                  </a:lnTo>
                  <a:lnTo>
                    <a:pt x="254" y="464"/>
                  </a:lnTo>
                  <a:lnTo>
                    <a:pt x="239" y="445"/>
                  </a:lnTo>
                  <a:lnTo>
                    <a:pt x="219" y="427"/>
                  </a:lnTo>
                  <a:lnTo>
                    <a:pt x="191" y="404"/>
                  </a:lnTo>
                  <a:lnTo>
                    <a:pt x="155" y="380"/>
                  </a:lnTo>
                  <a:lnTo>
                    <a:pt x="126" y="362"/>
                  </a:lnTo>
                  <a:lnTo>
                    <a:pt x="101" y="341"/>
                  </a:lnTo>
                  <a:lnTo>
                    <a:pt x="77" y="321"/>
                  </a:lnTo>
                  <a:lnTo>
                    <a:pt x="56" y="297"/>
                  </a:lnTo>
                  <a:lnTo>
                    <a:pt x="39" y="271"/>
                  </a:lnTo>
                  <a:lnTo>
                    <a:pt x="27" y="242"/>
                  </a:lnTo>
                  <a:lnTo>
                    <a:pt x="19" y="210"/>
                  </a:lnTo>
                  <a:lnTo>
                    <a:pt x="17" y="172"/>
                  </a:lnTo>
                  <a:lnTo>
                    <a:pt x="20" y="135"/>
                  </a:lnTo>
                  <a:lnTo>
                    <a:pt x="29" y="102"/>
                  </a:lnTo>
                  <a:lnTo>
                    <a:pt x="43" y="73"/>
                  </a:lnTo>
                  <a:lnTo>
                    <a:pt x="63" y="47"/>
                  </a:lnTo>
                  <a:lnTo>
                    <a:pt x="89" y="27"/>
                  </a:lnTo>
                  <a:lnTo>
                    <a:pt x="118" y="12"/>
                  </a:lnTo>
                  <a:lnTo>
                    <a:pt x="152" y="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60" name="Freeform 14"/>
            <p:cNvSpPr>
              <a:spLocks noEditPoints="1"/>
            </p:cNvSpPr>
            <p:nvPr userDrawn="1"/>
          </p:nvSpPr>
          <p:spPr bwMode="auto">
            <a:xfrm>
              <a:off x="3770983" y="4369139"/>
              <a:ext cx="340475" cy="706610"/>
            </a:xfrm>
            <a:custGeom>
              <a:avLst/>
              <a:gdLst>
                <a:gd name="T0" fmla="*/ 171 w 345"/>
                <a:gd name="T1" fmla="*/ 87 h 716"/>
                <a:gd name="T2" fmla="*/ 147 w 345"/>
                <a:gd name="T3" fmla="*/ 91 h 716"/>
                <a:gd name="T4" fmla="*/ 127 w 345"/>
                <a:gd name="T5" fmla="*/ 101 h 716"/>
                <a:gd name="T6" fmla="*/ 108 w 345"/>
                <a:gd name="T7" fmla="*/ 116 h 716"/>
                <a:gd name="T8" fmla="*/ 94 w 345"/>
                <a:gd name="T9" fmla="*/ 135 h 716"/>
                <a:gd name="T10" fmla="*/ 94 w 345"/>
                <a:gd name="T11" fmla="*/ 401 h 716"/>
                <a:gd name="T12" fmla="*/ 111 w 345"/>
                <a:gd name="T13" fmla="*/ 422 h 716"/>
                <a:gd name="T14" fmla="*/ 132 w 345"/>
                <a:gd name="T15" fmla="*/ 437 h 716"/>
                <a:gd name="T16" fmla="*/ 154 w 345"/>
                <a:gd name="T17" fmla="*/ 446 h 716"/>
                <a:gd name="T18" fmla="*/ 176 w 345"/>
                <a:gd name="T19" fmla="*/ 448 h 716"/>
                <a:gd name="T20" fmla="*/ 195 w 345"/>
                <a:gd name="T21" fmla="*/ 446 h 716"/>
                <a:gd name="T22" fmla="*/ 212 w 345"/>
                <a:gd name="T23" fmla="*/ 436 h 716"/>
                <a:gd name="T24" fmla="*/ 226 w 345"/>
                <a:gd name="T25" fmla="*/ 420 h 716"/>
                <a:gd name="T26" fmla="*/ 236 w 345"/>
                <a:gd name="T27" fmla="*/ 396 h 716"/>
                <a:gd name="T28" fmla="*/ 244 w 345"/>
                <a:gd name="T29" fmla="*/ 366 h 716"/>
                <a:gd name="T30" fmla="*/ 248 w 345"/>
                <a:gd name="T31" fmla="*/ 326 h 716"/>
                <a:gd name="T32" fmla="*/ 250 w 345"/>
                <a:gd name="T33" fmla="*/ 279 h 716"/>
                <a:gd name="T34" fmla="*/ 248 w 345"/>
                <a:gd name="T35" fmla="*/ 226 h 716"/>
                <a:gd name="T36" fmla="*/ 244 w 345"/>
                <a:gd name="T37" fmla="*/ 181 h 716"/>
                <a:gd name="T38" fmla="*/ 236 w 345"/>
                <a:gd name="T39" fmla="*/ 147 h 716"/>
                <a:gd name="T40" fmla="*/ 224 w 345"/>
                <a:gd name="T41" fmla="*/ 120 h 716"/>
                <a:gd name="T42" fmla="*/ 210 w 345"/>
                <a:gd name="T43" fmla="*/ 103 h 716"/>
                <a:gd name="T44" fmla="*/ 192 w 345"/>
                <a:gd name="T45" fmla="*/ 91 h 716"/>
                <a:gd name="T46" fmla="*/ 171 w 345"/>
                <a:gd name="T47" fmla="*/ 87 h 716"/>
                <a:gd name="T48" fmla="*/ 190 w 345"/>
                <a:gd name="T49" fmla="*/ 0 h 716"/>
                <a:gd name="T50" fmla="*/ 217 w 345"/>
                <a:gd name="T51" fmla="*/ 2 h 716"/>
                <a:gd name="T52" fmla="*/ 243 w 345"/>
                <a:gd name="T53" fmla="*/ 9 h 716"/>
                <a:gd name="T54" fmla="*/ 265 w 345"/>
                <a:gd name="T55" fmla="*/ 21 h 716"/>
                <a:gd name="T56" fmla="*/ 285 w 345"/>
                <a:gd name="T57" fmla="*/ 36 h 716"/>
                <a:gd name="T58" fmla="*/ 303 w 345"/>
                <a:gd name="T59" fmla="*/ 60 h 716"/>
                <a:gd name="T60" fmla="*/ 318 w 345"/>
                <a:gd name="T61" fmla="*/ 89 h 716"/>
                <a:gd name="T62" fmla="*/ 330 w 345"/>
                <a:gd name="T63" fmla="*/ 123 h 716"/>
                <a:gd name="T64" fmla="*/ 338 w 345"/>
                <a:gd name="T65" fmla="*/ 166 h 716"/>
                <a:gd name="T66" fmla="*/ 344 w 345"/>
                <a:gd name="T67" fmla="*/ 215 h 716"/>
                <a:gd name="T68" fmla="*/ 345 w 345"/>
                <a:gd name="T69" fmla="*/ 273 h 716"/>
                <a:gd name="T70" fmla="*/ 342 w 345"/>
                <a:gd name="T71" fmla="*/ 333 h 716"/>
                <a:gd name="T72" fmla="*/ 335 w 345"/>
                <a:gd name="T73" fmla="*/ 386 h 716"/>
                <a:gd name="T74" fmla="*/ 321 w 345"/>
                <a:gd name="T75" fmla="*/ 432 h 716"/>
                <a:gd name="T76" fmla="*/ 303 w 345"/>
                <a:gd name="T77" fmla="*/ 470 h 716"/>
                <a:gd name="T78" fmla="*/ 279 w 345"/>
                <a:gd name="T79" fmla="*/ 499 h 716"/>
                <a:gd name="T80" fmla="*/ 251 w 345"/>
                <a:gd name="T81" fmla="*/ 519 h 716"/>
                <a:gd name="T82" fmla="*/ 219 w 345"/>
                <a:gd name="T83" fmla="*/ 533 h 716"/>
                <a:gd name="T84" fmla="*/ 183 w 345"/>
                <a:gd name="T85" fmla="*/ 536 h 716"/>
                <a:gd name="T86" fmla="*/ 157 w 345"/>
                <a:gd name="T87" fmla="*/ 535 h 716"/>
                <a:gd name="T88" fmla="*/ 135 w 345"/>
                <a:gd name="T89" fmla="*/ 528 h 716"/>
                <a:gd name="T90" fmla="*/ 113 w 345"/>
                <a:gd name="T91" fmla="*/ 516 h 716"/>
                <a:gd name="T92" fmla="*/ 94 w 345"/>
                <a:gd name="T93" fmla="*/ 499 h 716"/>
                <a:gd name="T94" fmla="*/ 94 w 345"/>
                <a:gd name="T95" fmla="*/ 666 h 716"/>
                <a:gd name="T96" fmla="*/ 0 w 345"/>
                <a:gd name="T97" fmla="*/ 716 h 716"/>
                <a:gd name="T98" fmla="*/ 0 w 345"/>
                <a:gd name="T99" fmla="*/ 10 h 716"/>
                <a:gd name="T100" fmla="*/ 94 w 345"/>
                <a:gd name="T101" fmla="*/ 10 h 716"/>
                <a:gd name="T102" fmla="*/ 94 w 345"/>
                <a:gd name="T103" fmla="*/ 45 h 716"/>
                <a:gd name="T104" fmla="*/ 110 w 345"/>
                <a:gd name="T105" fmla="*/ 29 h 716"/>
                <a:gd name="T106" fmla="*/ 125 w 345"/>
                <a:gd name="T107" fmla="*/ 17 h 716"/>
                <a:gd name="T108" fmla="*/ 144 w 345"/>
                <a:gd name="T109" fmla="*/ 7 h 716"/>
                <a:gd name="T110" fmla="*/ 164 w 345"/>
                <a:gd name="T111" fmla="*/ 2 h 716"/>
                <a:gd name="T112" fmla="*/ 190 w 345"/>
                <a:gd name="T113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16">
                  <a:moveTo>
                    <a:pt x="171" y="87"/>
                  </a:moveTo>
                  <a:lnTo>
                    <a:pt x="147" y="91"/>
                  </a:lnTo>
                  <a:lnTo>
                    <a:pt x="127" y="101"/>
                  </a:lnTo>
                  <a:lnTo>
                    <a:pt x="108" y="116"/>
                  </a:lnTo>
                  <a:lnTo>
                    <a:pt x="94" y="135"/>
                  </a:lnTo>
                  <a:lnTo>
                    <a:pt x="94" y="401"/>
                  </a:lnTo>
                  <a:lnTo>
                    <a:pt x="111" y="422"/>
                  </a:lnTo>
                  <a:lnTo>
                    <a:pt x="132" y="437"/>
                  </a:lnTo>
                  <a:lnTo>
                    <a:pt x="154" y="446"/>
                  </a:lnTo>
                  <a:lnTo>
                    <a:pt x="176" y="448"/>
                  </a:lnTo>
                  <a:lnTo>
                    <a:pt x="195" y="446"/>
                  </a:lnTo>
                  <a:lnTo>
                    <a:pt x="212" y="436"/>
                  </a:lnTo>
                  <a:lnTo>
                    <a:pt x="226" y="420"/>
                  </a:lnTo>
                  <a:lnTo>
                    <a:pt x="236" y="396"/>
                  </a:lnTo>
                  <a:lnTo>
                    <a:pt x="244" y="366"/>
                  </a:lnTo>
                  <a:lnTo>
                    <a:pt x="248" y="326"/>
                  </a:lnTo>
                  <a:lnTo>
                    <a:pt x="250" y="279"/>
                  </a:lnTo>
                  <a:lnTo>
                    <a:pt x="248" y="226"/>
                  </a:lnTo>
                  <a:lnTo>
                    <a:pt x="244" y="181"/>
                  </a:lnTo>
                  <a:lnTo>
                    <a:pt x="236" y="147"/>
                  </a:lnTo>
                  <a:lnTo>
                    <a:pt x="224" y="120"/>
                  </a:lnTo>
                  <a:lnTo>
                    <a:pt x="210" y="103"/>
                  </a:lnTo>
                  <a:lnTo>
                    <a:pt x="192" y="91"/>
                  </a:lnTo>
                  <a:lnTo>
                    <a:pt x="171" y="87"/>
                  </a:lnTo>
                  <a:close/>
                  <a:moveTo>
                    <a:pt x="190" y="0"/>
                  </a:moveTo>
                  <a:lnTo>
                    <a:pt x="217" y="2"/>
                  </a:lnTo>
                  <a:lnTo>
                    <a:pt x="243" y="9"/>
                  </a:lnTo>
                  <a:lnTo>
                    <a:pt x="265" y="21"/>
                  </a:lnTo>
                  <a:lnTo>
                    <a:pt x="285" y="36"/>
                  </a:lnTo>
                  <a:lnTo>
                    <a:pt x="303" y="60"/>
                  </a:lnTo>
                  <a:lnTo>
                    <a:pt x="318" y="89"/>
                  </a:lnTo>
                  <a:lnTo>
                    <a:pt x="330" y="123"/>
                  </a:lnTo>
                  <a:lnTo>
                    <a:pt x="338" y="166"/>
                  </a:lnTo>
                  <a:lnTo>
                    <a:pt x="344" y="215"/>
                  </a:lnTo>
                  <a:lnTo>
                    <a:pt x="345" y="273"/>
                  </a:lnTo>
                  <a:lnTo>
                    <a:pt x="342" y="333"/>
                  </a:lnTo>
                  <a:lnTo>
                    <a:pt x="335" y="386"/>
                  </a:lnTo>
                  <a:lnTo>
                    <a:pt x="321" y="432"/>
                  </a:lnTo>
                  <a:lnTo>
                    <a:pt x="303" y="470"/>
                  </a:lnTo>
                  <a:lnTo>
                    <a:pt x="279" y="499"/>
                  </a:lnTo>
                  <a:lnTo>
                    <a:pt x="251" y="519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57" y="535"/>
                  </a:lnTo>
                  <a:lnTo>
                    <a:pt x="135" y="528"/>
                  </a:lnTo>
                  <a:lnTo>
                    <a:pt x="113" y="516"/>
                  </a:lnTo>
                  <a:lnTo>
                    <a:pt x="94" y="499"/>
                  </a:lnTo>
                  <a:lnTo>
                    <a:pt x="94" y="666"/>
                  </a:lnTo>
                  <a:lnTo>
                    <a:pt x="0" y="71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5"/>
                  </a:lnTo>
                  <a:lnTo>
                    <a:pt x="110" y="29"/>
                  </a:lnTo>
                  <a:lnTo>
                    <a:pt x="125" y="17"/>
                  </a:lnTo>
                  <a:lnTo>
                    <a:pt x="144" y="7"/>
                  </a:lnTo>
                  <a:lnTo>
                    <a:pt x="164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61" name="Freeform 15"/>
            <p:cNvSpPr>
              <a:spLocks noEditPoints="1"/>
            </p:cNvSpPr>
            <p:nvPr userDrawn="1"/>
          </p:nvSpPr>
          <p:spPr bwMode="auto">
            <a:xfrm>
              <a:off x="4161790" y="4369139"/>
              <a:ext cx="366134" cy="528970"/>
            </a:xfrm>
            <a:custGeom>
              <a:avLst/>
              <a:gdLst>
                <a:gd name="T0" fmla="*/ 161 w 371"/>
                <a:gd name="T1" fmla="*/ 94 h 536"/>
                <a:gd name="T2" fmla="*/ 125 w 371"/>
                <a:gd name="T3" fmla="*/ 123 h 536"/>
                <a:gd name="T4" fmla="*/ 103 w 371"/>
                <a:gd name="T5" fmla="*/ 181 h 536"/>
                <a:gd name="T6" fmla="*/ 96 w 371"/>
                <a:gd name="T7" fmla="*/ 268 h 536"/>
                <a:gd name="T8" fmla="*/ 103 w 371"/>
                <a:gd name="T9" fmla="*/ 355 h 536"/>
                <a:gd name="T10" fmla="*/ 125 w 371"/>
                <a:gd name="T11" fmla="*/ 413 h 536"/>
                <a:gd name="T12" fmla="*/ 163 w 371"/>
                <a:gd name="T13" fmla="*/ 442 h 536"/>
                <a:gd name="T14" fmla="*/ 209 w 371"/>
                <a:gd name="T15" fmla="*/ 442 h 536"/>
                <a:gd name="T16" fmla="*/ 246 w 371"/>
                <a:gd name="T17" fmla="*/ 410 h 536"/>
                <a:gd name="T18" fmla="*/ 268 w 371"/>
                <a:gd name="T19" fmla="*/ 350 h 536"/>
                <a:gd name="T20" fmla="*/ 275 w 371"/>
                <a:gd name="T21" fmla="*/ 268 h 536"/>
                <a:gd name="T22" fmla="*/ 268 w 371"/>
                <a:gd name="T23" fmla="*/ 181 h 536"/>
                <a:gd name="T24" fmla="*/ 245 w 371"/>
                <a:gd name="T25" fmla="*/ 123 h 536"/>
                <a:gd name="T26" fmla="*/ 209 w 371"/>
                <a:gd name="T27" fmla="*/ 94 h 536"/>
                <a:gd name="T28" fmla="*/ 187 w 371"/>
                <a:gd name="T29" fmla="*/ 0 h 536"/>
                <a:gd name="T30" fmla="*/ 253 w 371"/>
                <a:gd name="T31" fmla="*/ 12 h 536"/>
                <a:gd name="T32" fmla="*/ 308 w 371"/>
                <a:gd name="T33" fmla="*/ 51 h 536"/>
                <a:gd name="T34" fmla="*/ 347 w 371"/>
                <a:gd name="T35" fmla="*/ 118 h 536"/>
                <a:gd name="T36" fmla="*/ 369 w 371"/>
                <a:gd name="T37" fmla="*/ 210 h 536"/>
                <a:gd name="T38" fmla="*/ 369 w 371"/>
                <a:gd name="T39" fmla="*/ 323 h 536"/>
                <a:gd name="T40" fmla="*/ 347 w 371"/>
                <a:gd name="T41" fmla="*/ 417 h 536"/>
                <a:gd name="T42" fmla="*/ 308 w 371"/>
                <a:gd name="T43" fmla="*/ 483 h 536"/>
                <a:gd name="T44" fmla="*/ 253 w 371"/>
                <a:gd name="T45" fmla="*/ 523 h 536"/>
                <a:gd name="T46" fmla="*/ 183 w 371"/>
                <a:gd name="T47" fmla="*/ 536 h 536"/>
                <a:gd name="T48" fmla="*/ 117 w 371"/>
                <a:gd name="T49" fmla="*/ 524 h 536"/>
                <a:gd name="T50" fmla="*/ 62 w 371"/>
                <a:gd name="T51" fmla="*/ 485 h 536"/>
                <a:gd name="T52" fmla="*/ 24 w 371"/>
                <a:gd name="T53" fmla="*/ 420 h 536"/>
                <a:gd name="T54" fmla="*/ 2 w 371"/>
                <a:gd name="T55" fmla="*/ 326 h 536"/>
                <a:gd name="T56" fmla="*/ 2 w 371"/>
                <a:gd name="T57" fmla="*/ 214 h 536"/>
                <a:gd name="T58" fmla="*/ 23 w 371"/>
                <a:gd name="T59" fmla="*/ 120 h 536"/>
                <a:gd name="T60" fmla="*/ 62 w 371"/>
                <a:gd name="T61" fmla="*/ 53 h 536"/>
                <a:gd name="T62" fmla="*/ 117 w 371"/>
                <a:gd name="T63" fmla="*/ 12 h 536"/>
                <a:gd name="T64" fmla="*/ 187 w 371"/>
                <a:gd name="T65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1" h="536">
                  <a:moveTo>
                    <a:pt x="185" y="89"/>
                  </a:moveTo>
                  <a:lnTo>
                    <a:pt x="161" y="94"/>
                  </a:lnTo>
                  <a:lnTo>
                    <a:pt x="140" y="104"/>
                  </a:lnTo>
                  <a:lnTo>
                    <a:pt x="125" y="123"/>
                  </a:lnTo>
                  <a:lnTo>
                    <a:pt x="111" y="149"/>
                  </a:lnTo>
                  <a:lnTo>
                    <a:pt x="103" y="181"/>
                  </a:lnTo>
                  <a:lnTo>
                    <a:pt x="98" y="222"/>
                  </a:lnTo>
                  <a:lnTo>
                    <a:pt x="96" y="268"/>
                  </a:lnTo>
                  <a:lnTo>
                    <a:pt x="98" y="316"/>
                  </a:lnTo>
                  <a:lnTo>
                    <a:pt x="103" y="355"/>
                  </a:lnTo>
                  <a:lnTo>
                    <a:pt x="113" y="388"/>
                  </a:lnTo>
                  <a:lnTo>
                    <a:pt x="125" y="413"/>
                  </a:lnTo>
                  <a:lnTo>
                    <a:pt x="142" y="432"/>
                  </a:lnTo>
                  <a:lnTo>
                    <a:pt x="163" y="442"/>
                  </a:lnTo>
                  <a:lnTo>
                    <a:pt x="187" y="446"/>
                  </a:lnTo>
                  <a:lnTo>
                    <a:pt x="209" y="442"/>
                  </a:lnTo>
                  <a:lnTo>
                    <a:pt x="229" y="429"/>
                  </a:lnTo>
                  <a:lnTo>
                    <a:pt x="246" y="410"/>
                  </a:lnTo>
                  <a:lnTo>
                    <a:pt x="258" y="383"/>
                  </a:lnTo>
                  <a:lnTo>
                    <a:pt x="268" y="350"/>
                  </a:lnTo>
                  <a:lnTo>
                    <a:pt x="274" y="313"/>
                  </a:lnTo>
                  <a:lnTo>
                    <a:pt x="275" y="268"/>
                  </a:lnTo>
                  <a:lnTo>
                    <a:pt x="274" y="222"/>
                  </a:lnTo>
                  <a:lnTo>
                    <a:pt x="268" y="181"/>
                  </a:lnTo>
                  <a:lnTo>
                    <a:pt x="258" y="149"/>
                  </a:lnTo>
                  <a:lnTo>
                    <a:pt x="245" y="123"/>
                  </a:lnTo>
                  <a:lnTo>
                    <a:pt x="229" y="104"/>
                  </a:lnTo>
                  <a:lnTo>
                    <a:pt x="209" y="94"/>
                  </a:lnTo>
                  <a:lnTo>
                    <a:pt x="185" y="89"/>
                  </a:lnTo>
                  <a:close/>
                  <a:moveTo>
                    <a:pt x="187" y="0"/>
                  </a:moveTo>
                  <a:lnTo>
                    <a:pt x="222" y="2"/>
                  </a:lnTo>
                  <a:lnTo>
                    <a:pt x="253" y="12"/>
                  </a:lnTo>
                  <a:lnTo>
                    <a:pt x="282" y="29"/>
                  </a:lnTo>
                  <a:lnTo>
                    <a:pt x="308" y="51"/>
                  </a:lnTo>
                  <a:lnTo>
                    <a:pt x="330" y="80"/>
                  </a:lnTo>
                  <a:lnTo>
                    <a:pt x="347" y="118"/>
                  </a:lnTo>
                  <a:lnTo>
                    <a:pt x="361" y="161"/>
                  </a:lnTo>
                  <a:lnTo>
                    <a:pt x="369" y="210"/>
                  </a:lnTo>
                  <a:lnTo>
                    <a:pt x="371" y="267"/>
                  </a:lnTo>
                  <a:lnTo>
                    <a:pt x="369" y="323"/>
                  </a:lnTo>
                  <a:lnTo>
                    <a:pt x="361" y="374"/>
                  </a:lnTo>
                  <a:lnTo>
                    <a:pt x="347" y="417"/>
                  </a:lnTo>
                  <a:lnTo>
                    <a:pt x="330" y="453"/>
                  </a:lnTo>
                  <a:lnTo>
                    <a:pt x="308" y="483"/>
                  </a:lnTo>
                  <a:lnTo>
                    <a:pt x="282" y="507"/>
                  </a:lnTo>
                  <a:lnTo>
                    <a:pt x="253" y="523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49" y="533"/>
                  </a:lnTo>
                  <a:lnTo>
                    <a:pt x="117" y="524"/>
                  </a:lnTo>
                  <a:lnTo>
                    <a:pt x="88" y="507"/>
                  </a:lnTo>
                  <a:lnTo>
                    <a:pt x="62" y="485"/>
                  </a:lnTo>
                  <a:lnTo>
                    <a:pt x="41" y="456"/>
                  </a:lnTo>
                  <a:lnTo>
                    <a:pt x="24" y="420"/>
                  </a:lnTo>
                  <a:lnTo>
                    <a:pt x="11" y="378"/>
                  </a:lnTo>
                  <a:lnTo>
                    <a:pt x="2" y="326"/>
                  </a:lnTo>
                  <a:lnTo>
                    <a:pt x="0" y="270"/>
                  </a:lnTo>
                  <a:lnTo>
                    <a:pt x="2" y="214"/>
                  </a:lnTo>
                  <a:lnTo>
                    <a:pt x="11" y="164"/>
                  </a:lnTo>
                  <a:lnTo>
                    <a:pt x="23" y="120"/>
                  </a:lnTo>
                  <a:lnTo>
                    <a:pt x="40" y="84"/>
                  </a:lnTo>
                  <a:lnTo>
                    <a:pt x="62" y="53"/>
                  </a:lnTo>
                  <a:lnTo>
                    <a:pt x="88" y="29"/>
                  </a:lnTo>
                  <a:lnTo>
                    <a:pt x="117" y="12"/>
                  </a:lnTo>
                  <a:lnTo>
                    <a:pt x="151" y="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62" name="Freeform 16"/>
            <p:cNvSpPr>
              <a:spLocks/>
            </p:cNvSpPr>
            <p:nvPr userDrawn="1"/>
          </p:nvSpPr>
          <p:spPr bwMode="auto">
            <a:xfrm>
              <a:off x="4595032" y="4369139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2 h 526"/>
                <a:gd name="T4" fmla="*/ 239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3 h 526"/>
                <a:gd name="T12" fmla="*/ 195 w 256"/>
                <a:gd name="T13" fmla="*/ 97 h 526"/>
                <a:gd name="T14" fmla="*/ 169 w 256"/>
                <a:gd name="T15" fmla="*/ 96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6 w 256"/>
                <a:gd name="T23" fmla="*/ 137 h 526"/>
                <a:gd name="T24" fmla="*/ 96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6 w 256"/>
                <a:gd name="T31" fmla="*/ 10 h 526"/>
                <a:gd name="T32" fmla="*/ 96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4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2"/>
                  </a:lnTo>
                  <a:lnTo>
                    <a:pt x="239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3"/>
                  </a:lnTo>
                  <a:lnTo>
                    <a:pt x="195" y="97"/>
                  </a:lnTo>
                  <a:lnTo>
                    <a:pt x="169" y="96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6" y="137"/>
                  </a:lnTo>
                  <a:lnTo>
                    <a:pt x="96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6" y="10"/>
                  </a:lnTo>
                  <a:lnTo>
                    <a:pt x="96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63" name="Freeform 17"/>
            <p:cNvSpPr>
              <a:spLocks/>
            </p:cNvSpPr>
            <p:nvPr userDrawn="1"/>
          </p:nvSpPr>
          <p:spPr bwMode="auto">
            <a:xfrm>
              <a:off x="4863465" y="4182617"/>
              <a:ext cx="247708" cy="715492"/>
            </a:xfrm>
            <a:custGeom>
              <a:avLst/>
              <a:gdLst>
                <a:gd name="T0" fmla="*/ 150 w 251"/>
                <a:gd name="T1" fmla="*/ 0 h 725"/>
                <a:gd name="T2" fmla="*/ 150 w 251"/>
                <a:gd name="T3" fmla="*/ 199 h 725"/>
                <a:gd name="T4" fmla="*/ 249 w 251"/>
                <a:gd name="T5" fmla="*/ 199 h 725"/>
                <a:gd name="T6" fmla="*/ 249 w 251"/>
                <a:gd name="T7" fmla="*/ 288 h 725"/>
                <a:gd name="T8" fmla="*/ 150 w 251"/>
                <a:gd name="T9" fmla="*/ 288 h 725"/>
                <a:gd name="T10" fmla="*/ 150 w 251"/>
                <a:gd name="T11" fmla="*/ 585 h 725"/>
                <a:gd name="T12" fmla="*/ 153 w 251"/>
                <a:gd name="T13" fmla="*/ 608 h 725"/>
                <a:gd name="T14" fmla="*/ 160 w 251"/>
                <a:gd name="T15" fmla="*/ 625 h 725"/>
                <a:gd name="T16" fmla="*/ 172 w 251"/>
                <a:gd name="T17" fmla="*/ 633 h 725"/>
                <a:gd name="T18" fmla="*/ 189 w 251"/>
                <a:gd name="T19" fmla="*/ 637 h 725"/>
                <a:gd name="T20" fmla="*/ 213 w 251"/>
                <a:gd name="T21" fmla="*/ 633 h 725"/>
                <a:gd name="T22" fmla="*/ 234 w 251"/>
                <a:gd name="T23" fmla="*/ 625 h 725"/>
                <a:gd name="T24" fmla="*/ 251 w 251"/>
                <a:gd name="T25" fmla="*/ 614 h 725"/>
                <a:gd name="T26" fmla="*/ 239 w 251"/>
                <a:gd name="T27" fmla="*/ 701 h 725"/>
                <a:gd name="T28" fmla="*/ 215 w 251"/>
                <a:gd name="T29" fmla="*/ 715 h 725"/>
                <a:gd name="T30" fmla="*/ 187 w 251"/>
                <a:gd name="T31" fmla="*/ 722 h 725"/>
                <a:gd name="T32" fmla="*/ 155 w 251"/>
                <a:gd name="T33" fmla="*/ 725 h 725"/>
                <a:gd name="T34" fmla="*/ 128 w 251"/>
                <a:gd name="T35" fmla="*/ 722 h 725"/>
                <a:gd name="T36" fmla="*/ 106 w 251"/>
                <a:gd name="T37" fmla="*/ 713 h 725"/>
                <a:gd name="T38" fmla="*/ 87 w 251"/>
                <a:gd name="T39" fmla="*/ 700 h 725"/>
                <a:gd name="T40" fmla="*/ 73 w 251"/>
                <a:gd name="T41" fmla="*/ 681 h 725"/>
                <a:gd name="T42" fmla="*/ 63 w 251"/>
                <a:gd name="T43" fmla="*/ 657 h 725"/>
                <a:gd name="T44" fmla="*/ 58 w 251"/>
                <a:gd name="T45" fmla="*/ 628 h 725"/>
                <a:gd name="T46" fmla="*/ 56 w 251"/>
                <a:gd name="T47" fmla="*/ 594 h 725"/>
                <a:gd name="T48" fmla="*/ 56 w 251"/>
                <a:gd name="T49" fmla="*/ 288 h 725"/>
                <a:gd name="T50" fmla="*/ 0 w 251"/>
                <a:gd name="T51" fmla="*/ 288 h 725"/>
                <a:gd name="T52" fmla="*/ 0 w 251"/>
                <a:gd name="T53" fmla="*/ 199 h 725"/>
                <a:gd name="T54" fmla="*/ 56 w 251"/>
                <a:gd name="T55" fmla="*/ 199 h 725"/>
                <a:gd name="T56" fmla="*/ 56 w 251"/>
                <a:gd name="T57" fmla="*/ 49 h 725"/>
                <a:gd name="T58" fmla="*/ 150 w 251"/>
                <a:gd name="T59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1" h="725">
                  <a:moveTo>
                    <a:pt x="150" y="0"/>
                  </a:moveTo>
                  <a:lnTo>
                    <a:pt x="150" y="199"/>
                  </a:lnTo>
                  <a:lnTo>
                    <a:pt x="249" y="199"/>
                  </a:lnTo>
                  <a:lnTo>
                    <a:pt x="249" y="288"/>
                  </a:lnTo>
                  <a:lnTo>
                    <a:pt x="150" y="288"/>
                  </a:lnTo>
                  <a:lnTo>
                    <a:pt x="150" y="585"/>
                  </a:lnTo>
                  <a:lnTo>
                    <a:pt x="153" y="608"/>
                  </a:lnTo>
                  <a:lnTo>
                    <a:pt x="160" y="625"/>
                  </a:lnTo>
                  <a:lnTo>
                    <a:pt x="172" y="633"/>
                  </a:lnTo>
                  <a:lnTo>
                    <a:pt x="189" y="637"/>
                  </a:lnTo>
                  <a:lnTo>
                    <a:pt x="213" y="633"/>
                  </a:lnTo>
                  <a:lnTo>
                    <a:pt x="234" y="625"/>
                  </a:lnTo>
                  <a:lnTo>
                    <a:pt x="251" y="614"/>
                  </a:lnTo>
                  <a:lnTo>
                    <a:pt x="239" y="701"/>
                  </a:lnTo>
                  <a:lnTo>
                    <a:pt x="215" y="715"/>
                  </a:lnTo>
                  <a:lnTo>
                    <a:pt x="187" y="722"/>
                  </a:lnTo>
                  <a:lnTo>
                    <a:pt x="155" y="725"/>
                  </a:lnTo>
                  <a:lnTo>
                    <a:pt x="128" y="722"/>
                  </a:lnTo>
                  <a:lnTo>
                    <a:pt x="106" y="713"/>
                  </a:lnTo>
                  <a:lnTo>
                    <a:pt x="87" y="700"/>
                  </a:lnTo>
                  <a:lnTo>
                    <a:pt x="73" y="681"/>
                  </a:lnTo>
                  <a:lnTo>
                    <a:pt x="63" y="657"/>
                  </a:lnTo>
                  <a:lnTo>
                    <a:pt x="58" y="628"/>
                  </a:lnTo>
                  <a:lnTo>
                    <a:pt x="56" y="594"/>
                  </a:lnTo>
                  <a:lnTo>
                    <a:pt x="56" y="288"/>
                  </a:lnTo>
                  <a:lnTo>
                    <a:pt x="0" y="288"/>
                  </a:lnTo>
                  <a:lnTo>
                    <a:pt x="0" y="199"/>
                  </a:lnTo>
                  <a:lnTo>
                    <a:pt x="56" y="199"/>
                  </a:lnTo>
                  <a:lnTo>
                    <a:pt x="56" y="4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64" name="Freeform 18"/>
            <p:cNvSpPr>
              <a:spLocks/>
            </p:cNvSpPr>
            <p:nvPr userDrawn="1"/>
          </p:nvSpPr>
          <p:spPr bwMode="auto">
            <a:xfrm>
              <a:off x="5132885" y="4379007"/>
              <a:ext cx="362187" cy="509233"/>
            </a:xfrm>
            <a:custGeom>
              <a:avLst/>
              <a:gdLst>
                <a:gd name="T0" fmla="*/ 0 w 367"/>
                <a:gd name="T1" fmla="*/ 0 h 516"/>
                <a:gd name="T2" fmla="*/ 97 w 367"/>
                <a:gd name="T3" fmla="*/ 0 h 516"/>
                <a:gd name="T4" fmla="*/ 160 w 367"/>
                <a:gd name="T5" fmla="*/ 279 h 516"/>
                <a:gd name="T6" fmla="*/ 164 w 367"/>
                <a:gd name="T7" fmla="*/ 298 h 516"/>
                <a:gd name="T8" fmla="*/ 169 w 367"/>
                <a:gd name="T9" fmla="*/ 321 h 516"/>
                <a:gd name="T10" fmla="*/ 174 w 367"/>
                <a:gd name="T11" fmla="*/ 345 h 516"/>
                <a:gd name="T12" fmla="*/ 179 w 367"/>
                <a:gd name="T13" fmla="*/ 371 h 516"/>
                <a:gd name="T14" fmla="*/ 183 w 367"/>
                <a:gd name="T15" fmla="*/ 391 h 516"/>
                <a:gd name="T16" fmla="*/ 186 w 367"/>
                <a:gd name="T17" fmla="*/ 407 h 516"/>
                <a:gd name="T18" fmla="*/ 189 w 367"/>
                <a:gd name="T19" fmla="*/ 391 h 516"/>
                <a:gd name="T20" fmla="*/ 193 w 367"/>
                <a:gd name="T21" fmla="*/ 369 h 516"/>
                <a:gd name="T22" fmla="*/ 198 w 367"/>
                <a:gd name="T23" fmla="*/ 345 h 516"/>
                <a:gd name="T24" fmla="*/ 203 w 367"/>
                <a:gd name="T25" fmla="*/ 320 h 516"/>
                <a:gd name="T26" fmla="*/ 208 w 367"/>
                <a:gd name="T27" fmla="*/ 296 h 516"/>
                <a:gd name="T28" fmla="*/ 212 w 367"/>
                <a:gd name="T29" fmla="*/ 275 h 516"/>
                <a:gd name="T30" fmla="*/ 271 w 367"/>
                <a:gd name="T31" fmla="*/ 0 h 516"/>
                <a:gd name="T32" fmla="*/ 367 w 367"/>
                <a:gd name="T33" fmla="*/ 0 h 516"/>
                <a:gd name="T34" fmla="*/ 239 w 367"/>
                <a:gd name="T35" fmla="*/ 516 h 516"/>
                <a:gd name="T36" fmla="*/ 130 w 367"/>
                <a:gd name="T37" fmla="*/ 516 h 516"/>
                <a:gd name="T38" fmla="*/ 0 w 367"/>
                <a:gd name="T3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7" h="516">
                  <a:moveTo>
                    <a:pt x="0" y="0"/>
                  </a:moveTo>
                  <a:lnTo>
                    <a:pt x="97" y="0"/>
                  </a:lnTo>
                  <a:lnTo>
                    <a:pt x="160" y="279"/>
                  </a:lnTo>
                  <a:lnTo>
                    <a:pt x="164" y="298"/>
                  </a:lnTo>
                  <a:lnTo>
                    <a:pt x="169" y="321"/>
                  </a:lnTo>
                  <a:lnTo>
                    <a:pt x="174" y="345"/>
                  </a:lnTo>
                  <a:lnTo>
                    <a:pt x="179" y="371"/>
                  </a:lnTo>
                  <a:lnTo>
                    <a:pt x="183" y="391"/>
                  </a:lnTo>
                  <a:lnTo>
                    <a:pt x="186" y="407"/>
                  </a:lnTo>
                  <a:lnTo>
                    <a:pt x="189" y="391"/>
                  </a:lnTo>
                  <a:lnTo>
                    <a:pt x="193" y="369"/>
                  </a:lnTo>
                  <a:lnTo>
                    <a:pt x="198" y="345"/>
                  </a:lnTo>
                  <a:lnTo>
                    <a:pt x="203" y="320"/>
                  </a:lnTo>
                  <a:lnTo>
                    <a:pt x="208" y="296"/>
                  </a:lnTo>
                  <a:lnTo>
                    <a:pt x="212" y="275"/>
                  </a:lnTo>
                  <a:lnTo>
                    <a:pt x="271" y="0"/>
                  </a:lnTo>
                  <a:lnTo>
                    <a:pt x="367" y="0"/>
                  </a:lnTo>
                  <a:lnTo>
                    <a:pt x="239" y="516"/>
                  </a:lnTo>
                  <a:lnTo>
                    <a:pt x="130" y="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65" name="Freeform 19"/>
            <p:cNvSpPr>
              <a:spLocks noEditPoints="1"/>
            </p:cNvSpPr>
            <p:nvPr userDrawn="1"/>
          </p:nvSpPr>
          <p:spPr bwMode="auto">
            <a:xfrm>
              <a:off x="5533560" y="4183604"/>
              <a:ext cx="116452" cy="704636"/>
            </a:xfrm>
            <a:custGeom>
              <a:avLst/>
              <a:gdLst>
                <a:gd name="T0" fmla="*/ 12 w 118"/>
                <a:gd name="T1" fmla="*/ 198 h 714"/>
                <a:gd name="T2" fmla="*/ 108 w 118"/>
                <a:gd name="T3" fmla="*/ 198 h 714"/>
                <a:gd name="T4" fmla="*/ 108 w 118"/>
                <a:gd name="T5" fmla="*/ 714 h 714"/>
                <a:gd name="T6" fmla="*/ 12 w 118"/>
                <a:gd name="T7" fmla="*/ 714 h 714"/>
                <a:gd name="T8" fmla="*/ 12 w 118"/>
                <a:gd name="T9" fmla="*/ 198 h 714"/>
                <a:gd name="T10" fmla="*/ 60 w 118"/>
                <a:gd name="T11" fmla="*/ 0 h 714"/>
                <a:gd name="T12" fmla="*/ 82 w 118"/>
                <a:gd name="T13" fmla="*/ 5 h 714"/>
                <a:gd name="T14" fmla="*/ 101 w 118"/>
                <a:gd name="T15" fmla="*/ 19 h 714"/>
                <a:gd name="T16" fmla="*/ 113 w 118"/>
                <a:gd name="T17" fmla="*/ 36 h 714"/>
                <a:gd name="T18" fmla="*/ 118 w 118"/>
                <a:gd name="T19" fmla="*/ 60 h 714"/>
                <a:gd name="T20" fmla="*/ 113 w 118"/>
                <a:gd name="T21" fmla="*/ 82 h 714"/>
                <a:gd name="T22" fmla="*/ 101 w 118"/>
                <a:gd name="T23" fmla="*/ 101 h 714"/>
                <a:gd name="T24" fmla="*/ 82 w 118"/>
                <a:gd name="T25" fmla="*/ 113 h 714"/>
                <a:gd name="T26" fmla="*/ 60 w 118"/>
                <a:gd name="T27" fmla="*/ 118 h 714"/>
                <a:gd name="T28" fmla="*/ 38 w 118"/>
                <a:gd name="T29" fmla="*/ 113 h 714"/>
                <a:gd name="T30" fmla="*/ 19 w 118"/>
                <a:gd name="T31" fmla="*/ 101 h 714"/>
                <a:gd name="T32" fmla="*/ 5 w 118"/>
                <a:gd name="T33" fmla="*/ 82 h 714"/>
                <a:gd name="T34" fmla="*/ 0 w 118"/>
                <a:gd name="T35" fmla="*/ 60 h 714"/>
                <a:gd name="T36" fmla="*/ 5 w 118"/>
                <a:gd name="T37" fmla="*/ 36 h 714"/>
                <a:gd name="T38" fmla="*/ 19 w 118"/>
                <a:gd name="T39" fmla="*/ 19 h 714"/>
                <a:gd name="T40" fmla="*/ 38 w 118"/>
                <a:gd name="T41" fmla="*/ 5 h 714"/>
                <a:gd name="T42" fmla="*/ 60 w 118"/>
                <a:gd name="T43" fmla="*/ 0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" h="714">
                  <a:moveTo>
                    <a:pt x="12" y="198"/>
                  </a:moveTo>
                  <a:lnTo>
                    <a:pt x="108" y="198"/>
                  </a:lnTo>
                  <a:lnTo>
                    <a:pt x="108" y="714"/>
                  </a:lnTo>
                  <a:lnTo>
                    <a:pt x="12" y="714"/>
                  </a:lnTo>
                  <a:lnTo>
                    <a:pt x="12" y="198"/>
                  </a:lnTo>
                  <a:close/>
                  <a:moveTo>
                    <a:pt x="60" y="0"/>
                  </a:moveTo>
                  <a:lnTo>
                    <a:pt x="82" y="5"/>
                  </a:lnTo>
                  <a:lnTo>
                    <a:pt x="101" y="19"/>
                  </a:lnTo>
                  <a:lnTo>
                    <a:pt x="113" y="36"/>
                  </a:lnTo>
                  <a:lnTo>
                    <a:pt x="118" y="60"/>
                  </a:lnTo>
                  <a:lnTo>
                    <a:pt x="113" y="82"/>
                  </a:lnTo>
                  <a:lnTo>
                    <a:pt x="101" y="101"/>
                  </a:lnTo>
                  <a:lnTo>
                    <a:pt x="82" y="113"/>
                  </a:lnTo>
                  <a:lnTo>
                    <a:pt x="60" y="118"/>
                  </a:lnTo>
                  <a:lnTo>
                    <a:pt x="38" y="113"/>
                  </a:lnTo>
                  <a:lnTo>
                    <a:pt x="19" y="101"/>
                  </a:lnTo>
                  <a:lnTo>
                    <a:pt x="5" y="82"/>
                  </a:lnTo>
                  <a:lnTo>
                    <a:pt x="0" y="60"/>
                  </a:lnTo>
                  <a:lnTo>
                    <a:pt x="5" y="36"/>
                  </a:lnTo>
                  <a:lnTo>
                    <a:pt x="19" y="19"/>
                  </a:lnTo>
                  <a:lnTo>
                    <a:pt x="38" y="5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66" name="Freeform 20"/>
            <p:cNvSpPr>
              <a:spLocks/>
            </p:cNvSpPr>
            <p:nvPr userDrawn="1"/>
          </p:nvSpPr>
          <p:spPr bwMode="auto">
            <a:xfrm>
              <a:off x="5695409" y="4369139"/>
              <a:ext cx="314816" cy="528970"/>
            </a:xfrm>
            <a:custGeom>
              <a:avLst/>
              <a:gdLst>
                <a:gd name="T0" fmla="*/ 205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30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7 w 319"/>
                <a:gd name="T19" fmla="*/ 203 h 536"/>
                <a:gd name="T20" fmla="*/ 229 w 319"/>
                <a:gd name="T21" fmla="*/ 241 h 536"/>
                <a:gd name="T22" fmla="*/ 278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200 w 319"/>
                <a:gd name="T33" fmla="*/ 533 h 536"/>
                <a:gd name="T34" fmla="*/ 118 w 319"/>
                <a:gd name="T35" fmla="*/ 533 h 536"/>
                <a:gd name="T36" fmla="*/ 38 w 319"/>
                <a:gd name="T37" fmla="*/ 504 h 536"/>
                <a:gd name="T38" fmla="*/ 38 w 319"/>
                <a:gd name="T39" fmla="*/ 403 h 536"/>
                <a:gd name="T40" fmla="*/ 102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2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9 w 319"/>
                <a:gd name="T61" fmla="*/ 144 h 536"/>
                <a:gd name="T62" fmla="*/ 31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6" y="0"/>
                  </a:moveTo>
                  <a:lnTo>
                    <a:pt x="205" y="4"/>
                  </a:lnTo>
                  <a:lnTo>
                    <a:pt x="241" y="12"/>
                  </a:lnTo>
                  <a:lnTo>
                    <a:pt x="275" y="27"/>
                  </a:lnTo>
                  <a:lnTo>
                    <a:pt x="306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90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30" y="97"/>
                  </a:lnTo>
                  <a:lnTo>
                    <a:pt x="121" y="108"/>
                  </a:lnTo>
                  <a:lnTo>
                    <a:pt x="114" y="120"/>
                  </a:lnTo>
                  <a:lnTo>
                    <a:pt x="113" y="133"/>
                  </a:lnTo>
                  <a:lnTo>
                    <a:pt x="114" y="149"/>
                  </a:lnTo>
                  <a:lnTo>
                    <a:pt x="120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7" y="203"/>
                  </a:lnTo>
                  <a:lnTo>
                    <a:pt x="196" y="222"/>
                  </a:lnTo>
                  <a:lnTo>
                    <a:pt x="229" y="241"/>
                  </a:lnTo>
                  <a:lnTo>
                    <a:pt x="254" y="258"/>
                  </a:lnTo>
                  <a:lnTo>
                    <a:pt x="278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6" y="350"/>
                  </a:lnTo>
                  <a:lnTo>
                    <a:pt x="319" y="384"/>
                  </a:lnTo>
                  <a:lnTo>
                    <a:pt x="316" y="424"/>
                  </a:lnTo>
                  <a:lnTo>
                    <a:pt x="304" y="458"/>
                  </a:lnTo>
                  <a:lnTo>
                    <a:pt x="287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200" y="533"/>
                  </a:lnTo>
                  <a:lnTo>
                    <a:pt x="159" y="536"/>
                  </a:lnTo>
                  <a:lnTo>
                    <a:pt x="118" y="533"/>
                  </a:lnTo>
                  <a:lnTo>
                    <a:pt x="77" y="521"/>
                  </a:lnTo>
                  <a:lnTo>
                    <a:pt x="38" y="504"/>
                  </a:lnTo>
                  <a:lnTo>
                    <a:pt x="0" y="482"/>
                  </a:lnTo>
                  <a:lnTo>
                    <a:pt x="38" y="403"/>
                  </a:lnTo>
                  <a:lnTo>
                    <a:pt x="70" y="422"/>
                  </a:lnTo>
                  <a:lnTo>
                    <a:pt x="102" y="436"/>
                  </a:lnTo>
                  <a:lnTo>
                    <a:pt x="130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4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2" y="345"/>
                  </a:lnTo>
                  <a:lnTo>
                    <a:pt x="183" y="330"/>
                  </a:lnTo>
                  <a:lnTo>
                    <a:pt x="157" y="314"/>
                  </a:lnTo>
                  <a:lnTo>
                    <a:pt x="125" y="296"/>
                  </a:lnTo>
                  <a:lnTo>
                    <a:pt x="99" y="279"/>
                  </a:lnTo>
                  <a:lnTo>
                    <a:pt x="77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1" y="174"/>
                  </a:lnTo>
                  <a:lnTo>
                    <a:pt x="19" y="144"/>
                  </a:lnTo>
                  <a:lnTo>
                    <a:pt x="22" y="106"/>
                  </a:lnTo>
                  <a:lnTo>
                    <a:pt x="31" y="75"/>
                  </a:lnTo>
                  <a:lnTo>
                    <a:pt x="48" y="50"/>
                  </a:lnTo>
                  <a:lnTo>
                    <a:pt x="68" y="27"/>
                  </a:lnTo>
                  <a:lnTo>
                    <a:pt x="96" y="12"/>
                  </a:lnTo>
                  <a:lnTo>
                    <a:pt x="128" y="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67" name="Freeform 21"/>
            <p:cNvSpPr>
              <a:spLocks/>
            </p:cNvSpPr>
            <p:nvPr userDrawn="1"/>
          </p:nvSpPr>
          <p:spPr bwMode="auto">
            <a:xfrm>
              <a:off x="6037858" y="4369139"/>
              <a:ext cx="314816" cy="528970"/>
            </a:xfrm>
            <a:custGeom>
              <a:avLst/>
              <a:gdLst>
                <a:gd name="T0" fmla="*/ 203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29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5 w 319"/>
                <a:gd name="T19" fmla="*/ 203 h 536"/>
                <a:gd name="T20" fmla="*/ 227 w 319"/>
                <a:gd name="T21" fmla="*/ 241 h 536"/>
                <a:gd name="T22" fmla="*/ 276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198 w 319"/>
                <a:gd name="T33" fmla="*/ 533 h 536"/>
                <a:gd name="T34" fmla="*/ 117 w 319"/>
                <a:gd name="T35" fmla="*/ 533 h 536"/>
                <a:gd name="T36" fmla="*/ 35 w 319"/>
                <a:gd name="T37" fmla="*/ 504 h 536"/>
                <a:gd name="T38" fmla="*/ 37 w 319"/>
                <a:gd name="T39" fmla="*/ 403 h 536"/>
                <a:gd name="T40" fmla="*/ 100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1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8 w 319"/>
                <a:gd name="T61" fmla="*/ 144 h 536"/>
                <a:gd name="T62" fmla="*/ 30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5" y="0"/>
                  </a:moveTo>
                  <a:lnTo>
                    <a:pt x="203" y="4"/>
                  </a:lnTo>
                  <a:lnTo>
                    <a:pt x="240" y="12"/>
                  </a:lnTo>
                  <a:lnTo>
                    <a:pt x="275" y="27"/>
                  </a:lnTo>
                  <a:lnTo>
                    <a:pt x="305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87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29" y="97"/>
                  </a:lnTo>
                  <a:lnTo>
                    <a:pt x="119" y="108"/>
                  </a:lnTo>
                  <a:lnTo>
                    <a:pt x="114" y="120"/>
                  </a:lnTo>
                  <a:lnTo>
                    <a:pt x="112" y="133"/>
                  </a:lnTo>
                  <a:lnTo>
                    <a:pt x="114" y="149"/>
                  </a:lnTo>
                  <a:lnTo>
                    <a:pt x="119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5" y="203"/>
                  </a:lnTo>
                  <a:lnTo>
                    <a:pt x="196" y="222"/>
                  </a:lnTo>
                  <a:lnTo>
                    <a:pt x="227" y="241"/>
                  </a:lnTo>
                  <a:lnTo>
                    <a:pt x="254" y="258"/>
                  </a:lnTo>
                  <a:lnTo>
                    <a:pt x="276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5" y="350"/>
                  </a:lnTo>
                  <a:lnTo>
                    <a:pt x="319" y="384"/>
                  </a:lnTo>
                  <a:lnTo>
                    <a:pt x="314" y="424"/>
                  </a:lnTo>
                  <a:lnTo>
                    <a:pt x="304" y="458"/>
                  </a:lnTo>
                  <a:lnTo>
                    <a:pt x="286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198" y="533"/>
                  </a:lnTo>
                  <a:lnTo>
                    <a:pt x="158" y="536"/>
                  </a:lnTo>
                  <a:lnTo>
                    <a:pt x="117" y="533"/>
                  </a:lnTo>
                  <a:lnTo>
                    <a:pt x="75" y="521"/>
                  </a:lnTo>
                  <a:lnTo>
                    <a:pt x="35" y="504"/>
                  </a:lnTo>
                  <a:lnTo>
                    <a:pt x="0" y="482"/>
                  </a:lnTo>
                  <a:lnTo>
                    <a:pt x="37" y="403"/>
                  </a:lnTo>
                  <a:lnTo>
                    <a:pt x="70" y="422"/>
                  </a:lnTo>
                  <a:lnTo>
                    <a:pt x="100" y="436"/>
                  </a:lnTo>
                  <a:lnTo>
                    <a:pt x="129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3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1" y="345"/>
                  </a:lnTo>
                  <a:lnTo>
                    <a:pt x="182" y="330"/>
                  </a:lnTo>
                  <a:lnTo>
                    <a:pt x="157" y="314"/>
                  </a:lnTo>
                  <a:lnTo>
                    <a:pt x="124" y="296"/>
                  </a:lnTo>
                  <a:lnTo>
                    <a:pt x="99" y="279"/>
                  </a:lnTo>
                  <a:lnTo>
                    <a:pt x="76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0" y="174"/>
                  </a:lnTo>
                  <a:lnTo>
                    <a:pt x="18" y="144"/>
                  </a:lnTo>
                  <a:lnTo>
                    <a:pt x="22" y="106"/>
                  </a:lnTo>
                  <a:lnTo>
                    <a:pt x="30" y="75"/>
                  </a:lnTo>
                  <a:lnTo>
                    <a:pt x="46" y="50"/>
                  </a:lnTo>
                  <a:lnTo>
                    <a:pt x="68" y="27"/>
                  </a:lnTo>
                  <a:lnTo>
                    <a:pt x="95" y="12"/>
                  </a:lnTo>
                  <a:lnTo>
                    <a:pt x="128" y="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68" name="Freeform 22"/>
            <p:cNvSpPr>
              <a:spLocks noEditPoints="1"/>
            </p:cNvSpPr>
            <p:nvPr userDrawn="1"/>
          </p:nvSpPr>
          <p:spPr bwMode="auto">
            <a:xfrm>
              <a:off x="6391163" y="4369139"/>
              <a:ext cx="361200" cy="528970"/>
            </a:xfrm>
            <a:custGeom>
              <a:avLst/>
              <a:gdLst>
                <a:gd name="T0" fmla="*/ 181 w 366"/>
                <a:gd name="T1" fmla="*/ 87 h 536"/>
                <a:gd name="T2" fmla="*/ 159 w 366"/>
                <a:gd name="T3" fmla="*/ 91 h 536"/>
                <a:gd name="T4" fmla="*/ 140 w 366"/>
                <a:gd name="T5" fmla="*/ 103 h 536"/>
                <a:gd name="T6" fmla="*/ 123 w 366"/>
                <a:gd name="T7" fmla="*/ 120 h 536"/>
                <a:gd name="T8" fmla="*/ 111 w 366"/>
                <a:gd name="T9" fmla="*/ 145 h 536"/>
                <a:gd name="T10" fmla="*/ 101 w 366"/>
                <a:gd name="T11" fmla="*/ 178 h 536"/>
                <a:gd name="T12" fmla="*/ 96 w 366"/>
                <a:gd name="T13" fmla="*/ 219 h 536"/>
                <a:gd name="T14" fmla="*/ 270 w 366"/>
                <a:gd name="T15" fmla="*/ 219 h 536"/>
                <a:gd name="T16" fmla="*/ 265 w 366"/>
                <a:gd name="T17" fmla="*/ 183 h 536"/>
                <a:gd name="T18" fmla="*/ 256 w 366"/>
                <a:gd name="T19" fmla="*/ 150 h 536"/>
                <a:gd name="T20" fmla="*/ 244 w 366"/>
                <a:gd name="T21" fmla="*/ 125 h 536"/>
                <a:gd name="T22" fmla="*/ 227 w 366"/>
                <a:gd name="T23" fmla="*/ 104 h 536"/>
                <a:gd name="T24" fmla="*/ 207 w 366"/>
                <a:gd name="T25" fmla="*/ 92 h 536"/>
                <a:gd name="T26" fmla="*/ 181 w 366"/>
                <a:gd name="T27" fmla="*/ 87 h 536"/>
                <a:gd name="T28" fmla="*/ 185 w 366"/>
                <a:gd name="T29" fmla="*/ 0 h 536"/>
                <a:gd name="T30" fmla="*/ 217 w 366"/>
                <a:gd name="T31" fmla="*/ 2 h 536"/>
                <a:gd name="T32" fmla="*/ 248 w 366"/>
                <a:gd name="T33" fmla="*/ 12 h 536"/>
                <a:gd name="T34" fmla="*/ 277 w 366"/>
                <a:gd name="T35" fmla="*/ 29 h 536"/>
                <a:gd name="T36" fmla="*/ 302 w 366"/>
                <a:gd name="T37" fmla="*/ 51 h 536"/>
                <a:gd name="T38" fmla="*/ 323 w 366"/>
                <a:gd name="T39" fmla="*/ 80 h 536"/>
                <a:gd name="T40" fmla="*/ 342 w 366"/>
                <a:gd name="T41" fmla="*/ 118 h 536"/>
                <a:gd name="T42" fmla="*/ 354 w 366"/>
                <a:gd name="T43" fmla="*/ 161 h 536"/>
                <a:gd name="T44" fmla="*/ 362 w 366"/>
                <a:gd name="T45" fmla="*/ 210 h 536"/>
                <a:gd name="T46" fmla="*/ 366 w 366"/>
                <a:gd name="T47" fmla="*/ 267 h 536"/>
                <a:gd name="T48" fmla="*/ 366 w 366"/>
                <a:gd name="T49" fmla="*/ 284 h 536"/>
                <a:gd name="T50" fmla="*/ 364 w 366"/>
                <a:gd name="T51" fmla="*/ 301 h 536"/>
                <a:gd name="T52" fmla="*/ 94 w 366"/>
                <a:gd name="T53" fmla="*/ 301 h 536"/>
                <a:gd name="T54" fmla="*/ 99 w 366"/>
                <a:gd name="T55" fmla="*/ 340 h 536"/>
                <a:gd name="T56" fmla="*/ 106 w 366"/>
                <a:gd name="T57" fmla="*/ 374 h 536"/>
                <a:gd name="T58" fmla="*/ 118 w 366"/>
                <a:gd name="T59" fmla="*/ 400 h 536"/>
                <a:gd name="T60" fmla="*/ 132 w 366"/>
                <a:gd name="T61" fmla="*/ 420 h 536"/>
                <a:gd name="T62" fmla="*/ 149 w 366"/>
                <a:gd name="T63" fmla="*/ 436 h 536"/>
                <a:gd name="T64" fmla="*/ 169 w 366"/>
                <a:gd name="T65" fmla="*/ 444 h 536"/>
                <a:gd name="T66" fmla="*/ 191 w 366"/>
                <a:gd name="T67" fmla="*/ 446 h 536"/>
                <a:gd name="T68" fmla="*/ 220 w 366"/>
                <a:gd name="T69" fmla="*/ 444 h 536"/>
                <a:gd name="T70" fmla="*/ 243 w 366"/>
                <a:gd name="T71" fmla="*/ 437 h 536"/>
                <a:gd name="T72" fmla="*/ 263 w 366"/>
                <a:gd name="T73" fmla="*/ 425 h 536"/>
                <a:gd name="T74" fmla="*/ 285 w 366"/>
                <a:gd name="T75" fmla="*/ 408 h 536"/>
                <a:gd name="T76" fmla="*/ 343 w 366"/>
                <a:gd name="T77" fmla="*/ 468 h 536"/>
                <a:gd name="T78" fmla="*/ 319 w 366"/>
                <a:gd name="T79" fmla="*/ 490 h 536"/>
                <a:gd name="T80" fmla="*/ 292 w 366"/>
                <a:gd name="T81" fmla="*/ 509 h 536"/>
                <a:gd name="T82" fmla="*/ 261 w 366"/>
                <a:gd name="T83" fmla="*/ 523 h 536"/>
                <a:gd name="T84" fmla="*/ 227 w 366"/>
                <a:gd name="T85" fmla="*/ 533 h 536"/>
                <a:gd name="T86" fmla="*/ 190 w 366"/>
                <a:gd name="T87" fmla="*/ 536 h 536"/>
                <a:gd name="T88" fmla="*/ 150 w 366"/>
                <a:gd name="T89" fmla="*/ 533 h 536"/>
                <a:gd name="T90" fmla="*/ 116 w 366"/>
                <a:gd name="T91" fmla="*/ 521 h 536"/>
                <a:gd name="T92" fmla="*/ 86 w 366"/>
                <a:gd name="T93" fmla="*/ 504 h 536"/>
                <a:gd name="T94" fmla="*/ 60 w 366"/>
                <a:gd name="T95" fmla="*/ 478 h 536"/>
                <a:gd name="T96" fmla="*/ 39 w 366"/>
                <a:gd name="T97" fmla="*/ 448 h 536"/>
                <a:gd name="T98" fmla="*/ 22 w 366"/>
                <a:gd name="T99" fmla="*/ 412 h 536"/>
                <a:gd name="T100" fmla="*/ 10 w 366"/>
                <a:gd name="T101" fmla="*/ 369 h 536"/>
                <a:gd name="T102" fmla="*/ 2 w 366"/>
                <a:gd name="T103" fmla="*/ 323 h 536"/>
                <a:gd name="T104" fmla="*/ 0 w 366"/>
                <a:gd name="T105" fmla="*/ 270 h 536"/>
                <a:gd name="T106" fmla="*/ 4 w 366"/>
                <a:gd name="T107" fmla="*/ 214 h 536"/>
                <a:gd name="T108" fmla="*/ 10 w 366"/>
                <a:gd name="T109" fmla="*/ 164 h 536"/>
                <a:gd name="T110" fmla="*/ 24 w 366"/>
                <a:gd name="T111" fmla="*/ 120 h 536"/>
                <a:gd name="T112" fmla="*/ 41 w 366"/>
                <a:gd name="T113" fmla="*/ 84 h 536"/>
                <a:gd name="T114" fmla="*/ 62 w 366"/>
                <a:gd name="T115" fmla="*/ 53 h 536"/>
                <a:gd name="T116" fmla="*/ 87 w 366"/>
                <a:gd name="T117" fmla="*/ 29 h 536"/>
                <a:gd name="T118" fmla="*/ 116 w 366"/>
                <a:gd name="T119" fmla="*/ 12 h 536"/>
                <a:gd name="T120" fmla="*/ 149 w 366"/>
                <a:gd name="T121" fmla="*/ 4 h 536"/>
                <a:gd name="T122" fmla="*/ 185 w 366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6" h="536">
                  <a:moveTo>
                    <a:pt x="181" y="87"/>
                  </a:moveTo>
                  <a:lnTo>
                    <a:pt x="159" y="91"/>
                  </a:lnTo>
                  <a:lnTo>
                    <a:pt x="140" y="103"/>
                  </a:lnTo>
                  <a:lnTo>
                    <a:pt x="123" y="120"/>
                  </a:lnTo>
                  <a:lnTo>
                    <a:pt x="111" y="145"/>
                  </a:lnTo>
                  <a:lnTo>
                    <a:pt x="101" y="178"/>
                  </a:lnTo>
                  <a:lnTo>
                    <a:pt x="96" y="219"/>
                  </a:lnTo>
                  <a:lnTo>
                    <a:pt x="270" y="219"/>
                  </a:lnTo>
                  <a:lnTo>
                    <a:pt x="265" y="183"/>
                  </a:lnTo>
                  <a:lnTo>
                    <a:pt x="256" y="150"/>
                  </a:lnTo>
                  <a:lnTo>
                    <a:pt x="244" y="125"/>
                  </a:lnTo>
                  <a:lnTo>
                    <a:pt x="227" y="104"/>
                  </a:lnTo>
                  <a:lnTo>
                    <a:pt x="207" y="92"/>
                  </a:lnTo>
                  <a:lnTo>
                    <a:pt x="181" y="87"/>
                  </a:lnTo>
                  <a:close/>
                  <a:moveTo>
                    <a:pt x="185" y="0"/>
                  </a:moveTo>
                  <a:lnTo>
                    <a:pt x="217" y="2"/>
                  </a:lnTo>
                  <a:lnTo>
                    <a:pt x="248" y="12"/>
                  </a:lnTo>
                  <a:lnTo>
                    <a:pt x="277" y="29"/>
                  </a:lnTo>
                  <a:lnTo>
                    <a:pt x="302" y="51"/>
                  </a:lnTo>
                  <a:lnTo>
                    <a:pt x="323" y="80"/>
                  </a:lnTo>
                  <a:lnTo>
                    <a:pt x="342" y="118"/>
                  </a:lnTo>
                  <a:lnTo>
                    <a:pt x="354" y="161"/>
                  </a:lnTo>
                  <a:lnTo>
                    <a:pt x="362" y="210"/>
                  </a:lnTo>
                  <a:lnTo>
                    <a:pt x="366" y="267"/>
                  </a:lnTo>
                  <a:lnTo>
                    <a:pt x="366" y="284"/>
                  </a:lnTo>
                  <a:lnTo>
                    <a:pt x="364" y="301"/>
                  </a:lnTo>
                  <a:lnTo>
                    <a:pt x="94" y="301"/>
                  </a:lnTo>
                  <a:lnTo>
                    <a:pt x="99" y="340"/>
                  </a:lnTo>
                  <a:lnTo>
                    <a:pt x="106" y="374"/>
                  </a:lnTo>
                  <a:lnTo>
                    <a:pt x="118" y="400"/>
                  </a:lnTo>
                  <a:lnTo>
                    <a:pt x="132" y="420"/>
                  </a:lnTo>
                  <a:lnTo>
                    <a:pt x="149" y="436"/>
                  </a:lnTo>
                  <a:lnTo>
                    <a:pt x="169" y="444"/>
                  </a:lnTo>
                  <a:lnTo>
                    <a:pt x="191" y="446"/>
                  </a:lnTo>
                  <a:lnTo>
                    <a:pt x="220" y="444"/>
                  </a:lnTo>
                  <a:lnTo>
                    <a:pt x="243" y="437"/>
                  </a:lnTo>
                  <a:lnTo>
                    <a:pt x="263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2" y="509"/>
                  </a:lnTo>
                  <a:lnTo>
                    <a:pt x="261" y="523"/>
                  </a:lnTo>
                  <a:lnTo>
                    <a:pt x="227" y="533"/>
                  </a:lnTo>
                  <a:lnTo>
                    <a:pt x="190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6" y="504"/>
                  </a:lnTo>
                  <a:lnTo>
                    <a:pt x="60" y="478"/>
                  </a:lnTo>
                  <a:lnTo>
                    <a:pt x="39" y="448"/>
                  </a:lnTo>
                  <a:lnTo>
                    <a:pt x="22" y="412"/>
                  </a:lnTo>
                  <a:lnTo>
                    <a:pt x="10" y="369"/>
                  </a:lnTo>
                  <a:lnTo>
                    <a:pt x="2" y="323"/>
                  </a:lnTo>
                  <a:lnTo>
                    <a:pt x="0" y="270"/>
                  </a:lnTo>
                  <a:lnTo>
                    <a:pt x="4" y="214"/>
                  </a:lnTo>
                  <a:lnTo>
                    <a:pt x="10" y="164"/>
                  </a:lnTo>
                  <a:lnTo>
                    <a:pt x="24" y="120"/>
                  </a:lnTo>
                  <a:lnTo>
                    <a:pt x="41" y="84"/>
                  </a:lnTo>
                  <a:lnTo>
                    <a:pt x="62" y="53"/>
                  </a:lnTo>
                  <a:lnTo>
                    <a:pt x="87" y="29"/>
                  </a:lnTo>
                  <a:lnTo>
                    <a:pt x="116" y="12"/>
                  </a:lnTo>
                  <a:lnTo>
                    <a:pt x="149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69" name="Freeform 23"/>
            <p:cNvSpPr>
              <a:spLocks/>
            </p:cNvSpPr>
            <p:nvPr userDrawn="1"/>
          </p:nvSpPr>
          <p:spPr bwMode="auto">
            <a:xfrm>
              <a:off x="6815524" y="4369139"/>
              <a:ext cx="252643" cy="519102"/>
            </a:xfrm>
            <a:custGeom>
              <a:avLst/>
              <a:gdLst>
                <a:gd name="T0" fmla="*/ 185 w 256"/>
                <a:gd name="T1" fmla="*/ 0 h 526"/>
                <a:gd name="T2" fmla="*/ 216 w 256"/>
                <a:gd name="T3" fmla="*/ 2 h 526"/>
                <a:gd name="T4" fmla="*/ 238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6 w 256"/>
                <a:gd name="T11" fmla="*/ 103 h 526"/>
                <a:gd name="T12" fmla="*/ 193 w 256"/>
                <a:gd name="T13" fmla="*/ 97 h 526"/>
                <a:gd name="T14" fmla="*/ 168 w 256"/>
                <a:gd name="T15" fmla="*/ 96 h 526"/>
                <a:gd name="T16" fmla="*/ 149 w 256"/>
                <a:gd name="T17" fmla="*/ 97 h 526"/>
                <a:gd name="T18" fmla="*/ 128 w 256"/>
                <a:gd name="T19" fmla="*/ 104 h 526"/>
                <a:gd name="T20" fmla="*/ 111 w 256"/>
                <a:gd name="T21" fmla="*/ 116 h 526"/>
                <a:gd name="T22" fmla="*/ 94 w 256"/>
                <a:gd name="T23" fmla="*/ 137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1 w 256"/>
                <a:gd name="T35" fmla="*/ 27 h 526"/>
                <a:gd name="T36" fmla="*/ 134 w 256"/>
                <a:gd name="T37" fmla="*/ 12 h 526"/>
                <a:gd name="T38" fmla="*/ 157 w 256"/>
                <a:gd name="T39" fmla="*/ 4 h 526"/>
                <a:gd name="T40" fmla="*/ 185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5" y="0"/>
                  </a:moveTo>
                  <a:lnTo>
                    <a:pt x="216" y="2"/>
                  </a:lnTo>
                  <a:lnTo>
                    <a:pt x="238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6" y="103"/>
                  </a:lnTo>
                  <a:lnTo>
                    <a:pt x="193" y="97"/>
                  </a:lnTo>
                  <a:lnTo>
                    <a:pt x="168" y="96"/>
                  </a:lnTo>
                  <a:lnTo>
                    <a:pt x="149" y="97"/>
                  </a:lnTo>
                  <a:lnTo>
                    <a:pt x="128" y="104"/>
                  </a:lnTo>
                  <a:lnTo>
                    <a:pt x="111" y="116"/>
                  </a:lnTo>
                  <a:lnTo>
                    <a:pt x="94" y="137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4" y="12"/>
                  </a:lnTo>
                  <a:lnTo>
                    <a:pt x="157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70" name="Rectangle 24"/>
            <p:cNvSpPr>
              <a:spLocks noChangeArrowheads="1"/>
            </p:cNvSpPr>
            <p:nvPr userDrawn="1"/>
          </p:nvSpPr>
          <p:spPr bwMode="auto">
            <a:xfrm>
              <a:off x="7117511" y="4379007"/>
              <a:ext cx="92767" cy="509233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71" name="Freeform 25"/>
            <p:cNvSpPr>
              <a:spLocks/>
            </p:cNvSpPr>
            <p:nvPr userDrawn="1"/>
          </p:nvSpPr>
          <p:spPr bwMode="auto">
            <a:xfrm>
              <a:off x="7201396" y="4379007"/>
              <a:ext cx="192443" cy="696741"/>
            </a:xfrm>
            <a:custGeom>
              <a:avLst/>
              <a:gdLst>
                <a:gd name="T0" fmla="*/ 101 w 195"/>
                <a:gd name="T1" fmla="*/ 0 h 706"/>
                <a:gd name="T2" fmla="*/ 195 w 195"/>
                <a:gd name="T3" fmla="*/ 0 h 706"/>
                <a:gd name="T4" fmla="*/ 195 w 195"/>
                <a:gd name="T5" fmla="*/ 497 h 706"/>
                <a:gd name="T6" fmla="*/ 193 w 195"/>
                <a:gd name="T7" fmla="*/ 543 h 706"/>
                <a:gd name="T8" fmla="*/ 185 w 195"/>
                <a:gd name="T9" fmla="*/ 583 h 706"/>
                <a:gd name="T10" fmla="*/ 173 w 195"/>
                <a:gd name="T11" fmla="*/ 615 h 706"/>
                <a:gd name="T12" fmla="*/ 154 w 195"/>
                <a:gd name="T13" fmla="*/ 644 h 706"/>
                <a:gd name="T14" fmla="*/ 130 w 195"/>
                <a:gd name="T15" fmla="*/ 666 h 706"/>
                <a:gd name="T16" fmla="*/ 101 w 195"/>
                <a:gd name="T17" fmla="*/ 684 h 706"/>
                <a:gd name="T18" fmla="*/ 65 w 195"/>
                <a:gd name="T19" fmla="*/ 697 h 706"/>
                <a:gd name="T20" fmla="*/ 24 w 195"/>
                <a:gd name="T21" fmla="*/ 706 h 706"/>
                <a:gd name="T22" fmla="*/ 0 w 195"/>
                <a:gd name="T23" fmla="*/ 629 h 706"/>
                <a:gd name="T24" fmla="*/ 33 w 195"/>
                <a:gd name="T25" fmla="*/ 619 h 706"/>
                <a:gd name="T26" fmla="*/ 60 w 195"/>
                <a:gd name="T27" fmla="*/ 605 h 706"/>
                <a:gd name="T28" fmla="*/ 79 w 195"/>
                <a:gd name="T29" fmla="*/ 588 h 706"/>
                <a:gd name="T30" fmla="*/ 91 w 195"/>
                <a:gd name="T31" fmla="*/ 566 h 706"/>
                <a:gd name="T32" fmla="*/ 98 w 195"/>
                <a:gd name="T33" fmla="*/ 538 h 706"/>
                <a:gd name="T34" fmla="*/ 101 w 195"/>
                <a:gd name="T35" fmla="*/ 502 h 706"/>
                <a:gd name="T36" fmla="*/ 101 w 195"/>
                <a:gd name="T37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5" h="706">
                  <a:moveTo>
                    <a:pt x="101" y="0"/>
                  </a:moveTo>
                  <a:lnTo>
                    <a:pt x="195" y="0"/>
                  </a:lnTo>
                  <a:lnTo>
                    <a:pt x="195" y="497"/>
                  </a:lnTo>
                  <a:lnTo>
                    <a:pt x="193" y="543"/>
                  </a:lnTo>
                  <a:lnTo>
                    <a:pt x="185" y="583"/>
                  </a:lnTo>
                  <a:lnTo>
                    <a:pt x="173" y="615"/>
                  </a:lnTo>
                  <a:lnTo>
                    <a:pt x="154" y="644"/>
                  </a:lnTo>
                  <a:lnTo>
                    <a:pt x="130" y="666"/>
                  </a:lnTo>
                  <a:lnTo>
                    <a:pt x="101" y="684"/>
                  </a:lnTo>
                  <a:lnTo>
                    <a:pt x="65" y="697"/>
                  </a:lnTo>
                  <a:lnTo>
                    <a:pt x="24" y="706"/>
                  </a:lnTo>
                  <a:lnTo>
                    <a:pt x="0" y="629"/>
                  </a:lnTo>
                  <a:lnTo>
                    <a:pt x="33" y="619"/>
                  </a:lnTo>
                  <a:lnTo>
                    <a:pt x="60" y="605"/>
                  </a:lnTo>
                  <a:lnTo>
                    <a:pt x="79" y="588"/>
                  </a:lnTo>
                  <a:lnTo>
                    <a:pt x="91" y="566"/>
                  </a:lnTo>
                  <a:lnTo>
                    <a:pt x="98" y="538"/>
                  </a:lnTo>
                  <a:lnTo>
                    <a:pt x="101" y="50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72" name="Freeform 26"/>
            <p:cNvSpPr>
              <a:spLocks/>
            </p:cNvSpPr>
            <p:nvPr userDrawn="1"/>
          </p:nvSpPr>
          <p:spPr bwMode="auto">
            <a:xfrm>
              <a:off x="4125275" y="5145817"/>
              <a:ext cx="378964" cy="679964"/>
            </a:xfrm>
            <a:custGeom>
              <a:avLst/>
              <a:gdLst>
                <a:gd name="T0" fmla="*/ 0 w 384"/>
                <a:gd name="T1" fmla="*/ 0 h 689"/>
                <a:gd name="T2" fmla="*/ 95 w 384"/>
                <a:gd name="T3" fmla="*/ 0 h 689"/>
                <a:gd name="T4" fmla="*/ 244 w 384"/>
                <a:gd name="T5" fmla="*/ 328 h 689"/>
                <a:gd name="T6" fmla="*/ 253 w 384"/>
                <a:gd name="T7" fmla="*/ 345 h 689"/>
                <a:gd name="T8" fmla="*/ 261 w 384"/>
                <a:gd name="T9" fmla="*/ 366 h 689"/>
                <a:gd name="T10" fmla="*/ 270 w 384"/>
                <a:gd name="T11" fmla="*/ 388 h 689"/>
                <a:gd name="T12" fmla="*/ 278 w 384"/>
                <a:gd name="T13" fmla="*/ 410 h 689"/>
                <a:gd name="T14" fmla="*/ 287 w 384"/>
                <a:gd name="T15" fmla="*/ 427 h 689"/>
                <a:gd name="T16" fmla="*/ 292 w 384"/>
                <a:gd name="T17" fmla="*/ 441 h 689"/>
                <a:gd name="T18" fmla="*/ 292 w 384"/>
                <a:gd name="T19" fmla="*/ 421 h 689"/>
                <a:gd name="T20" fmla="*/ 292 w 384"/>
                <a:gd name="T21" fmla="*/ 392 h 689"/>
                <a:gd name="T22" fmla="*/ 290 w 384"/>
                <a:gd name="T23" fmla="*/ 359 h 689"/>
                <a:gd name="T24" fmla="*/ 290 w 384"/>
                <a:gd name="T25" fmla="*/ 328 h 689"/>
                <a:gd name="T26" fmla="*/ 290 w 384"/>
                <a:gd name="T27" fmla="*/ 304 h 689"/>
                <a:gd name="T28" fmla="*/ 290 w 384"/>
                <a:gd name="T29" fmla="*/ 0 h 689"/>
                <a:gd name="T30" fmla="*/ 384 w 384"/>
                <a:gd name="T31" fmla="*/ 0 h 689"/>
                <a:gd name="T32" fmla="*/ 384 w 384"/>
                <a:gd name="T33" fmla="*/ 689 h 689"/>
                <a:gd name="T34" fmla="*/ 305 w 384"/>
                <a:gd name="T35" fmla="*/ 689 h 689"/>
                <a:gd name="T36" fmla="*/ 140 w 384"/>
                <a:gd name="T37" fmla="*/ 320 h 689"/>
                <a:gd name="T38" fmla="*/ 133 w 384"/>
                <a:gd name="T39" fmla="*/ 303 h 689"/>
                <a:gd name="T40" fmla="*/ 123 w 384"/>
                <a:gd name="T41" fmla="*/ 282 h 689"/>
                <a:gd name="T42" fmla="*/ 114 w 384"/>
                <a:gd name="T43" fmla="*/ 260 h 689"/>
                <a:gd name="T44" fmla="*/ 106 w 384"/>
                <a:gd name="T45" fmla="*/ 240 h 689"/>
                <a:gd name="T46" fmla="*/ 97 w 384"/>
                <a:gd name="T47" fmla="*/ 221 h 689"/>
                <a:gd name="T48" fmla="*/ 92 w 384"/>
                <a:gd name="T49" fmla="*/ 207 h 689"/>
                <a:gd name="T50" fmla="*/ 92 w 384"/>
                <a:gd name="T51" fmla="*/ 228 h 689"/>
                <a:gd name="T52" fmla="*/ 94 w 384"/>
                <a:gd name="T53" fmla="*/ 257 h 689"/>
                <a:gd name="T54" fmla="*/ 94 w 384"/>
                <a:gd name="T55" fmla="*/ 289 h 689"/>
                <a:gd name="T56" fmla="*/ 94 w 384"/>
                <a:gd name="T57" fmla="*/ 320 h 689"/>
                <a:gd name="T58" fmla="*/ 94 w 384"/>
                <a:gd name="T59" fmla="*/ 345 h 689"/>
                <a:gd name="T60" fmla="*/ 94 w 384"/>
                <a:gd name="T61" fmla="*/ 689 h 689"/>
                <a:gd name="T62" fmla="*/ 0 w 384"/>
                <a:gd name="T63" fmla="*/ 689 h 689"/>
                <a:gd name="T64" fmla="*/ 0 w 384"/>
                <a:gd name="T65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689">
                  <a:moveTo>
                    <a:pt x="0" y="0"/>
                  </a:moveTo>
                  <a:lnTo>
                    <a:pt x="95" y="0"/>
                  </a:lnTo>
                  <a:lnTo>
                    <a:pt x="244" y="328"/>
                  </a:lnTo>
                  <a:lnTo>
                    <a:pt x="253" y="345"/>
                  </a:lnTo>
                  <a:lnTo>
                    <a:pt x="261" y="366"/>
                  </a:lnTo>
                  <a:lnTo>
                    <a:pt x="270" y="388"/>
                  </a:lnTo>
                  <a:lnTo>
                    <a:pt x="278" y="410"/>
                  </a:lnTo>
                  <a:lnTo>
                    <a:pt x="287" y="427"/>
                  </a:lnTo>
                  <a:lnTo>
                    <a:pt x="292" y="441"/>
                  </a:lnTo>
                  <a:lnTo>
                    <a:pt x="292" y="421"/>
                  </a:lnTo>
                  <a:lnTo>
                    <a:pt x="292" y="392"/>
                  </a:lnTo>
                  <a:lnTo>
                    <a:pt x="290" y="359"/>
                  </a:lnTo>
                  <a:lnTo>
                    <a:pt x="290" y="328"/>
                  </a:lnTo>
                  <a:lnTo>
                    <a:pt x="290" y="304"/>
                  </a:lnTo>
                  <a:lnTo>
                    <a:pt x="290" y="0"/>
                  </a:lnTo>
                  <a:lnTo>
                    <a:pt x="384" y="0"/>
                  </a:lnTo>
                  <a:lnTo>
                    <a:pt x="384" y="689"/>
                  </a:lnTo>
                  <a:lnTo>
                    <a:pt x="305" y="689"/>
                  </a:lnTo>
                  <a:lnTo>
                    <a:pt x="140" y="320"/>
                  </a:lnTo>
                  <a:lnTo>
                    <a:pt x="133" y="303"/>
                  </a:lnTo>
                  <a:lnTo>
                    <a:pt x="123" y="282"/>
                  </a:lnTo>
                  <a:lnTo>
                    <a:pt x="114" y="260"/>
                  </a:lnTo>
                  <a:lnTo>
                    <a:pt x="106" y="240"/>
                  </a:lnTo>
                  <a:lnTo>
                    <a:pt x="97" y="221"/>
                  </a:lnTo>
                  <a:lnTo>
                    <a:pt x="92" y="207"/>
                  </a:lnTo>
                  <a:lnTo>
                    <a:pt x="92" y="228"/>
                  </a:lnTo>
                  <a:lnTo>
                    <a:pt x="94" y="257"/>
                  </a:lnTo>
                  <a:lnTo>
                    <a:pt x="94" y="289"/>
                  </a:lnTo>
                  <a:lnTo>
                    <a:pt x="94" y="320"/>
                  </a:lnTo>
                  <a:lnTo>
                    <a:pt x="94" y="345"/>
                  </a:lnTo>
                  <a:lnTo>
                    <a:pt x="94" y="689"/>
                  </a:lnTo>
                  <a:lnTo>
                    <a:pt x="0" y="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73" name="Freeform 27"/>
            <p:cNvSpPr>
              <a:spLocks noEditPoints="1"/>
            </p:cNvSpPr>
            <p:nvPr userDrawn="1"/>
          </p:nvSpPr>
          <p:spPr bwMode="auto">
            <a:xfrm>
              <a:off x="4582203" y="5306680"/>
              <a:ext cx="360213" cy="528970"/>
            </a:xfrm>
            <a:custGeom>
              <a:avLst/>
              <a:gdLst>
                <a:gd name="T0" fmla="*/ 181 w 365"/>
                <a:gd name="T1" fmla="*/ 87 h 536"/>
                <a:gd name="T2" fmla="*/ 158 w 365"/>
                <a:gd name="T3" fmla="*/ 92 h 536"/>
                <a:gd name="T4" fmla="*/ 138 w 365"/>
                <a:gd name="T5" fmla="*/ 102 h 536"/>
                <a:gd name="T6" fmla="*/ 122 w 365"/>
                <a:gd name="T7" fmla="*/ 119 h 536"/>
                <a:gd name="T8" fmla="*/ 109 w 365"/>
                <a:gd name="T9" fmla="*/ 145 h 536"/>
                <a:gd name="T10" fmla="*/ 100 w 365"/>
                <a:gd name="T11" fmla="*/ 177 h 536"/>
                <a:gd name="T12" fmla="*/ 93 w 365"/>
                <a:gd name="T13" fmla="*/ 218 h 536"/>
                <a:gd name="T14" fmla="*/ 268 w 365"/>
                <a:gd name="T15" fmla="*/ 218 h 536"/>
                <a:gd name="T16" fmla="*/ 264 w 365"/>
                <a:gd name="T17" fmla="*/ 182 h 536"/>
                <a:gd name="T18" fmla="*/ 256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1 w 365"/>
                <a:gd name="T27" fmla="*/ 87 h 536"/>
                <a:gd name="T28" fmla="*/ 182 w 365"/>
                <a:gd name="T29" fmla="*/ 0 h 536"/>
                <a:gd name="T30" fmla="*/ 216 w 365"/>
                <a:gd name="T31" fmla="*/ 3 h 536"/>
                <a:gd name="T32" fmla="*/ 247 w 365"/>
                <a:gd name="T33" fmla="*/ 12 h 536"/>
                <a:gd name="T34" fmla="*/ 276 w 365"/>
                <a:gd name="T35" fmla="*/ 29 h 536"/>
                <a:gd name="T36" fmla="*/ 300 w 365"/>
                <a:gd name="T37" fmla="*/ 51 h 536"/>
                <a:gd name="T38" fmla="*/ 322 w 365"/>
                <a:gd name="T39" fmla="*/ 82 h 536"/>
                <a:gd name="T40" fmla="*/ 339 w 365"/>
                <a:gd name="T41" fmla="*/ 118 h 536"/>
                <a:gd name="T42" fmla="*/ 353 w 365"/>
                <a:gd name="T43" fmla="*/ 160 h 536"/>
                <a:gd name="T44" fmla="*/ 361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3 w 365"/>
                <a:gd name="T51" fmla="*/ 300 h 536"/>
                <a:gd name="T52" fmla="*/ 93 w 365"/>
                <a:gd name="T53" fmla="*/ 300 h 536"/>
                <a:gd name="T54" fmla="*/ 97 w 365"/>
                <a:gd name="T55" fmla="*/ 340 h 536"/>
                <a:gd name="T56" fmla="*/ 105 w 365"/>
                <a:gd name="T57" fmla="*/ 374 h 536"/>
                <a:gd name="T58" fmla="*/ 117 w 365"/>
                <a:gd name="T59" fmla="*/ 399 h 536"/>
                <a:gd name="T60" fmla="*/ 131 w 365"/>
                <a:gd name="T61" fmla="*/ 420 h 536"/>
                <a:gd name="T62" fmla="*/ 148 w 365"/>
                <a:gd name="T63" fmla="*/ 435 h 536"/>
                <a:gd name="T64" fmla="*/ 169 w 365"/>
                <a:gd name="T65" fmla="*/ 444 h 536"/>
                <a:gd name="T66" fmla="*/ 191 w 365"/>
                <a:gd name="T67" fmla="*/ 445 h 536"/>
                <a:gd name="T68" fmla="*/ 220 w 365"/>
                <a:gd name="T69" fmla="*/ 444 h 536"/>
                <a:gd name="T70" fmla="*/ 242 w 365"/>
                <a:gd name="T71" fmla="*/ 437 h 536"/>
                <a:gd name="T72" fmla="*/ 262 w 365"/>
                <a:gd name="T73" fmla="*/ 425 h 536"/>
                <a:gd name="T74" fmla="*/ 283 w 365"/>
                <a:gd name="T75" fmla="*/ 408 h 536"/>
                <a:gd name="T76" fmla="*/ 341 w 365"/>
                <a:gd name="T77" fmla="*/ 468 h 536"/>
                <a:gd name="T78" fmla="*/ 319 w 365"/>
                <a:gd name="T79" fmla="*/ 490 h 536"/>
                <a:gd name="T80" fmla="*/ 291 w 365"/>
                <a:gd name="T81" fmla="*/ 509 h 536"/>
                <a:gd name="T82" fmla="*/ 261 w 365"/>
                <a:gd name="T83" fmla="*/ 524 h 536"/>
                <a:gd name="T84" fmla="*/ 227 w 365"/>
                <a:gd name="T85" fmla="*/ 533 h 536"/>
                <a:gd name="T86" fmla="*/ 189 w 365"/>
                <a:gd name="T87" fmla="*/ 536 h 536"/>
                <a:gd name="T88" fmla="*/ 150 w 365"/>
                <a:gd name="T89" fmla="*/ 533 h 536"/>
                <a:gd name="T90" fmla="*/ 116 w 365"/>
                <a:gd name="T91" fmla="*/ 521 h 536"/>
                <a:gd name="T92" fmla="*/ 85 w 365"/>
                <a:gd name="T93" fmla="*/ 504 h 536"/>
                <a:gd name="T94" fmla="*/ 59 w 365"/>
                <a:gd name="T95" fmla="*/ 478 h 536"/>
                <a:gd name="T96" fmla="*/ 37 w 365"/>
                <a:gd name="T97" fmla="*/ 447 h 536"/>
                <a:gd name="T98" fmla="*/ 22 w 365"/>
                <a:gd name="T99" fmla="*/ 411 h 536"/>
                <a:gd name="T100" fmla="*/ 8 w 365"/>
                <a:gd name="T101" fmla="*/ 369 h 536"/>
                <a:gd name="T102" fmla="*/ 1 w 365"/>
                <a:gd name="T103" fmla="*/ 323 h 536"/>
                <a:gd name="T104" fmla="*/ 0 w 365"/>
                <a:gd name="T105" fmla="*/ 270 h 536"/>
                <a:gd name="T106" fmla="*/ 1 w 365"/>
                <a:gd name="T107" fmla="*/ 213 h 536"/>
                <a:gd name="T108" fmla="*/ 10 w 365"/>
                <a:gd name="T109" fmla="*/ 164 h 536"/>
                <a:gd name="T110" fmla="*/ 22 w 365"/>
                <a:gd name="T111" fmla="*/ 119 h 536"/>
                <a:gd name="T112" fmla="*/ 41 w 365"/>
                <a:gd name="T113" fmla="*/ 83 h 536"/>
                <a:gd name="T114" fmla="*/ 61 w 365"/>
                <a:gd name="T115" fmla="*/ 53 h 536"/>
                <a:gd name="T116" fmla="*/ 87 w 365"/>
                <a:gd name="T117" fmla="*/ 29 h 536"/>
                <a:gd name="T118" fmla="*/ 116 w 365"/>
                <a:gd name="T119" fmla="*/ 13 h 536"/>
                <a:gd name="T120" fmla="*/ 148 w 365"/>
                <a:gd name="T121" fmla="*/ 3 h 536"/>
                <a:gd name="T122" fmla="*/ 182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1" y="87"/>
                  </a:moveTo>
                  <a:lnTo>
                    <a:pt x="158" y="92"/>
                  </a:lnTo>
                  <a:lnTo>
                    <a:pt x="138" y="102"/>
                  </a:lnTo>
                  <a:lnTo>
                    <a:pt x="122" y="119"/>
                  </a:lnTo>
                  <a:lnTo>
                    <a:pt x="109" y="145"/>
                  </a:lnTo>
                  <a:lnTo>
                    <a:pt x="100" y="177"/>
                  </a:lnTo>
                  <a:lnTo>
                    <a:pt x="93" y="218"/>
                  </a:lnTo>
                  <a:lnTo>
                    <a:pt x="268" y="218"/>
                  </a:lnTo>
                  <a:lnTo>
                    <a:pt x="264" y="182"/>
                  </a:lnTo>
                  <a:lnTo>
                    <a:pt x="256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1" y="87"/>
                  </a:lnTo>
                  <a:close/>
                  <a:moveTo>
                    <a:pt x="182" y="0"/>
                  </a:moveTo>
                  <a:lnTo>
                    <a:pt x="216" y="3"/>
                  </a:lnTo>
                  <a:lnTo>
                    <a:pt x="247" y="12"/>
                  </a:lnTo>
                  <a:lnTo>
                    <a:pt x="276" y="29"/>
                  </a:lnTo>
                  <a:lnTo>
                    <a:pt x="300" y="51"/>
                  </a:lnTo>
                  <a:lnTo>
                    <a:pt x="322" y="82"/>
                  </a:lnTo>
                  <a:lnTo>
                    <a:pt x="339" y="118"/>
                  </a:lnTo>
                  <a:lnTo>
                    <a:pt x="353" y="160"/>
                  </a:lnTo>
                  <a:lnTo>
                    <a:pt x="361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3" y="300"/>
                  </a:lnTo>
                  <a:lnTo>
                    <a:pt x="93" y="300"/>
                  </a:lnTo>
                  <a:lnTo>
                    <a:pt x="97" y="340"/>
                  </a:lnTo>
                  <a:lnTo>
                    <a:pt x="105" y="374"/>
                  </a:lnTo>
                  <a:lnTo>
                    <a:pt x="117" y="399"/>
                  </a:lnTo>
                  <a:lnTo>
                    <a:pt x="131" y="420"/>
                  </a:lnTo>
                  <a:lnTo>
                    <a:pt x="148" y="435"/>
                  </a:lnTo>
                  <a:lnTo>
                    <a:pt x="169" y="444"/>
                  </a:lnTo>
                  <a:lnTo>
                    <a:pt x="191" y="445"/>
                  </a:lnTo>
                  <a:lnTo>
                    <a:pt x="220" y="444"/>
                  </a:lnTo>
                  <a:lnTo>
                    <a:pt x="242" y="437"/>
                  </a:lnTo>
                  <a:lnTo>
                    <a:pt x="262" y="425"/>
                  </a:lnTo>
                  <a:lnTo>
                    <a:pt x="283" y="408"/>
                  </a:lnTo>
                  <a:lnTo>
                    <a:pt x="341" y="468"/>
                  </a:lnTo>
                  <a:lnTo>
                    <a:pt x="319" y="490"/>
                  </a:lnTo>
                  <a:lnTo>
                    <a:pt x="291" y="509"/>
                  </a:lnTo>
                  <a:lnTo>
                    <a:pt x="261" y="524"/>
                  </a:lnTo>
                  <a:lnTo>
                    <a:pt x="227" y="533"/>
                  </a:lnTo>
                  <a:lnTo>
                    <a:pt x="189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5" y="504"/>
                  </a:lnTo>
                  <a:lnTo>
                    <a:pt x="59" y="478"/>
                  </a:lnTo>
                  <a:lnTo>
                    <a:pt x="37" y="447"/>
                  </a:lnTo>
                  <a:lnTo>
                    <a:pt x="22" y="411"/>
                  </a:lnTo>
                  <a:lnTo>
                    <a:pt x="8" y="369"/>
                  </a:lnTo>
                  <a:lnTo>
                    <a:pt x="1" y="323"/>
                  </a:lnTo>
                  <a:lnTo>
                    <a:pt x="0" y="270"/>
                  </a:lnTo>
                  <a:lnTo>
                    <a:pt x="1" y="213"/>
                  </a:lnTo>
                  <a:lnTo>
                    <a:pt x="10" y="164"/>
                  </a:lnTo>
                  <a:lnTo>
                    <a:pt x="22" y="119"/>
                  </a:lnTo>
                  <a:lnTo>
                    <a:pt x="41" y="83"/>
                  </a:lnTo>
                  <a:lnTo>
                    <a:pt x="61" y="53"/>
                  </a:lnTo>
                  <a:lnTo>
                    <a:pt x="87" y="29"/>
                  </a:lnTo>
                  <a:lnTo>
                    <a:pt x="116" y="13"/>
                  </a:lnTo>
                  <a:lnTo>
                    <a:pt x="148" y="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74" name="Freeform 28"/>
            <p:cNvSpPr>
              <a:spLocks noEditPoints="1"/>
            </p:cNvSpPr>
            <p:nvPr userDrawn="1"/>
          </p:nvSpPr>
          <p:spPr bwMode="auto">
            <a:xfrm>
              <a:off x="4987813" y="5119171"/>
              <a:ext cx="340475" cy="716479"/>
            </a:xfrm>
            <a:custGeom>
              <a:avLst/>
              <a:gdLst>
                <a:gd name="T0" fmla="*/ 171 w 345"/>
                <a:gd name="T1" fmla="*/ 277 h 726"/>
                <a:gd name="T2" fmla="*/ 150 w 345"/>
                <a:gd name="T3" fmla="*/ 280 h 726"/>
                <a:gd name="T4" fmla="*/ 133 w 345"/>
                <a:gd name="T5" fmla="*/ 290 h 726"/>
                <a:gd name="T6" fmla="*/ 120 w 345"/>
                <a:gd name="T7" fmla="*/ 306 h 726"/>
                <a:gd name="T8" fmla="*/ 109 w 345"/>
                <a:gd name="T9" fmla="*/ 330 h 726"/>
                <a:gd name="T10" fmla="*/ 102 w 345"/>
                <a:gd name="T11" fmla="*/ 361 h 726"/>
                <a:gd name="T12" fmla="*/ 97 w 345"/>
                <a:gd name="T13" fmla="*/ 400 h 726"/>
                <a:gd name="T14" fmla="*/ 96 w 345"/>
                <a:gd name="T15" fmla="*/ 448 h 726"/>
                <a:gd name="T16" fmla="*/ 97 w 345"/>
                <a:gd name="T17" fmla="*/ 501 h 726"/>
                <a:gd name="T18" fmla="*/ 102 w 345"/>
                <a:gd name="T19" fmla="*/ 543 h 726"/>
                <a:gd name="T20" fmla="*/ 109 w 345"/>
                <a:gd name="T21" fmla="*/ 579 h 726"/>
                <a:gd name="T22" fmla="*/ 121 w 345"/>
                <a:gd name="T23" fmla="*/ 605 h 726"/>
                <a:gd name="T24" fmla="*/ 135 w 345"/>
                <a:gd name="T25" fmla="*/ 624 h 726"/>
                <a:gd name="T26" fmla="*/ 154 w 345"/>
                <a:gd name="T27" fmla="*/ 634 h 726"/>
                <a:gd name="T28" fmla="*/ 174 w 345"/>
                <a:gd name="T29" fmla="*/ 637 h 726"/>
                <a:gd name="T30" fmla="*/ 198 w 345"/>
                <a:gd name="T31" fmla="*/ 634 h 726"/>
                <a:gd name="T32" fmla="*/ 219 w 345"/>
                <a:gd name="T33" fmla="*/ 625 h 726"/>
                <a:gd name="T34" fmla="*/ 237 w 345"/>
                <a:gd name="T35" fmla="*/ 610 h 726"/>
                <a:gd name="T36" fmla="*/ 251 w 345"/>
                <a:gd name="T37" fmla="*/ 591 h 726"/>
                <a:gd name="T38" fmla="*/ 251 w 345"/>
                <a:gd name="T39" fmla="*/ 323 h 726"/>
                <a:gd name="T40" fmla="*/ 234 w 345"/>
                <a:gd name="T41" fmla="*/ 304 h 726"/>
                <a:gd name="T42" fmla="*/ 213 w 345"/>
                <a:gd name="T43" fmla="*/ 289 h 726"/>
                <a:gd name="T44" fmla="*/ 193 w 345"/>
                <a:gd name="T45" fmla="*/ 280 h 726"/>
                <a:gd name="T46" fmla="*/ 171 w 345"/>
                <a:gd name="T47" fmla="*/ 277 h 726"/>
                <a:gd name="T48" fmla="*/ 345 w 345"/>
                <a:gd name="T49" fmla="*/ 0 h 726"/>
                <a:gd name="T50" fmla="*/ 345 w 345"/>
                <a:gd name="T51" fmla="*/ 716 h 726"/>
                <a:gd name="T52" fmla="*/ 251 w 345"/>
                <a:gd name="T53" fmla="*/ 716 h 726"/>
                <a:gd name="T54" fmla="*/ 251 w 345"/>
                <a:gd name="T55" fmla="*/ 682 h 726"/>
                <a:gd name="T56" fmla="*/ 237 w 345"/>
                <a:gd name="T57" fmla="*/ 695 h 726"/>
                <a:gd name="T58" fmla="*/ 220 w 345"/>
                <a:gd name="T59" fmla="*/ 709 h 726"/>
                <a:gd name="T60" fmla="*/ 201 w 345"/>
                <a:gd name="T61" fmla="*/ 717 h 726"/>
                <a:gd name="T62" fmla="*/ 181 w 345"/>
                <a:gd name="T63" fmla="*/ 724 h 726"/>
                <a:gd name="T64" fmla="*/ 155 w 345"/>
                <a:gd name="T65" fmla="*/ 726 h 726"/>
                <a:gd name="T66" fmla="*/ 128 w 345"/>
                <a:gd name="T67" fmla="*/ 724 h 726"/>
                <a:gd name="T68" fmla="*/ 104 w 345"/>
                <a:gd name="T69" fmla="*/ 717 h 726"/>
                <a:gd name="T70" fmla="*/ 80 w 345"/>
                <a:gd name="T71" fmla="*/ 706 h 726"/>
                <a:gd name="T72" fmla="*/ 60 w 345"/>
                <a:gd name="T73" fmla="*/ 688 h 726"/>
                <a:gd name="T74" fmla="*/ 43 w 345"/>
                <a:gd name="T75" fmla="*/ 666 h 726"/>
                <a:gd name="T76" fmla="*/ 27 w 345"/>
                <a:gd name="T77" fmla="*/ 637 h 726"/>
                <a:gd name="T78" fmla="*/ 15 w 345"/>
                <a:gd name="T79" fmla="*/ 601 h 726"/>
                <a:gd name="T80" fmla="*/ 7 w 345"/>
                <a:gd name="T81" fmla="*/ 560 h 726"/>
                <a:gd name="T82" fmla="*/ 2 w 345"/>
                <a:gd name="T83" fmla="*/ 509 h 726"/>
                <a:gd name="T84" fmla="*/ 0 w 345"/>
                <a:gd name="T85" fmla="*/ 453 h 726"/>
                <a:gd name="T86" fmla="*/ 3 w 345"/>
                <a:gd name="T87" fmla="*/ 391 h 726"/>
                <a:gd name="T88" fmla="*/ 12 w 345"/>
                <a:gd name="T89" fmla="*/ 338 h 726"/>
                <a:gd name="T90" fmla="*/ 24 w 345"/>
                <a:gd name="T91" fmla="*/ 294 h 726"/>
                <a:gd name="T92" fmla="*/ 43 w 345"/>
                <a:gd name="T93" fmla="*/ 256 h 726"/>
                <a:gd name="T94" fmla="*/ 67 w 345"/>
                <a:gd name="T95" fmla="*/ 227 h 726"/>
                <a:gd name="T96" fmla="*/ 94 w 345"/>
                <a:gd name="T97" fmla="*/ 207 h 726"/>
                <a:gd name="T98" fmla="*/ 126 w 345"/>
                <a:gd name="T99" fmla="*/ 193 h 726"/>
                <a:gd name="T100" fmla="*/ 162 w 345"/>
                <a:gd name="T101" fmla="*/ 190 h 726"/>
                <a:gd name="T102" fmla="*/ 188 w 345"/>
                <a:gd name="T103" fmla="*/ 191 h 726"/>
                <a:gd name="T104" fmla="*/ 212 w 345"/>
                <a:gd name="T105" fmla="*/ 198 h 726"/>
                <a:gd name="T106" fmla="*/ 232 w 345"/>
                <a:gd name="T107" fmla="*/ 210 h 726"/>
                <a:gd name="T108" fmla="*/ 251 w 345"/>
                <a:gd name="T109" fmla="*/ 227 h 726"/>
                <a:gd name="T110" fmla="*/ 251 w 345"/>
                <a:gd name="T111" fmla="*/ 50 h 726"/>
                <a:gd name="T112" fmla="*/ 345 w 345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26">
                  <a:moveTo>
                    <a:pt x="171" y="277"/>
                  </a:moveTo>
                  <a:lnTo>
                    <a:pt x="150" y="280"/>
                  </a:lnTo>
                  <a:lnTo>
                    <a:pt x="133" y="290"/>
                  </a:lnTo>
                  <a:lnTo>
                    <a:pt x="120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6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5" y="624"/>
                  </a:lnTo>
                  <a:lnTo>
                    <a:pt x="154" y="634"/>
                  </a:lnTo>
                  <a:lnTo>
                    <a:pt x="174" y="637"/>
                  </a:lnTo>
                  <a:lnTo>
                    <a:pt x="198" y="634"/>
                  </a:lnTo>
                  <a:lnTo>
                    <a:pt x="219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3" y="289"/>
                  </a:lnTo>
                  <a:lnTo>
                    <a:pt x="193" y="280"/>
                  </a:lnTo>
                  <a:lnTo>
                    <a:pt x="171" y="277"/>
                  </a:lnTo>
                  <a:close/>
                  <a:moveTo>
                    <a:pt x="345" y="0"/>
                  </a:moveTo>
                  <a:lnTo>
                    <a:pt x="345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0" y="688"/>
                  </a:lnTo>
                  <a:lnTo>
                    <a:pt x="43" y="666"/>
                  </a:lnTo>
                  <a:lnTo>
                    <a:pt x="27" y="637"/>
                  </a:lnTo>
                  <a:lnTo>
                    <a:pt x="15" y="601"/>
                  </a:lnTo>
                  <a:lnTo>
                    <a:pt x="7" y="560"/>
                  </a:lnTo>
                  <a:lnTo>
                    <a:pt x="2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4" y="294"/>
                  </a:lnTo>
                  <a:lnTo>
                    <a:pt x="43" y="256"/>
                  </a:lnTo>
                  <a:lnTo>
                    <a:pt x="67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8" y="191"/>
                  </a:lnTo>
                  <a:lnTo>
                    <a:pt x="212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75" name="Freeform 29"/>
            <p:cNvSpPr>
              <a:spLocks noEditPoints="1"/>
            </p:cNvSpPr>
            <p:nvPr userDrawn="1"/>
          </p:nvSpPr>
          <p:spPr bwMode="auto">
            <a:xfrm>
              <a:off x="5392436" y="5306680"/>
              <a:ext cx="360213" cy="528970"/>
            </a:xfrm>
            <a:custGeom>
              <a:avLst/>
              <a:gdLst>
                <a:gd name="T0" fmla="*/ 182 w 365"/>
                <a:gd name="T1" fmla="*/ 87 h 536"/>
                <a:gd name="T2" fmla="*/ 160 w 365"/>
                <a:gd name="T3" fmla="*/ 92 h 536"/>
                <a:gd name="T4" fmla="*/ 140 w 365"/>
                <a:gd name="T5" fmla="*/ 102 h 536"/>
                <a:gd name="T6" fmla="*/ 124 w 365"/>
                <a:gd name="T7" fmla="*/ 119 h 536"/>
                <a:gd name="T8" fmla="*/ 111 w 365"/>
                <a:gd name="T9" fmla="*/ 145 h 536"/>
                <a:gd name="T10" fmla="*/ 102 w 365"/>
                <a:gd name="T11" fmla="*/ 177 h 536"/>
                <a:gd name="T12" fmla="*/ 95 w 365"/>
                <a:gd name="T13" fmla="*/ 218 h 536"/>
                <a:gd name="T14" fmla="*/ 270 w 365"/>
                <a:gd name="T15" fmla="*/ 218 h 536"/>
                <a:gd name="T16" fmla="*/ 266 w 365"/>
                <a:gd name="T17" fmla="*/ 182 h 536"/>
                <a:gd name="T18" fmla="*/ 258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2 w 365"/>
                <a:gd name="T27" fmla="*/ 87 h 536"/>
                <a:gd name="T28" fmla="*/ 184 w 365"/>
                <a:gd name="T29" fmla="*/ 0 h 536"/>
                <a:gd name="T30" fmla="*/ 217 w 365"/>
                <a:gd name="T31" fmla="*/ 3 h 536"/>
                <a:gd name="T32" fmla="*/ 249 w 365"/>
                <a:gd name="T33" fmla="*/ 12 h 536"/>
                <a:gd name="T34" fmla="*/ 276 w 365"/>
                <a:gd name="T35" fmla="*/ 29 h 536"/>
                <a:gd name="T36" fmla="*/ 302 w 365"/>
                <a:gd name="T37" fmla="*/ 51 h 536"/>
                <a:gd name="T38" fmla="*/ 324 w 365"/>
                <a:gd name="T39" fmla="*/ 82 h 536"/>
                <a:gd name="T40" fmla="*/ 341 w 365"/>
                <a:gd name="T41" fmla="*/ 118 h 536"/>
                <a:gd name="T42" fmla="*/ 355 w 365"/>
                <a:gd name="T43" fmla="*/ 160 h 536"/>
                <a:gd name="T44" fmla="*/ 363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5 w 365"/>
                <a:gd name="T51" fmla="*/ 300 h 536"/>
                <a:gd name="T52" fmla="*/ 95 w 365"/>
                <a:gd name="T53" fmla="*/ 300 h 536"/>
                <a:gd name="T54" fmla="*/ 99 w 365"/>
                <a:gd name="T55" fmla="*/ 340 h 536"/>
                <a:gd name="T56" fmla="*/ 107 w 365"/>
                <a:gd name="T57" fmla="*/ 374 h 536"/>
                <a:gd name="T58" fmla="*/ 118 w 365"/>
                <a:gd name="T59" fmla="*/ 399 h 536"/>
                <a:gd name="T60" fmla="*/ 133 w 365"/>
                <a:gd name="T61" fmla="*/ 420 h 536"/>
                <a:gd name="T62" fmla="*/ 150 w 365"/>
                <a:gd name="T63" fmla="*/ 435 h 536"/>
                <a:gd name="T64" fmla="*/ 169 w 365"/>
                <a:gd name="T65" fmla="*/ 444 h 536"/>
                <a:gd name="T66" fmla="*/ 193 w 365"/>
                <a:gd name="T67" fmla="*/ 445 h 536"/>
                <a:gd name="T68" fmla="*/ 220 w 365"/>
                <a:gd name="T69" fmla="*/ 444 h 536"/>
                <a:gd name="T70" fmla="*/ 244 w 365"/>
                <a:gd name="T71" fmla="*/ 437 h 536"/>
                <a:gd name="T72" fmla="*/ 264 w 365"/>
                <a:gd name="T73" fmla="*/ 425 h 536"/>
                <a:gd name="T74" fmla="*/ 285 w 365"/>
                <a:gd name="T75" fmla="*/ 408 h 536"/>
                <a:gd name="T76" fmla="*/ 343 w 365"/>
                <a:gd name="T77" fmla="*/ 468 h 536"/>
                <a:gd name="T78" fmla="*/ 319 w 365"/>
                <a:gd name="T79" fmla="*/ 490 h 536"/>
                <a:gd name="T80" fmla="*/ 293 w 365"/>
                <a:gd name="T81" fmla="*/ 509 h 536"/>
                <a:gd name="T82" fmla="*/ 263 w 365"/>
                <a:gd name="T83" fmla="*/ 524 h 536"/>
                <a:gd name="T84" fmla="*/ 229 w 365"/>
                <a:gd name="T85" fmla="*/ 533 h 536"/>
                <a:gd name="T86" fmla="*/ 189 w 365"/>
                <a:gd name="T87" fmla="*/ 536 h 536"/>
                <a:gd name="T88" fmla="*/ 152 w 365"/>
                <a:gd name="T89" fmla="*/ 533 h 536"/>
                <a:gd name="T90" fmla="*/ 116 w 365"/>
                <a:gd name="T91" fmla="*/ 521 h 536"/>
                <a:gd name="T92" fmla="*/ 87 w 365"/>
                <a:gd name="T93" fmla="*/ 504 h 536"/>
                <a:gd name="T94" fmla="*/ 61 w 365"/>
                <a:gd name="T95" fmla="*/ 478 h 536"/>
                <a:gd name="T96" fmla="*/ 39 w 365"/>
                <a:gd name="T97" fmla="*/ 447 h 536"/>
                <a:gd name="T98" fmla="*/ 22 w 365"/>
                <a:gd name="T99" fmla="*/ 411 h 536"/>
                <a:gd name="T100" fmla="*/ 10 w 365"/>
                <a:gd name="T101" fmla="*/ 369 h 536"/>
                <a:gd name="T102" fmla="*/ 3 w 365"/>
                <a:gd name="T103" fmla="*/ 323 h 536"/>
                <a:gd name="T104" fmla="*/ 0 w 365"/>
                <a:gd name="T105" fmla="*/ 270 h 536"/>
                <a:gd name="T106" fmla="*/ 3 w 365"/>
                <a:gd name="T107" fmla="*/ 213 h 536"/>
                <a:gd name="T108" fmla="*/ 12 w 365"/>
                <a:gd name="T109" fmla="*/ 164 h 536"/>
                <a:gd name="T110" fmla="*/ 24 w 365"/>
                <a:gd name="T111" fmla="*/ 119 h 536"/>
                <a:gd name="T112" fmla="*/ 41 w 365"/>
                <a:gd name="T113" fmla="*/ 83 h 536"/>
                <a:gd name="T114" fmla="*/ 63 w 365"/>
                <a:gd name="T115" fmla="*/ 53 h 536"/>
                <a:gd name="T116" fmla="*/ 89 w 365"/>
                <a:gd name="T117" fmla="*/ 29 h 536"/>
                <a:gd name="T118" fmla="*/ 118 w 365"/>
                <a:gd name="T119" fmla="*/ 13 h 536"/>
                <a:gd name="T120" fmla="*/ 148 w 365"/>
                <a:gd name="T121" fmla="*/ 3 h 536"/>
                <a:gd name="T122" fmla="*/ 184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2" y="87"/>
                  </a:moveTo>
                  <a:lnTo>
                    <a:pt x="160" y="92"/>
                  </a:lnTo>
                  <a:lnTo>
                    <a:pt x="140" y="102"/>
                  </a:lnTo>
                  <a:lnTo>
                    <a:pt x="124" y="119"/>
                  </a:lnTo>
                  <a:lnTo>
                    <a:pt x="111" y="145"/>
                  </a:lnTo>
                  <a:lnTo>
                    <a:pt x="102" y="177"/>
                  </a:lnTo>
                  <a:lnTo>
                    <a:pt x="95" y="218"/>
                  </a:lnTo>
                  <a:lnTo>
                    <a:pt x="270" y="218"/>
                  </a:lnTo>
                  <a:lnTo>
                    <a:pt x="266" y="182"/>
                  </a:lnTo>
                  <a:lnTo>
                    <a:pt x="258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2" y="87"/>
                  </a:lnTo>
                  <a:close/>
                  <a:moveTo>
                    <a:pt x="184" y="0"/>
                  </a:moveTo>
                  <a:lnTo>
                    <a:pt x="217" y="3"/>
                  </a:lnTo>
                  <a:lnTo>
                    <a:pt x="249" y="12"/>
                  </a:lnTo>
                  <a:lnTo>
                    <a:pt x="276" y="29"/>
                  </a:lnTo>
                  <a:lnTo>
                    <a:pt x="302" y="51"/>
                  </a:lnTo>
                  <a:lnTo>
                    <a:pt x="324" y="82"/>
                  </a:lnTo>
                  <a:lnTo>
                    <a:pt x="341" y="118"/>
                  </a:lnTo>
                  <a:lnTo>
                    <a:pt x="355" y="160"/>
                  </a:lnTo>
                  <a:lnTo>
                    <a:pt x="363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5" y="300"/>
                  </a:lnTo>
                  <a:lnTo>
                    <a:pt x="95" y="300"/>
                  </a:lnTo>
                  <a:lnTo>
                    <a:pt x="99" y="340"/>
                  </a:lnTo>
                  <a:lnTo>
                    <a:pt x="107" y="374"/>
                  </a:lnTo>
                  <a:lnTo>
                    <a:pt x="118" y="399"/>
                  </a:lnTo>
                  <a:lnTo>
                    <a:pt x="133" y="420"/>
                  </a:lnTo>
                  <a:lnTo>
                    <a:pt x="150" y="435"/>
                  </a:lnTo>
                  <a:lnTo>
                    <a:pt x="169" y="444"/>
                  </a:lnTo>
                  <a:lnTo>
                    <a:pt x="193" y="445"/>
                  </a:lnTo>
                  <a:lnTo>
                    <a:pt x="220" y="444"/>
                  </a:lnTo>
                  <a:lnTo>
                    <a:pt x="244" y="437"/>
                  </a:lnTo>
                  <a:lnTo>
                    <a:pt x="264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3" y="509"/>
                  </a:lnTo>
                  <a:lnTo>
                    <a:pt x="263" y="524"/>
                  </a:lnTo>
                  <a:lnTo>
                    <a:pt x="229" y="533"/>
                  </a:lnTo>
                  <a:lnTo>
                    <a:pt x="189" y="536"/>
                  </a:lnTo>
                  <a:lnTo>
                    <a:pt x="152" y="533"/>
                  </a:lnTo>
                  <a:lnTo>
                    <a:pt x="116" y="521"/>
                  </a:lnTo>
                  <a:lnTo>
                    <a:pt x="87" y="504"/>
                  </a:lnTo>
                  <a:lnTo>
                    <a:pt x="61" y="478"/>
                  </a:lnTo>
                  <a:lnTo>
                    <a:pt x="39" y="447"/>
                  </a:lnTo>
                  <a:lnTo>
                    <a:pt x="22" y="411"/>
                  </a:lnTo>
                  <a:lnTo>
                    <a:pt x="10" y="369"/>
                  </a:lnTo>
                  <a:lnTo>
                    <a:pt x="3" y="323"/>
                  </a:lnTo>
                  <a:lnTo>
                    <a:pt x="0" y="270"/>
                  </a:lnTo>
                  <a:lnTo>
                    <a:pt x="3" y="213"/>
                  </a:lnTo>
                  <a:lnTo>
                    <a:pt x="12" y="164"/>
                  </a:lnTo>
                  <a:lnTo>
                    <a:pt x="24" y="119"/>
                  </a:lnTo>
                  <a:lnTo>
                    <a:pt x="41" y="83"/>
                  </a:lnTo>
                  <a:lnTo>
                    <a:pt x="63" y="53"/>
                  </a:lnTo>
                  <a:lnTo>
                    <a:pt x="89" y="29"/>
                  </a:lnTo>
                  <a:lnTo>
                    <a:pt x="118" y="13"/>
                  </a:lnTo>
                  <a:lnTo>
                    <a:pt x="148" y="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76" name="Freeform 30"/>
            <p:cNvSpPr>
              <a:spLocks/>
            </p:cNvSpPr>
            <p:nvPr userDrawn="1"/>
          </p:nvSpPr>
          <p:spPr bwMode="auto">
            <a:xfrm>
              <a:off x="5816796" y="5306680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1 h 526"/>
                <a:gd name="T4" fmla="*/ 239 w 256"/>
                <a:gd name="T5" fmla="*/ 8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2 h 526"/>
                <a:gd name="T12" fmla="*/ 195 w 256"/>
                <a:gd name="T13" fmla="*/ 97 h 526"/>
                <a:gd name="T14" fmla="*/ 169 w 256"/>
                <a:gd name="T15" fmla="*/ 95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4 w 256"/>
                <a:gd name="T23" fmla="*/ 136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3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1"/>
                  </a:lnTo>
                  <a:lnTo>
                    <a:pt x="239" y="8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2"/>
                  </a:lnTo>
                  <a:lnTo>
                    <a:pt x="195" y="97"/>
                  </a:lnTo>
                  <a:lnTo>
                    <a:pt x="169" y="95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77" name="Freeform 31"/>
            <p:cNvSpPr>
              <a:spLocks/>
            </p:cNvSpPr>
            <p:nvPr userDrawn="1"/>
          </p:nvSpPr>
          <p:spPr bwMode="auto">
            <a:xfrm>
              <a:off x="6118783" y="5119171"/>
              <a:ext cx="91780" cy="706610"/>
            </a:xfrm>
            <a:custGeom>
              <a:avLst/>
              <a:gdLst>
                <a:gd name="T0" fmla="*/ 93 w 93"/>
                <a:gd name="T1" fmla="*/ 0 h 716"/>
                <a:gd name="T2" fmla="*/ 93 w 93"/>
                <a:gd name="T3" fmla="*/ 716 h 716"/>
                <a:gd name="T4" fmla="*/ 0 w 93"/>
                <a:gd name="T5" fmla="*/ 716 h 716"/>
                <a:gd name="T6" fmla="*/ 0 w 93"/>
                <a:gd name="T7" fmla="*/ 50 h 716"/>
                <a:gd name="T8" fmla="*/ 93 w 93"/>
                <a:gd name="T9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716">
                  <a:moveTo>
                    <a:pt x="93" y="0"/>
                  </a:moveTo>
                  <a:lnTo>
                    <a:pt x="93" y="716"/>
                  </a:lnTo>
                  <a:lnTo>
                    <a:pt x="0" y="716"/>
                  </a:lnTo>
                  <a:lnTo>
                    <a:pt x="0" y="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78" name="Freeform 32"/>
            <p:cNvSpPr>
              <a:spLocks noEditPoints="1"/>
            </p:cNvSpPr>
            <p:nvPr userDrawn="1"/>
          </p:nvSpPr>
          <p:spPr bwMode="auto">
            <a:xfrm>
              <a:off x="6271750" y="5306680"/>
              <a:ext cx="336528" cy="528970"/>
            </a:xfrm>
            <a:custGeom>
              <a:avLst/>
              <a:gdLst>
                <a:gd name="T0" fmla="*/ 148 w 341"/>
                <a:gd name="T1" fmla="*/ 282 h 536"/>
                <a:gd name="T2" fmla="*/ 116 w 341"/>
                <a:gd name="T3" fmla="*/ 300 h 536"/>
                <a:gd name="T4" fmla="*/ 97 w 341"/>
                <a:gd name="T5" fmla="*/ 336 h 536"/>
                <a:gd name="T6" fmla="*/ 97 w 341"/>
                <a:gd name="T7" fmla="*/ 389 h 536"/>
                <a:gd name="T8" fmla="*/ 113 w 341"/>
                <a:gd name="T9" fmla="*/ 428 h 536"/>
                <a:gd name="T10" fmla="*/ 140 w 341"/>
                <a:gd name="T11" fmla="*/ 449 h 536"/>
                <a:gd name="T12" fmla="*/ 188 w 341"/>
                <a:gd name="T13" fmla="*/ 447 h 536"/>
                <a:gd name="T14" fmla="*/ 232 w 341"/>
                <a:gd name="T15" fmla="*/ 423 h 536"/>
                <a:gd name="T16" fmla="*/ 248 w 341"/>
                <a:gd name="T17" fmla="*/ 300 h 536"/>
                <a:gd name="T18" fmla="*/ 213 w 341"/>
                <a:gd name="T19" fmla="*/ 285 h 536"/>
                <a:gd name="T20" fmla="*/ 169 w 341"/>
                <a:gd name="T21" fmla="*/ 280 h 536"/>
                <a:gd name="T22" fmla="*/ 225 w 341"/>
                <a:gd name="T23" fmla="*/ 1 h 536"/>
                <a:gd name="T24" fmla="*/ 285 w 341"/>
                <a:gd name="T25" fmla="*/ 19 h 536"/>
                <a:gd name="T26" fmla="*/ 321 w 341"/>
                <a:gd name="T27" fmla="*/ 54 h 536"/>
                <a:gd name="T28" fmla="*/ 340 w 341"/>
                <a:gd name="T29" fmla="*/ 114 h 536"/>
                <a:gd name="T30" fmla="*/ 341 w 341"/>
                <a:gd name="T31" fmla="*/ 526 h 536"/>
                <a:gd name="T32" fmla="*/ 248 w 341"/>
                <a:gd name="T33" fmla="*/ 490 h 536"/>
                <a:gd name="T34" fmla="*/ 201 w 341"/>
                <a:gd name="T35" fmla="*/ 524 h 536"/>
                <a:gd name="T36" fmla="*/ 142 w 341"/>
                <a:gd name="T37" fmla="*/ 536 h 536"/>
                <a:gd name="T38" fmla="*/ 87 w 341"/>
                <a:gd name="T39" fmla="*/ 526 h 536"/>
                <a:gd name="T40" fmla="*/ 43 w 341"/>
                <a:gd name="T41" fmla="*/ 493 h 536"/>
                <a:gd name="T42" fmla="*/ 12 w 341"/>
                <a:gd name="T43" fmla="*/ 439 h 536"/>
                <a:gd name="T44" fmla="*/ 0 w 341"/>
                <a:gd name="T45" fmla="*/ 364 h 536"/>
                <a:gd name="T46" fmla="*/ 14 w 341"/>
                <a:gd name="T47" fmla="*/ 290 h 536"/>
                <a:gd name="T48" fmla="*/ 48 w 341"/>
                <a:gd name="T49" fmla="*/ 237 h 536"/>
                <a:gd name="T50" fmla="*/ 101 w 341"/>
                <a:gd name="T51" fmla="*/ 205 h 536"/>
                <a:gd name="T52" fmla="*/ 169 w 341"/>
                <a:gd name="T53" fmla="*/ 194 h 536"/>
                <a:gd name="T54" fmla="*/ 224 w 341"/>
                <a:gd name="T55" fmla="*/ 203 h 536"/>
                <a:gd name="T56" fmla="*/ 248 w 341"/>
                <a:gd name="T57" fmla="*/ 162 h 536"/>
                <a:gd name="T58" fmla="*/ 241 w 341"/>
                <a:gd name="T59" fmla="*/ 119 h 536"/>
                <a:gd name="T60" fmla="*/ 220 w 341"/>
                <a:gd name="T61" fmla="*/ 95 h 536"/>
                <a:gd name="T62" fmla="*/ 181 w 341"/>
                <a:gd name="T63" fmla="*/ 87 h 536"/>
                <a:gd name="T64" fmla="*/ 131 w 341"/>
                <a:gd name="T65" fmla="*/ 95 h 536"/>
                <a:gd name="T66" fmla="*/ 78 w 341"/>
                <a:gd name="T67" fmla="*/ 119 h 536"/>
                <a:gd name="T68" fmla="*/ 75 w 341"/>
                <a:gd name="T69" fmla="*/ 27 h 536"/>
                <a:gd name="T70" fmla="*/ 150 w 341"/>
                <a:gd name="T71" fmla="*/ 3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1" h="536">
                  <a:moveTo>
                    <a:pt x="169" y="280"/>
                  </a:moveTo>
                  <a:lnTo>
                    <a:pt x="148" y="282"/>
                  </a:lnTo>
                  <a:lnTo>
                    <a:pt x="130" y="288"/>
                  </a:lnTo>
                  <a:lnTo>
                    <a:pt x="116" y="300"/>
                  </a:lnTo>
                  <a:lnTo>
                    <a:pt x="104" y="316"/>
                  </a:lnTo>
                  <a:lnTo>
                    <a:pt x="97" y="336"/>
                  </a:lnTo>
                  <a:lnTo>
                    <a:pt x="96" y="362"/>
                  </a:lnTo>
                  <a:lnTo>
                    <a:pt x="97" y="389"/>
                  </a:lnTo>
                  <a:lnTo>
                    <a:pt x="102" y="411"/>
                  </a:lnTo>
                  <a:lnTo>
                    <a:pt x="113" y="428"/>
                  </a:lnTo>
                  <a:lnTo>
                    <a:pt x="125" y="442"/>
                  </a:lnTo>
                  <a:lnTo>
                    <a:pt x="140" y="449"/>
                  </a:lnTo>
                  <a:lnTo>
                    <a:pt x="159" y="451"/>
                  </a:lnTo>
                  <a:lnTo>
                    <a:pt x="188" y="447"/>
                  </a:lnTo>
                  <a:lnTo>
                    <a:pt x="212" y="439"/>
                  </a:lnTo>
                  <a:lnTo>
                    <a:pt x="232" y="423"/>
                  </a:lnTo>
                  <a:lnTo>
                    <a:pt x="248" y="403"/>
                  </a:lnTo>
                  <a:lnTo>
                    <a:pt x="248" y="300"/>
                  </a:lnTo>
                  <a:lnTo>
                    <a:pt x="230" y="290"/>
                  </a:lnTo>
                  <a:lnTo>
                    <a:pt x="213" y="285"/>
                  </a:lnTo>
                  <a:lnTo>
                    <a:pt x="193" y="282"/>
                  </a:lnTo>
                  <a:lnTo>
                    <a:pt x="169" y="280"/>
                  </a:lnTo>
                  <a:close/>
                  <a:moveTo>
                    <a:pt x="188" y="0"/>
                  </a:moveTo>
                  <a:lnTo>
                    <a:pt x="225" y="1"/>
                  </a:lnTo>
                  <a:lnTo>
                    <a:pt x="258" y="7"/>
                  </a:lnTo>
                  <a:lnTo>
                    <a:pt x="285" y="19"/>
                  </a:lnTo>
                  <a:lnTo>
                    <a:pt x="306" y="34"/>
                  </a:lnTo>
                  <a:lnTo>
                    <a:pt x="321" y="54"/>
                  </a:lnTo>
                  <a:lnTo>
                    <a:pt x="333" y="82"/>
                  </a:lnTo>
                  <a:lnTo>
                    <a:pt x="340" y="114"/>
                  </a:lnTo>
                  <a:lnTo>
                    <a:pt x="341" y="153"/>
                  </a:lnTo>
                  <a:lnTo>
                    <a:pt x="341" y="526"/>
                  </a:lnTo>
                  <a:lnTo>
                    <a:pt x="248" y="526"/>
                  </a:lnTo>
                  <a:lnTo>
                    <a:pt x="248" y="490"/>
                  </a:lnTo>
                  <a:lnTo>
                    <a:pt x="225" y="510"/>
                  </a:lnTo>
                  <a:lnTo>
                    <a:pt x="201" y="524"/>
                  </a:lnTo>
                  <a:lnTo>
                    <a:pt x="172" y="533"/>
                  </a:lnTo>
                  <a:lnTo>
                    <a:pt x="142" y="536"/>
                  </a:lnTo>
                  <a:lnTo>
                    <a:pt x="113" y="534"/>
                  </a:lnTo>
                  <a:lnTo>
                    <a:pt x="87" y="526"/>
                  </a:lnTo>
                  <a:lnTo>
                    <a:pt x="63" y="512"/>
                  </a:lnTo>
                  <a:lnTo>
                    <a:pt x="43" y="493"/>
                  </a:lnTo>
                  <a:lnTo>
                    <a:pt x="26" y="469"/>
                  </a:lnTo>
                  <a:lnTo>
                    <a:pt x="12" y="439"/>
                  </a:lnTo>
                  <a:lnTo>
                    <a:pt x="3" y="404"/>
                  </a:lnTo>
                  <a:lnTo>
                    <a:pt x="0" y="364"/>
                  </a:lnTo>
                  <a:lnTo>
                    <a:pt x="3" y="324"/>
                  </a:lnTo>
                  <a:lnTo>
                    <a:pt x="14" y="290"/>
                  </a:lnTo>
                  <a:lnTo>
                    <a:pt x="27" y="261"/>
                  </a:lnTo>
                  <a:lnTo>
                    <a:pt x="48" y="237"/>
                  </a:lnTo>
                  <a:lnTo>
                    <a:pt x="72" y="218"/>
                  </a:lnTo>
                  <a:lnTo>
                    <a:pt x="101" y="205"/>
                  </a:lnTo>
                  <a:lnTo>
                    <a:pt x="133" y="198"/>
                  </a:lnTo>
                  <a:lnTo>
                    <a:pt x="169" y="194"/>
                  </a:lnTo>
                  <a:lnTo>
                    <a:pt x="198" y="196"/>
                  </a:lnTo>
                  <a:lnTo>
                    <a:pt x="224" y="203"/>
                  </a:lnTo>
                  <a:lnTo>
                    <a:pt x="248" y="211"/>
                  </a:lnTo>
                  <a:lnTo>
                    <a:pt x="248" y="162"/>
                  </a:lnTo>
                  <a:lnTo>
                    <a:pt x="246" y="138"/>
                  </a:lnTo>
                  <a:lnTo>
                    <a:pt x="241" y="119"/>
                  </a:lnTo>
                  <a:lnTo>
                    <a:pt x="232" y="106"/>
                  </a:lnTo>
                  <a:lnTo>
                    <a:pt x="220" y="95"/>
                  </a:lnTo>
                  <a:lnTo>
                    <a:pt x="203" y="90"/>
                  </a:lnTo>
                  <a:lnTo>
                    <a:pt x="181" y="87"/>
                  </a:lnTo>
                  <a:lnTo>
                    <a:pt x="157" y="89"/>
                  </a:lnTo>
                  <a:lnTo>
                    <a:pt x="131" y="95"/>
                  </a:lnTo>
                  <a:lnTo>
                    <a:pt x="108" y="106"/>
                  </a:lnTo>
                  <a:lnTo>
                    <a:pt x="78" y="119"/>
                  </a:lnTo>
                  <a:lnTo>
                    <a:pt x="39" y="48"/>
                  </a:lnTo>
                  <a:lnTo>
                    <a:pt x="75" y="27"/>
                  </a:lnTo>
                  <a:lnTo>
                    <a:pt x="113" y="12"/>
                  </a:lnTo>
                  <a:lnTo>
                    <a:pt x="150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79" name="Freeform 33"/>
            <p:cNvSpPr>
              <a:spLocks/>
            </p:cNvSpPr>
            <p:nvPr userDrawn="1"/>
          </p:nvSpPr>
          <p:spPr bwMode="auto">
            <a:xfrm>
              <a:off x="6689203" y="5306680"/>
              <a:ext cx="323698" cy="519102"/>
            </a:xfrm>
            <a:custGeom>
              <a:avLst/>
              <a:gdLst>
                <a:gd name="T0" fmla="*/ 193 w 328"/>
                <a:gd name="T1" fmla="*/ 0 h 526"/>
                <a:gd name="T2" fmla="*/ 227 w 328"/>
                <a:gd name="T3" fmla="*/ 1 h 526"/>
                <a:gd name="T4" fmla="*/ 256 w 328"/>
                <a:gd name="T5" fmla="*/ 12 h 526"/>
                <a:gd name="T6" fmla="*/ 280 w 328"/>
                <a:gd name="T7" fmla="*/ 27 h 526"/>
                <a:gd name="T8" fmla="*/ 297 w 328"/>
                <a:gd name="T9" fmla="*/ 48 h 526"/>
                <a:gd name="T10" fmla="*/ 311 w 328"/>
                <a:gd name="T11" fmla="*/ 75 h 526"/>
                <a:gd name="T12" fmla="*/ 321 w 328"/>
                <a:gd name="T13" fmla="*/ 107 h 526"/>
                <a:gd name="T14" fmla="*/ 326 w 328"/>
                <a:gd name="T15" fmla="*/ 147 h 526"/>
                <a:gd name="T16" fmla="*/ 328 w 328"/>
                <a:gd name="T17" fmla="*/ 193 h 526"/>
                <a:gd name="T18" fmla="*/ 328 w 328"/>
                <a:gd name="T19" fmla="*/ 526 h 526"/>
                <a:gd name="T20" fmla="*/ 234 w 328"/>
                <a:gd name="T21" fmla="*/ 526 h 526"/>
                <a:gd name="T22" fmla="*/ 234 w 328"/>
                <a:gd name="T23" fmla="*/ 208 h 526"/>
                <a:gd name="T24" fmla="*/ 233 w 328"/>
                <a:gd name="T25" fmla="*/ 171 h 526"/>
                <a:gd name="T26" fmla="*/ 227 w 328"/>
                <a:gd name="T27" fmla="*/ 140 h 526"/>
                <a:gd name="T28" fmla="*/ 221 w 328"/>
                <a:gd name="T29" fmla="*/ 116 h 526"/>
                <a:gd name="T30" fmla="*/ 209 w 328"/>
                <a:gd name="T31" fmla="*/ 100 h 526"/>
                <a:gd name="T32" fmla="*/ 192 w 328"/>
                <a:gd name="T33" fmla="*/ 92 h 526"/>
                <a:gd name="T34" fmla="*/ 171 w 328"/>
                <a:gd name="T35" fmla="*/ 89 h 526"/>
                <a:gd name="T36" fmla="*/ 149 w 328"/>
                <a:gd name="T37" fmla="*/ 92 h 526"/>
                <a:gd name="T38" fmla="*/ 128 w 328"/>
                <a:gd name="T39" fmla="*/ 100 h 526"/>
                <a:gd name="T40" fmla="*/ 110 w 328"/>
                <a:gd name="T41" fmla="*/ 116 h 526"/>
                <a:gd name="T42" fmla="*/ 94 w 328"/>
                <a:gd name="T43" fmla="*/ 136 h 526"/>
                <a:gd name="T44" fmla="*/ 94 w 328"/>
                <a:gd name="T45" fmla="*/ 526 h 526"/>
                <a:gd name="T46" fmla="*/ 0 w 328"/>
                <a:gd name="T47" fmla="*/ 526 h 526"/>
                <a:gd name="T48" fmla="*/ 0 w 328"/>
                <a:gd name="T49" fmla="*/ 10 h 526"/>
                <a:gd name="T50" fmla="*/ 94 w 328"/>
                <a:gd name="T51" fmla="*/ 10 h 526"/>
                <a:gd name="T52" fmla="*/ 94 w 328"/>
                <a:gd name="T53" fmla="*/ 46 h 526"/>
                <a:gd name="T54" fmla="*/ 111 w 328"/>
                <a:gd name="T55" fmla="*/ 27 h 526"/>
                <a:gd name="T56" fmla="*/ 135 w 328"/>
                <a:gd name="T57" fmla="*/ 12 h 526"/>
                <a:gd name="T58" fmla="*/ 163 w 328"/>
                <a:gd name="T59" fmla="*/ 3 h 526"/>
                <a:gd name="T60" fmla="*/ 193 w 328"/>
                <a:gd name="T6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8" h="526">
                  <a:moveTo>
                    <a:pt x="193" y="0"/>
                  </a:moveTo>
                  <a:lnTo>
                    <a:pt x="227" y="1"/>
                  </a:lnTo>
                  <a:lnTo>
                    <a:pt x="256" y="12"/>
                  </a:lnTo>
                  <a:lnTo>
                    <a:pt x="280" y="27"/>
                  </a:lnTo>
                  <a:lnTo>
                    <a:pt x="297" y="48"/>
                  </a:lnTo>
                  <a:lnTo>
                    <a:pt x="311" y="75"/>
                  </a:lnTo>
                  <a:lnTo>
                    <a:pt x="321" y="107"/>
                  </a:lnTo>
                  <a:lnTo>
                    <a:pt x="326" y="147"/>
                  </a:lnTo>
                  <a:lnTo>
                    <a:pt x="328" y="193"/>
                  </a:lnTo>
                  <a:lnTo>
                    <a:pt x="328" y="526"/>
                  </a:lnTo>
                  <a:lnTo>
                    <a:pt x="234" y="526"/>
                  </a:lnTo>
                  <a:lnTo>
                    <a:pt x="234" y="208"/>
                  </a:lnTo>
                  <a:lnTo>
                    <a:pt x="233" y="171"/>
                  </a:lnTo>
                  <a:lnTo>
                    <a:pt x="227" y="140"/>
                  </a:lnTo>
                  <a:lnTo>
                    <a:pt x="221" y="116"/>
                  </a:lnTo>
                  <a:lnTo>
                    <a:pt x="209" y="100"/>
                  </a:lnTo>
                  <a:lnTo>
                    <a:pt x="192" y="92"/>
                  </a:lnTo>
                  <a:lnTo>
                    <a:pt x="171" y="89"/>
                  </a:lnTo>
                  <a:lnTo>
                    <a:pt x="149" y="92"/>
                  </a:lnTo>
                  <a:lnTo>
                    <a:pt x="128" y="100"/>
                  </a:lnTo>
                  <a:lnTo>
                    <a:pt x="110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5" y="12"/>
                  </a:lnTo>
                  <a:lnTo>
                    <a:pt x="163" y="3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80" name="Freeform 34"/>
            <p:cNvSpPr>
              <a:spLocks noEditPoints="1"/>
            </p:cNvSpPr>
            <p:nvPr userDrawn="1"/>
          </p:nvSpPr>
          <p:spPr bwMode="auto">
            <a:xfrm>
              <a:off x="7074088" y="5119171"/>
              <a:ext cx="341462" cy="716479"/>
            </a:xfrm>
            <a:custGeom>
              <a:avLst/>
              <a:gdLst>
                <a:gd name="T0" fmla="*/ 170 w 346"/>
                <a:gd name="T1" fmla="*/ 277 h 726"/>
                <a:gd name="T2" fmla="*/ 150 w 346"/>
                <a:gd name="T3" fmla="*/ 280 h 726"/>
                <a:gd name="T4" fmla="*/ 134 w 346"/>
                <a:gd name="T5" fmla="*/ 290 h 726"/>
                <a:gd name="T6" fmla="*/ 121 w 346"/>
                <a:gd name="T7" fmla="*/ 306 h 726"/>
                <a:gd name="T8" fmla="*/ 109 w 346"/>
                <a:gd name="T9" fmla="*/ 330 h 726"/>
                <a:gd name="T10" fmla="*/ 102 w 346"/>
                <a:gd name="T11" fmla="*/ 361 h 726"/>
                <a:gd name="T12" fmla="*/ 97 w 346"/>
                <a:gd name="T13" fmla="*/ 400 h 726"/>
                <a:gd name="T14" fmla="*/ 95 w 346"/>
                <a:gd name="T15" fmla="*/ 448 h 726"/>
                <a:gd name="T16" fmla="*/ 97 w 346"/>
                <a:gd name="T17" fmla="*/ 501 h 726"/>
                <a:gd name="T18" fmla="*/ 102 w 346"/>
                <a:gd name="T19" fmla="*/ 543 h 726"/>
                <a:gd name="T20" fmla="*/ 109 w 346"/>
                <a:gd name="T21" fmla="*/ 579 h 726"/>
                <a:gd name="T22" fmla="*/ 121 w 346"/>
                <a:gd name="T23" fmla="*/ 605 h 726"/>
                <a:gd name="T24" fmla="*/ 136 w 346"/>
                <a:gd name="T25" fmla="*/ 624 h 726"/>
                <a:gd name="T26" fmla="*/ 153 w 346"/>
                <a:gd name="T27" fmla="*/ 634 h 726"/>
                <a:gd name="T28" fmla="*/ 175 w 346"/>
                <a:gd name="T29" fmla="*/ 637 h 726"/>
                <a:gd name="T30" fmla="*/ 198 w 346"/>
                <a:gd name="T31" fmla="*/ 634 h 726"/>
                <a:gd name="T32" fmla="*/ 218 w 346"/>
                <a:gd name="T33" fmla="*/ 625 h 726"/>
                <a:gd name="T34" fmla="*/ 237 w 346"/>
                <a:gd name="T35" fmla="*/ 610 h 726"/>
                <a:gd name="T36" fmla="*/ 251 w 346"/>
                <a:gd name="T37" fmla="*/ 591 h 726"/>
                <a:gd name="T38" fmla="*/ 251 w 346"/>
                <a:gd name="T39" fmla="*/ 323 h 726"/>
                <a:gd name="T40" fmla="*/ 234 w 346"/>
                <a:gd name="T41" fmla="*/ 304 h 726"/>
                <a:gd name="T42" fmla="*/ 215 w 346"/>
                <a:gd name="T43" fmla="*/ 289 h 726"/>
                <a:gd name="T44" fmla="*/ 193 w 346"/>
                <a:gd name="T45" fmla="*/ 280 h 726"/>
                <a:gd name="T46" fmla="*/ 170 w 346"/>
                <a:gd name="T47" fmla="*/ 277 h 726"/>
                <a:gd name="T48" fmla="*/ 346 w 346"/>
                <a:gd name="T49" fmla="*/ 0 h 726"/>
                <a:gd name="T50" fmla="*/ 346 w 346"/>
                <a:gd name="T51" fmla="*/ 716 h 726"/>
                <a:gd name="T52" fmla="*/ 251 w 346"/>
                <a:gd name="T53" fmla="*/ 716 h 726"/>
                <a:gd name="T54" fmla="*/ 251 w 346"/>
                <a:gd name="T55" fmla="*/ 682 h 726"/>
                <a:gd name="T56" fmla="*/ 237 w 346"/>
                <a:gd name="T57" fmla="*/ 695 h 726"/>
                <a:gd name="T58" fmla="*/ 220 w 346"/>
                <a:gd name="T59" fmla="*/ 709 h 726"/>
                <a:gd name="T60" fmla="*/ 201 w 346"/>
                <a:gd name="T61" fmla="*/ 717 h 726"/>
                <a:gd name="T62" fmla="*/ 181 w 346"/>
                <a:gd name="T63" fmla="*/ 724 h 726"/>
                <a:gd name="T64" fmla="*/ 155 w 346"/>
                <a:gd name="T65" fmla="*/ 726 h 726"/>
                <a:gd name="T66" fmla="*/ 128 w 346"/>
                <a:gd name="T67" fmla="*/ 724 h 726"/>
                <a:gd name="T68" fmla="*/ 104 w 346"/>
                <a:gd name="T69" fmla="*/ 717 h 726"/>
                <a:gd name="T70" fmla="*/ 80 w 346"/>
                <a:gd name="T71" fmla="*/ 706 h 726"/>
                <a:gd name="T72" fmla="*/ 61 w 346"/>
                <a:gd name="T73" fmla="*/ 688 h 726"/>
                <a:gd name="T74" fmla="*/ 42 w 346"/>
                <a:gd name="T75" fmla="*/ 666 h 726"/>
                <a:gd name="T76" fmla="*/ 29 w 346"/>
                <a:gd name="T77" fmla="*/ 637 h 726"/>
                <a:gd name="T78" fmla="*/ 17 w 346"/>
                <a:gd name="T79" fmla="*/ 601 h 726"/>
                <a:gd name="T80" fmla="*/ 8 w 346"/>
                <a:gd name="T81" fmla="*/ 560 h 726"/>
                <a:gd name="T82" fmla="*/ 1 w 346"/>
                <a:gd name="T83" fmla="*/ 509 h 726"/>
                <a:gd name="T84" fmla="*/ 0 w 346"/>
                <a:gd name="T85" fmla="*/ 453 h 726"/>
                <a:gd name="T86" fmla="*/ 3 w 346"/>
                <a:gd name="T87" fmla="*/ 391 h 726"/>
                <a:gd name="T88" fmla="*/ 12 w 346"/>
                <a:gd name="T89" fmla="*/ 338 h 726"/>
                <a:gd name="T90" fmla="*/ 25 w 346"/>
                <a:gd name="T91" fmla="*/ 294 h 726"/>
                <a:gd name="T92" fmla="*/ 42 w 346"/>
                <a:gd name="T93" fmla="*/ 256 h 726"/>
                <a:gd name="T94" fmla="*/ 66 w 346"/>
                <a:gd name="T95" fmla="*/ 227 h 726"/>
                <a:gd name="T96" fmla="*/ 94 w 346"/>
                <a:gd name="T97" fmla="*/ 207 h 726"/>
                <a:gd name="T98" fmla="*/ 126 w 346"/>
                <a:gd name="T99" fmla="*/ 193 h 726"/>
                <a:gd name="T100" fmla="*/ 162 w 346"/>
                <a:gd name="T101" fmla="*/ 190 h 726"/>
                <a:gd name="T102" fmla="*/ 187 w 346"/>
                <a:gd name="T103" fmla="*/ 191 h 726"/>
                <a:gd name="T104" fmla="*/ 211 w 346"/>
                <a:gd name="T105" fmla="*/ 198 h 726"/>
                <a:gd name="T106" fmla="*/ 232 w 346"/>
                <a:gd name="T107" fmla="*/ 210 h 726"/>
                <a:gd name="T108" fmla="*/ 251 w 346"/>
                <a:gd name="T109" fmla="*/ 227 h 726"/>
                <a:gd name="T110" fmla="*/ 251 w 346"/>
                <a:gd name="T111" fmla="*/ 50 h 726"/>
                <a:gd name="T112" fmla="*/ 346 w 346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6" h="726">
                  <a:moveTo>
                    <a:pt x="170" y="277"/>
                  </a:moveTo>
                  <a:lnTo>
                    <a:pt x="150" y="280"/>
                  </a:lnTo>
                  <a:lnTo>
                    <a:pt x="134" y="290"/>
                  </a:lnTo>
                  <a:lnTo>
                    <a:pt x="121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5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6" y="624"/>
                  </a:lnTo>
                  <a:lnTo>
                    <a:pt x="153" y="634"/>
                  </a:lnTo>
                  <a:lnTo>
                    <a:pt x="175" y="637"/>
                  </a:lnTo>
                  <a:lnTo>
                    <a:pt x="198" y="634"/>
                  </a:lnTo>
                  <a:lnTo>
                    <a:pt x="218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5" y="289"/>
                  </a:lnTo>
                  <a:lnTo>
                    <a:pt x="193" y="280"/>
                  </a:lnTo>
                  <a:lnTo>
                    <a:pt x="170" y="277"/>
                  </a:lnTo>
                  <a:close/>
                  <a:moveTo>
                    <a:pt x="346" y="0"/>
                  </a:moveTo>
                  <a:lnTo>
                    <a:pt x="346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1" y="688"/>
                  </a:lnTo>
                  <a:lnTo>
                    <a:pt x="42" y="666"/>
                  </a:lnTo>
                  <a:lnTo>
                    <a:pt x="29" y="637"/>
                  </a:lnTo>
                  <a:lnTo>
                    <a:pt x="17" y="601"/>
                  </a:lnTo>
                  <a:lnTo>
                    <a:pt x="8" y="560"/>
                  </a:lnTo>
                  <a:lnTo>
                    <a:pt x="1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5" y="294"/>
                  </a:lnTo>
                  <a:lnTo>
                    <a:pt x="42" y="256"/>
                  </a:lnTo>
                  <a:lnTo>
                    <a:pt x="66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7" y="191"/>
                  </a:lnTo>
                  <a:lnTo>
                    <a:pt x="211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81" name="Freeform 35"/>
            <p:cNvSpPr>
              <a:spLocks/>
            </p:cNvSpPr>
            <p:nvPr userDrawn="1"/>
          </p:nvSpPr>
          <p:spPr bwMode="auto">
            <a:xfrm>
              <a:off x="7095799" y="3985240"/>
              <a:ext cx="145072" cy="226984"/>
            </a:xfrm>
            <a:custGeom>
              <a:avLst/>
              <a:gdLst>
                <a:gd name="T0" fmla="*/ 101 w 147"/>
                <a:gd name="T1" fmla="*/ 0 h 230"/>
                <a:gd name="T2" fmla="*/ 123 w 147"/>
                <a:gd name="T3" fmla="*/ 1 h 230"/>
                <a:gd name="T4" fmla="*/ 147 w 147"/>
                <a:gd name="T5" fmla="*/ 10 h 230"/>
                <a:gd name="T6" fmla="*/ 114 w 147"/>
                <a:gd name="T7" fmla="*/ 15 h 230"/>
                <a:gd name="T8" fmla="*/ 87 w 147"/>
                <a:gd name="T9" fmla="*/ 27 h 230"/>
                <a:gd name="T10" fmla="*/ 68 w 147"/>
                <a:gd name="T11" fmla="*/ 42 h 230"/>
                <a:gd name="T12" fmla="*/ 56 w 147"/>
                <a:gd name="T13" fmla="*/ 65 h 230"/>
                <a:gd name="T14" fmla="*/ 49 w 147"/>
                <a:gd name="T15" fmla="*/ 90 h 230"/>
                <a:gd name="T16" fmla="*/ 49 w 147"/>
                <a:gd name="T17" fmla="*/ 119 h 230"/>
                <a:gd name="T18" fmla="*/ 54 w 147"/>
                <a:gd name="T19" fmla="*/ 153 h 230"/>
                <a:gd name="T20" fmla="*/ 65 w 147"/>
                <a:gd name="T21" fmla="*/ 191 h 230"/>
                <a:gd name="T22" fmla="*/ 82 w 147"/>
                <a:gd name="T23" fmla="*/ 230 h 230"/>
                <a:gd name="T24" fmla="*/ 46 w 147"/>
                <a:gd name="T25" fmla="*/ 198 h 230"/>
                <a:gd name="T26" fmla="*/ 22 w 147"/>
                <a:gd name="T27" fmla="*/ 167 h 230"/>
                <a:gd name="T28" fmla="*/ 7 w 147"/>
                <a:gd name="T29" fmla="*/ 138 h 230"/>
                <a:gd name="T30" fmla="*/ 0 w 147"/>
                <a:gd name="T31" fmla="*/ 109 h 230"/>
                <a:gd name="T32" fmla="*/ 0 w 147"/>
                <a:gd name="T33" fmla="*/ 83 h 230"/>
                <a:gd name="T34" fmla="*/ 7 w 147"/>
                <a:gd name="T35" fmla="*/ 59 h 230"/>
                <a:gd name="T36" fmla="*/ 19 w 147"/>
                <a:gd name="T37" fmla="*/ 41 h 230"/>
                <a:gd name="T38" fmla="*/ 36 w 147"/>
                <a:gd name="T39" fmla="*/ 24 h 230"/>
                <a:gd name="T40" fmla="*/ 54 w 147"/>
                <a:gd name="T41" fmla="*/ 12 h 230"/>
                <a:gd name="T42" fmla="*/ 77 w 147"/>
                <a:gd name="T43" fmla="*/ 3 h 230"/>
                <a:gd name="T44" fmla="*/ 101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101" y="0"/>
                  </a:moveTo>
                  <a:lnTo>
                    <a:pt x="123" y="1"/>
                  </a:lnTo>
                  <a:lnTo>
                    <a:pt x="147" y="10"/>
                  </a:lnTo>
                  <a:lnTo>
                    <a:pt x="114" y="15"/>
                  </a:lnTo>
                  <a:lnTo>
                    <a:pt x="87" y="27"/>
                  </a:lnTo>
                  <a:lnTo>
                    <a:pt x="68" y="42"/>
                  </a:lnTo>
                  <a:lnTo>
                    <a:pt x="56" y="65"/>
                  </a:lnTo>
                  <a:lnTo>
                    <a:pt x="49" y="90"/>
                  </a:lnTo>
                  <a:lnTo>
                    <a:pt x="49" y="119"/>
                  </a:lnTo>
                  <a:lnTo>
                    <a:pt x="54" y="153"/>
                  </a:lnTo>
                  <a:lnTo>
                    <a:pt x="65" y="191"/>
                  </a:lnTo>
                  <a:lnTo>
                    <a:pt x="82" y="230"/>
                  </a:lnTo>
                  <a:lnTo>
                    <a:pt x="46" y="198"/>
                  </a:lnTo>
                  <a:lnTo>
                    <a:pt x="22" y="167"/>
                  </a:lnTo>
                  <a:lnTo>
                    <a:pt x="7" y="138"/>
                  </a:lnTo>
                  <a:lnTo>
                    <a:pt x="0" y="109"/>
                  </a:lnTo>
                  <a:lnTo>
                    <a:pt x="0" y="83"/>
                  </a:lnTo>
                  <a:lnTo>
                    <a:pt x="7" y="59"/>
                  </a:lnTo>
                  <a:lnTo>
                    <a:pt x="19" y="41"/>
                  </a:lnTo>
                  <a:lnTo>
                    <a:pt x="36" y="24"/>
                  </a:lnTo>
                  <a:lnTo>
                    <a:pt x="54" y="12"/>
                  </a:lnTo>
                  <a:lnTo>
                    <a:pt x="77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82" name="Freeform 36"/>
            <p:cNvSpPr>
              <a:spLocks/>
            </p:cNvSpPr>
            <p:nvPr userDrawn="1"/>
          </p:nvSpPr>
          <p:spPr bwMode="auto">
            <a:xfrm>
              <a:off x="6993163" y="4006952"/>
              <a:ext cx="115466" cy="219089"/>
            </a:xfrm>
            <a:custGeom>
              <a:avLst/>
              <a:gdLst>
                <a:gd name="T0" fmla="*/ 71 w 117"/>
                <a:gd name="T1" fmla="*/ 0 h 222"/>
                <a:gd name="T2" fmla="*/ 94 w 117"/>
                <a:gd name="T3" fmla="*/ 3 h 222"/>
                <a:gd name="T4" fmla="*/ 117 w 117"/>
                <a:gd name="T5" fmla="*/ 12 h 222"/>
                <a:gd name="T6" fmla="*/ 90 w 117"/>
                <a:gd name="T7" fmla="*/ 15 h 222"/>
                <a:gd name="T8" fmla="*/ 68 w 117"/>
                <a:gd name="T9" fmla="*/ 24 h 222"/>
                <a:gd name="T10" fmla="*/ 54 w 117"/>
                <a:gd name="T11" fmla="*/ 36 h 222"/>
                <a:gd name="T12" fmla="*/ 46 w 117"/>
                <a:gd name="T13" fmla="*/ 53 h 222"/>
                <a:gd name="T14" fmla="*/ 44 w 117"/>
                <a:gd name="T15" fmla="*/ 73 h 222"/>
                <a:gd name="T16" fmla="*/ 46 w 117"/>
                <a:gd name="T17" fmla="*/ 96 h 222"/>
                <a:gd name="T18" fmla="*/ 54 w 117"/>
                <a:gd name="T19" fmla="*/ 123 h 222"/>
                <a:gd name="T20" fmla="*/ 65 w 117"/>
                <a:gd name="T21" fmla="*/ 154 h 222"/>
                <a:gd name="T22" fmla="*/ 78 w 117"/>
                <a:gd name="T23" fmla="*/ 186 h 222"/>
                <a:gd name="T24" fmla="*/ 95 w 117"/>
                <a:gd name="T25" fmla="*/ 222 h 222"/>
                <a:gd name="T26" fmla="*/ 56 w 117"/>
                <a:gd name="T27" fmla="*/ 188 h 222"/>
                <a:gd name="T28" fmla="*/ 29 w 117"/>
                <a:gd name="T29" fmla="*/ 154 h 222"/>
                <a:gd name="T30" fmla="*/ 10 w 117"/>
                <a:gd name="T31" fmla="*/ 123 h 222"/>
                <a:gd name="T32" fmla="*/ 1 w 117"/>
                <a:gd name="T33" fmla="*/ 94 h 222"/>
                <a:gd name="T34" fmla="*/ 0 w 117"/>
                <a:gd name="T35" fmla="*/ 68 h 222"/>
                <a:gd name="T36" fmla="*/ 5 w 117"/>
                <a:gd name="T37" fmla="*/ 46 h 222"/>
                <a:gd name="T38" fmla="*/ 15 w 117"/>
                <a:gd name="T39" fmla="*/ 27 h 222"/>
                <a:gd name="T40" fmla="*/ 30 w 117"/>
                <a:gd name="T41" fmla="*/ 14 h 222"/>
                <a:gd name="T42" fmla="*/ 49 w 117"/>
                <a:gd name="T43" fmla="*/ 5 h 222"/>
                <a:gd name="T44" fmla="*/ 71 w 117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22">
                  <a:moveTo>
                    <a:pt x="71" y="0"/>
                  </a:moveTo>
                  <a:lnTo>
                    <a:pt x="94" y="3"/>
                  </a:lnTo>
                  <a:lnTo>
                    <a:pt x="117" y="12"/>
                  </a:lnTo>
                  <a:lnTo>
                    <a:pt x="90" y="15"/>
                  </a:lnTo>
                  <a:lnTo>
                    <a:pt x="68" y="24"/>
                  </a:lnTo>
                  <a:lnTo>
                    <a:pt x="54" y="36"/>
                  </a:lnTo>
                  <a:lnTo>
                    <a:pt x="46" y="53"/>
                  </a:lnTo>
                  <a:lnTo>
                    <a:pt x="44" y="73"/>
                  </a:lnTo>
                  <a:lnTo>
                    <a:pt x="46" y="96"/>
                  </a:lnTo>
                  <a:lnTo>
                    <a:pt x="54" y="123"/>
                  </a:lnTo>
                  <a:lnTo>
                    <a:pt x="65" y="154"/>
                  </a:lnTo>
                  <a:lnTo>
                    <a:pt x="78" y="186"/>
                  </a:lnTo>
                  <a:lnTo>
                    <a:pt x="95" y="222"/>
                  </a:lnTo>
                  <a:lnTo>
                    <a:pt x="56" y="188"/>
                  </a:lnTo>
                  <a:lnTo>
                    <a:pt x="29" y="154"/>
                  </a:lnTo>
                  <a:lnTo>
                    <a:pt x="10" y="123"/>
                  </a:lnTo>
                  <a:lnTo>
                    <a:pt x="1" y="94"/>
                  </a:lnTo>
                  <a:lnTo>
                    <a:pt x="0" y="68"/>
                  </a:lnTo>
                  <a:lnTo>
                    <a:pt x="5" y="46"/>
                  </a:lnTo>
                  <a:lnTo>
                    <a:pt x="15" y="27"/>
                  </a:lnTo>
                  <a:lnTo>
                    <a:pt x="30" y="14"/>
                  </a:lnTo>
                  <a:lnTo>
                    <a:pt x="49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83" name="Freeform 37"/>
            <p:cNvSpPr>
              <a:spLocks/>
            </p:cNvSpPr>
            <p:nvPr userDrawn="1"/>
          </p:nvSpPr>
          <p:spPr bwMode="auto">
            <a:xfrm>
              <a:off x="7272452" y="3985240"/>
              <a:ext cx="145072" cy="226984"/>
            </a:xfrm>
            <a:custGeom>
              <a:avLst/>
              <a:gdLst>
                <a:gd name="T0" fmla="*/ 46 w 147"/>
                <a:gd name="T1" fmla="*/ 0 h 230"/>
                <a:gd name="T2" fmla="*/ 68 w 147"/>
                <a:gd name="T3" fmla="*/ 3 h 230"/>
                <a:gd name="T4" fmla="*/ 91 w 147"/>
                <a:gd name="T5" fmla="*/ 12 h 230"/>
                <a:gd name="T6" fmla="*/ 111 w 147"/>
                <a:gd name="T7" fmla="*/ 24 h 230"/>
                <a:gd name="T8" fmla="*/ 126 w 147"/>
                <a:gd name="T9" fmla="*/ 41 h 230"/>
                <a:gd name="T10" fmla="*/ 138 w 147"/>
                <a:gd name="T11" fmla="*/ 59 h 230"/>
                <a:gd name="T12" fmla="*/ 145 w 147"/>
                <a:gd name="T13" fmla="*/ 83 h 230"/>
                <a:gd name="T14" fmla="*/ 147 w 147"/>
                <a:gd name="T15" fmla="*/ 109 h 230"/>
                <a:gd name="T16" fmla="*/ 140 w 147"/>
                <a:gd name="T17" fmla="*/ 138 h 230"/>
                <a:gd name="T18" fmla="*/ 125 w 147"/>
                <a:gd name="T19" fmla="*/ 167 h 230"/>
                <a:gd name="T20" fmla="*/ 99 w 147"/>
                <a:gd name="T21" fmla="*/ 198 h 230"/>
                <a:gd name="T22" fmla="*/ 63 w 147"/>
                <a:gd name="T23" fmla="*/ 230 h 230"/>
                <a:gd name="T24" fmla="*/ 80 w 147"/>
                <a:gd name="T25" fmla="*/ 191 h 230"/>
                <a:gd name="T26" fmla="*/ 92 w 147"/>
                <a:gd name="T27" fmla="*/ 153 h 230"/>
                <a:gd name="T28" fmla="*/ 97 w 147"/>
                <a:gd name="T29" fmla="*/ 119 h 230"/>
                <a:gd name="T30" fmla="*/ 97 w 147"/>
                <a:gd name="T31" fmla="*/ 90 h 230"/>
                <a:gd name="T32" fmla="*/ 91 w 147"/>
                <a:gd name="T33" fmla="*/ 65 h 230"/>
                <a:gd name="T34" fmla="*/ 77 w 147"/>
                <a:gd name="T35" fmla="*/ 42 h 230"/>
                <a:gd name="T36" fmla="*/ 58 w 147"/>
                <a:gd name="T37" fmla="*/ 27 h 230"/>
                <a:gd name="T38" fmla="*/ 33 w 147"/>
                <a:gd name="T39" fmla="*/ 15 h 230"/>
                <a:gd name="T40" fmla="*/ 0 w 147"/>
                <a:gd name="T41" fmla="*/ 10 h 230"/>
                <a:gd name="T42" fmla="*/ 22 w 147"/>
                <a:gd name="T43" fmla="*/ 1 h 230"/>
                <a:gd name="T44" fmla="*/ 46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46" y="0"/>
                  </a:moveTo>
                  <a:lnTo>
                    <a:pt x="68" y="3"/>
                  </a:lnTo>
                  <a:lnTo>
                    <a:pt x="91" y="12"/>
                  </a:lnTo>
                  <a:lnTo>
                    <a:pt x="111" y="24"/>
                  </a:lnTo>
                  <a:lnTo>
                    <a:pt x="126" y="41"/>
                  </a:lnTo>
                  <a:lnTo>
                    <a:pt x="138" y="59"/>
                  </a:lnTo>
                  <a:lnTo>
                    <a:pt x="145" y="83"/>
                  </a:lnTo>
                  <a:lnTo>
                    <a:pt x="147" y="109"/>
                  </a:lnTo>
                  <a:lnTo>
                    <a:pt x="140" y="138"/>
                  </a:lnTo>
                  <a:lnTo>
                    <a:pt x="125" y="167"/>
                  </a:lnTo>
                  <a:lnTo>
                    <a:pt x="99" y="198"/>
                  </a:lnTo>
                  <a:lnTo>
                    <a:pt x="63" y="230"/>
                  </a:lnTo>
                  <a:lnTo>
                    <a:pt x="80" y="191"/>
                  </a:lnTo>
                  <a:lnTo>
                    <a:pt x="92" y="153"/>
                  </a:lnTo>
                  <a:lnTo>
                    <a:pt x="97" y="119"/>
                  </a:lnTo>
                  <a:lnTo>
                    <a:pt x="97" y="90"/>
                  </a:lnTo>
                  <a:lnTo>
                    <a:pt x="91" y="65"/>
                  </a:lnTo>
                  <a:lnTo>
                    <a:pt x="77" y="42"/>
                  </a:lnTo>
                  <a:lnTo>
                    <a:pt x="58" y="27"/>
                  </a:lnTo>
                  <a:lnTo>
                    <a:pt x="33" y="15"/>
                  </a:lnTo>
                  <a:lnTo>
                    <a:pt x="0" y="10"/>
                  </a:lnTo>
                  <a:lnTo>
                    <a:pt x="22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84" name="Freeform 38"/>
            <p:cNvSpPr>
              <a:spLocks/>
            </p:cNvSpPr>
            <p:nvPr userDrawn="1"/>
          </p:nvSpPr>
          <p:spPr bwMode="auto">
            <a:xfrm>
              <a:off x="7402721" y="4006952"/>
              <a:ext cx="117439" cy="219089"/>
            </a:xfrm>
            <a:custGeom>
              <a:avLst/>
              <a:gdLst>
                <a:gd name="T0" fmla="*/ 46 w 119"/>
                <a:gd name="T1" fmla="*/ 0 h 222"/>
                <a:gd name="T2" fmla="*/ 68 w 119"/>
                <a:gd name="T3" fmla="*/ 5 h 222"/>
                <a:gd name="T4" fmla="*/ 87 w 119"/>
                <a:gd name="T5" fmla="*/ 14 h 222"/>
                <a:gd name="T6" fmla="*/ 102 w 119"/>
                <a:gd name="T7" fmla="*/ 27 h 222"/>
                <a:gd name="T8" fmla="*/ 114 w 119"/>
                <a:gd name="T9" fmla="*/ 46 h 222"/>
                <a:gd name="T10" fmla="*/ 119 w 119"/>
                <a:gd name="T11" fmla="*/ 68 h 222"/>
                <a:gd name="T12" fmla="*/ 117 w 119"/>
                <a:gd name="T13" fmla="*/ 94 h 222"/>
                <a:gd name="T14" fmla="*/ 107 w 119"/>
                <a:gd name="T15" fmla="*/ 123 h 222"/>
                <a:gd name="T16" fmla="*/ 90 w 119"/>
                <a:gd name="T17" fmla="*/ 154 h 222"/>
                <a:gd name="T18" fmla="*/ 61 w 119"/>
                <a:gd name="T19" fmla="*/ 188 h 222"/>
                <a:gd name="T20" fmla="*/ 22 w 119"/>
                <a:gd name="T21" fmla="*/ 222 h 222"/>
                <a:gd name="T22" fmla="*/ 39 w 119"/>
                <a:gd name="T23" fmla="*/ 186 h 222"/>
                <a:gd name="T24" fmla="*/ 52 w 119"/>
                <a:gd name="T25" fmla="*/ 154 h 222"/>
                <a:gd name="T26" fmla="*/ 64 w 119"/>
                <a:gd name="T27" fmla="*/ 123 h 222"/>
                <a:gd name="T28" fmla="*/ 71 w 119"/>
                <a:gd name="T29" fmla="*/ 96 h 222"/>
                <a:gd name="T30" fmla="*/ 73 w 119"/>
                <a:gd name="T31" fmla="*/ 73 h 222"/>
                <a:gd name="T32" fmla="*/ 71 w 119"/>
                <a:gd name="T33" fmla="*/ 53 h 222"/>
                <a:gd name="T34" fmla="*/ 63 w 119"/>
                <a:gd name="T35" fmla="*/ 36 h 222"/>
                <a:gd name="T36" fmla="*/ 49 w 119"/>
                <a:gd name="T37" fmla="*/ 24 h 222"/>
                <a:gd name="T38" fmla="*/ 29 w 119"/>
                <a:gd name="T39" fmla="*/ 15 h 222"/>
                <a:gd name="T40" fmla="*/ 0 w 119"/>
                <a:gd name="T41" fmla="*/ 12 h 222"/>
                <a:gd name="T42" fmla="*/ 23 w 119"/>
                <a:gd name="T43" fmla="*/ 3 h 222"/>
                <a:gd name="T44" fmla="*/ 46 w 119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" h="222">
                  <a:moveTo>
                    <a:pt x="46" y="0"/>
                  </a:moveTo>
                  <a:lnTo>
                    <a:pt x="68" y="5"/>
                  </a:lnTo>
                  <a:lnTo>
                    <a:pt x="87" y="14"/>
                  </a:lnTo>
                  <a:lnTo>
                    <a:pt x="102" y="27"/>
                  </a:lnTo>
                  <a:lnTo>
                    <a:pt x="114" y="46"/>
                  </a:lnTo>
                  <a:lnTo>
                    <a:pt x="119" y="68"/>
                  </a:lnTo>
                  <a:lnTo>
                    <a:pt x="117" y="94"/>
                  </a:lnTo>
                  <a:lnTo>
                    <a:pt x="107" y="123"/>
                  </a:lnTo>
                  <a:lnTo>
                    <a:pt x="90" y="154"/>
                  </a:lnTo>
                  <a:lnTo>
                    <a:pt x="61" y="188"/>
                  </a:lnTo>
                  <a:lnTo>
                    <a:pt x="22" y="222"/>
                  </a:lnTo>
                  <a:lnTo>
                    <a:pt x="39" y="186"/>
                  </a:lnTo>
                  <a:lnTo>
                    <a:pt x="52" y="154"/>
                  </a:lnTo>
                  <a:lnTo>
                    <a:pt x="64" y="123"/>
                  </a:lnTo>
                  <a:lnTo>
                    <a:pt x="71" y="96"/>
                  </a:lnTo>
                  <a:lnTo>
                    <a:pt x="73" y="73"/>
                  </a:lnTo>
                  <a:lnTo>
                    <a:pt x="71" y="53"/>
                  </a:lnTo>
                  <a:lnTo>
                    <a:pt x="63" y="36"/>
                  </a:lnTo>
                  <a:lnTo>
                    <a:pt x="49" y="24"/>
                  </a:lnTo>
                  <a:lnTo>
                    <a:pt x="29" y="15"/>
                  </a:lnTo>
                  <a:lnTo>
                    <a:pt x="0" y="12"/>
                  </a:lnTo>
                  <a:lnTo>
                    <a:pt x="2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85" name="Freeform 39"/>
            <p:cNvSpPr>
              <a:spLocks noEditPoints="1"/>
            </p:cNvSpPr>
            <p:nvPr userDrawn="1"/>
          </p:nvSpPr>
          <p:spPr bwMode="auto">
            <a:xfrm>
              <a:off x="7224095" y="3995109"/>
              <a:ext cx="60200" cy="202311"/>
            </a:xfrm>
            <a:custGeom>
              <a:avLst/>
              <a:gdLst>
                <a:gd name="T0" fmla="*/ 30 w 61"/>
                <a:gd name="T1" fmla="*/ 0 h 205"/>
                <a:gd name="T2" fmla="*/ 39 w 61"/>
                <a:gd name="T3" fmla="*/ 3 h 205"/>
                <a:gd name="T4" fmla="*/ 47 w 61"/>
                <a:gd name="T5" fmla="*/ 10 h 205"/>
                <a:gd name="T6" fmla="*/ 54 w 61"/>
                <a:gd name="T7" fmla="*/ 22 h 205"/>
                <a:gd name="T8" fmla="*/ 59 w 61"/>
                <a:gd name="T9" fmla="*/ 39 h 205"/>
                <a:gd name="T10" fmla="*/ 61 w 61"/>
                <a:gd name="T11" fmla="*/ 61 h 205"/>
                <a:gd name="T12" fmla="*/ 59 w 61"/>
                <a:gd name="T13" fmla="*/ 87 h 205"/>
                <a:gd name="T14" fmla="*/ 54 w 61"/>
                <a:gd name="T15" fmla="*/ 121 h 205"/>
                <a:gd name="T16" fmla="*/ 44 w 61"/>
                <a:gd name="T17" fmla="*/ 159 h 205"/>
                <a:gd name="T18" fmla="*/ 30 w 61"/>
                <a:gd name="T19" fmla="*/ 205 h 205"/>
                <a:gd name="T20" fmla="*/ 15 w 61"/>
                <a:gd name="T21" fmla="*/ 159 h 205"/>
                <a:gd name="T22" fmla="*/ 6 w 61"/>
                <a:gd name="T23" fmla="*/ 121 h 205"/>
                <a:gd name="T24" fmla="*/ 0 w 61"/>
                <a:gd name="T25" fmla="*/ 87 h 205"/>
                <a:gd name="T26" fmla="*/ 0 w 61"/>
                <a:gd name="T27" fmla="*/ 61 h 205"/>
                <a:gd name="T28" fmla="*/ 1 w 61"/>
                <a:gd name="T29" fmla="*/ 39 h 205"/>
                <a:gd name="T30" fmla="*/ 5 w 61"/>
                <a:gd name="T31" fmla="*/ 22 h 205"/>
                <a:gd name="T32" fmla="*/ 12 w 61"/>
                <a:gd name="T33" fmla="*/ 10 h 205"/>
                <a:gd name="T34" fmla="*/ 20 w 61"/>
                <a:gd name="T35" fmla="*/ 3 h 205"/>
                <a:gd name="T36" fmla="*/ 30 w 61"/>
                <a:gd name="T37" fmla="*/ 0 h 205"/>
                <a:gd name="T38" fmla="*/ 30 w 61"/>
                <a:gd name="T39" fmla="*/ 0 h 205"/>
                <a:gd name="T40" fmla="*/ 30 w 61"/>
                <a:gd name="T41" fmla="*/ 0 h 205"/>
                <a:gd name="T42" fmla="*/ 30 w 61"/>
                <a:gd name="T43" fmla="*/ 0 h 205"/>
                <a:gd name="T44" fmla="*/ 30 w 61"/>
                <a:gd name="T4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05">
                  <a:moveTo>
                    <a:pt x="30" y="0"/>
                  </a:moveTo>
                  <a:lnTo>
                    <a:pt x="39" y="3"/>
                  </a:lnTo>
                  <a:lnTo>
                    <a:pt x="47" y="10"/>
                  </a:lnTo>
                  <a:lnTo>
                    <a:pt x="54" y="22"/>
                  </a:lnTo>
                  <a:lnTo>
                    <a:pt x="59" y="39"/>
                  </a:lnTo>
                  <a:lnTo>
                    <a:pt x="61" y="61"/>
                  </a:lnTo>
                  <a:lnTo>
                    <a:pt x="59" y="87"/>
                  </a:lnTo>
                  <a:lnTo>
                    <a:pt x="54" y="121"/>
                  </a:lnTo>
                  <a:lnTo>
                    <a:pt x="44" y="159"/>
                  </a:lnTo>
                  <a:lnTo>
                    <a:pt x="30" y="205"/>
                  </a:lnTo>
                  <a:lnTo>
                    <a:pt x="15" y="159"/>
                  </a:lnTo>
                  <a:lnTo>
                    <a:pt x="6" y="121"/>
                  </a:lnTo>
                  <a:lnTo>
                    <a:pt x="0" y="87"/>
                  </a:lnTo>
                  <a:lnTo>
                    <a:pt x="0" y="61"/>
                  </a:lnTo>
                  <a:lnTo>
                    <a:pt x="1" y="39"/>
                  </a:lnTo>
                  <a:lnTo>
                    <a:pt x="5" y="22"/>
                  </a:lnTo>
                  <a:lnTo>
                    <a:pt x="12" y="10"/>
                  </a:lnTo>
                  <a:lnTo>
                    <a:pt x="20" y="3"/>
                  </a:lnTo>
                  <a:lnTo>
                    <a:pt x="30" y="0"/>
                  </a:lnTo>
                  <a:close/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86" name="Freeform 40"/>
            <p:cNvSpPr>
              <a:spLocks noEditPoints="1"/>
            </p:cNvSpPr>
            <p:nvPr userDrawn="1"/>
          </p:nvSpPr>
          <p:spPr bwMode="auto">
            <a:xfrm>
              <a:off x="7086917" y="4228014"/>
              <a:ext cx="332580" cy="45397"/>
            </a:xfrm>
            <a:custGeom>
              <a:avLst/>
              <a:gdLst>
                <a:gd name="T0" fmla="*/ 169 w 337"/>
                <a:gd name="T1" fmla="*/ 46 h 46"/>
                <a:gd name="T2" fmla="*/ 169 w 337"/>
                <a:gd name="T3" fmla="*/ 46 h 46"/>
                <a:gd name="T4" fmla="*/ 169 w 337"/>
                <a:gd name="T5" fmla="*/ 46 h 46"/>
                <a:gd name="T6" fmla="*/ 169 w 337"/>
                <a:gd name="T7" fmla="*/ 46 h 46"/>
                <a:gd name="T8" fmla="*/ 169 w 337"/>
                <a:gd name="T9" fmla="*/ 0 h 46"/>
                <a:gd name="T10" fmla="*/ 212 w 337"/>
                <a:gd name="T11" fmla="*/ 1 h 46"/>
                <a:gd name="T12" fmla="*/ 248 w 337"/>
                <a:gd name="T13" fmla="*/ 5 h 46"/>
                <a:gd name="T14" fmla="*/ 280 w 337"/>
                <a:gd name="T15" fmla="*/ 10 h 46"/>
                <a:gd name="T16" fmla="*/ 304 w 337"/>
                <a:gd name="T17" fmla="*/ 15 h 46"/>
                <a:gd name="T18" fmla="*/ 323 w 337"/>
                <a:gd name="T19" fmla="*/ 20 h 46"/>
                <a:gd name="T20" fmla="*/ 333 w 337"/>
                <a:gd name="T21" fmla="*/ 24 h 46"/>
                <a:gd name="T22" fmla="*/ 337 w 337"/>
                <a:gd name="T23" fmla="*/ 24 h 46"/>
                <a:gd name="T24" fmla="*/ 333 w 337"/>
                <a:gd name="T25" fmla="*/ 25 h 46"/>
                <a:gd name="T26" fmla="*/ 320 w 337"/>
                <a:gd name="T27" fmla="*/ 27 h 46"/>
                <a:gd name="T28" fmla="*/ 301 w 337"/>
                <a:gd name="T29" fmla="*/ 32 h 46"/>
                <a:gd name="T30" fmla="*/ 279 w 337"/>
                <a:gd name="T31" fmla="*/ 36 h 46"/>
                <a:gd name="T32" fmla="*/ 251 w 337"/>
                <a:gd name="T33" fmla="*/ 39 h 46"/>
                <a:gd name="T34" fmla="*/ 222 w 337"/>
                <a:gd name="T35" fmla="*/ 42 h 46"/>
                <a:gd name="T36" fmla="*/ 195 w 337"/>
                <a:gd name="T37" fmla="*/ 46 h 46"/>
                <a:gd name="T38" fmla="*/ 169 w 337"/>
                <a:gd name="T39" fmla="*/ 46 h 46"/>
                <a:gd name="T40" fmla="*/ 142 w 337"/>
                <a:gd name="T41" fmla="*/ 46 h 46"/>
                <a:gd name="T42" fmla="*/ 115 w 337"/>
                <a:gd name="T43" fmla="*/ 42 h 46"/>
                <a:gd name="T44" fmla="*/ 86 w 337"/>
                <a:gd name="T45" fmla="*/ 39 h 46"/>
                <a:gd name="T46" fmla="*/ 60 w 337"/>
                <a:gd name="T47" fmla="*/ 36 h 46"/>
                <a:gd name="T48" fmla="*/ 36 w 337"/>
                <a:gd name="T49" fmla="*/ 32 h 46"/>
                <a:gd name="T50" fmla="*/ 17 w 337"/>
                <a:gd name="T51" fmla="*/ 27 h 46"/>
                <a:gd name="T52" fmla="*/ 4 w 337"/>
                <a:gd name="T53" fmla="*/ 25 h 46"/>
                <a:gd name="T54" fmla="*/ 0 w 337"/>
                <a:gd name="T55" fmla="*/ 24 h 46"/>
                <a:gd name="T56" fmla="*/ 4 w 337"/>
                <a:gd name="T57" fmla="*/ 24 h 46"/>
                <a:gd name="T58" fmla="*/ 16 w 337"/>
                <a:gd name="T59" fmla="*/ 20 h 46"/>
                <a:gd name="T60" fmla="*/ 33 w 337"/>
                <a:gd name="T61" fmla="*/ 15 h 46"/>
                <a:gd name="T62" fmla="*/ 58 w 337"/>
                <a:gd name="T63" fmla="*/ 10 h 46"/>
                <a:gd name="T64" fmla="*/ 89 w 337"/>
                <a:gd name="T65" fmla="*/ 5 h 46"/>
                <a:gd name="T66" fmla="*/ 127 w 337"/>
                <a:gd name="T67" fmla="*/ 1 h 46"/>
                <a:gd name="T68" fmla="*/ 169 w 337"/>
                <a:gd name="T69" fmla="*/ 0 h 46"/>
                <a:gd name="T70" fmla="*/ 169 w 337"/>
                <a:gd name="T71" fmla="*/ 0 h 46"/>
                <a:gd name="T72" fmla="*/ 169 w 337"/>
                <a:gd name="T73" fmla="*/ 0 h 46"/>
                <a:gd name="T74" fmla="*/ 169 w 337"/>
                <a:gd name="T75" fmla="*/ 0 h 46"/>
                <a:gd name="T76" fmla="*/ 169 w 337"/>
                <a:gd name="T7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7" h="46">
                  <a:moveTo>
                    <a:pt x="169" y="46"/>
                  </a:moveTo>
                  <a:lnTo>
                    <a:pt x="169" y="46"/>
                  </a:lnTo>
                  <a:lnTo>
                    <a:pt x="169" y="46"/>
                  </a:lnTo>
                  <a:lnTo>
                    <a:pt x="169" y="46"/>
                  </a:lnTo>
                  <a:close/>
                  <a:moveTo>
                    <a:pt x="169" y="0"/>
                  </a:moveTo>
                  <a:lnTo>
                    <a:pt x="212" y="1"/>
                  </a:lnTo>
                  <a:lnTo>
                    <a:pt x="248" y="5"/>
                  </a:lnTo>
                  <a:lnTo>
                    <a:pt x="280" y="10"/>
                  </a:lnTo>
                  <a:lnTo>
                    <a:pt x="304" y="15"/>
                  </a:lnTo>
                  <a:lnTo>
                    <a:pt x="323" y="20"/>
                  </a:lnTo>
                  <a:lnTo>
                    <a:pt x="333" y="24"/>
                  </a:lnTo>
                  <a:lnTo>
                    <a:pt x="337" y="24"/>
                  </a:lnTo>
                  <a:lnTo>
                    <a:pt x="333" y="25"/>
                  </a:lnTo>
                  <a:lnTo>
                    <a:pt x="320" y="27"/>
                  </a:lnTo>
                  <a:lnTo>
                    <a:pt x="301" y="32"/>
                  </a:lnTo>
                  <a:lnTo>
                    <a:pt x="279" y="36"/>
                  </a:lnTo>
                  <a:lnTo>
                    <a:pt x="251" y="39"/>
                  </a:lnTo>
                  <a:lnTo>
                    <a:pt x="222" y="42"/>
                  </a:lnTo>
                  <a:lnTo>
                    <a:pt x="195" y="46"/>
                  </a:lnTo>
                  <a:lnTo>
                    <a:pt x="169" y="46"/>
                  </a:lnTo>
                  <a:lnTo>
                    <a:pt x="142" y="46"/>
                  </a:lnTo>
                  <a:lnTo>
                    <a:pt x="115" y="42"/>
                  </a:lnTo>
                  <a:lnTo>
                    <a:pt x="86" y="39"/>
                  </a:lnTo>
                  <a:lnTo>
                    <a:pt x="60" y="36"/>
                  </a:lnTo>
                  <a:lnTo>
                    <a:pt x="36" y="32"/>
                  </a:lnTo>
                  <a:lnTo>
                    <a:pt x="17" y="27"/>
                  </a:lnTo>
                  <a:lnTo>
                    <a:pt x="4" y="25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16" y="20"/>
                  </a:lnTo>
                  <a:lnTo>
                    <a:pt x="33" y="15"/>
                  </a:lnTo>
                  <a:lnTo>
                    <a:pt x="58" y="10"/>
                  </a:lnTo>
                  <a:lnTo>
                    <a:pt x="89" y="5"/>
                  </a:lnTo>
                  <a:lnTo>
                    <a:pt x="127" y="1"/>
                  </a:lnTo>
                  <a:lnTo>
                    <a:pt x="169" y="0"/>
                  </a:lnTo>
                  <a:close/>
                  <a:moveTo>
                    <a:pt x="169" y="0"/>
                  </a:moveTo>
                  <a:lnTo>
                    <a:pt x="169" y="0"/>
                  </a:lnTo>
                  <a:lnTo>
                    <a:pt x="169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87" name="Freeform 41"/>
            <p:cNvSpPr>
              <a:spLocks/>
            </p:cNvSpPr>
            <p:nvPr userDrawn="1"/>
          </p:nvSpPr>
          <p:spPr bwMode="auto">
            <a:xfrm>
              <a:off x="7206331" y="3868788"/>
              <a:ext cx="104610" cy="99675"/>
            </a:xfrm>
            <a:custGeom>
              <a:avLst/>
              <a:gdLst>
                <a:gd name="T0" fmla="*/ 35 w 106"/>
                <a:gd name="T1" fmla="*/ 0 h 101"/>
                <a:gd name="T2" fmla="*/ 74 w 106"/>
                <a:gd name="T3" fmla="*/ 0 h 101"/>
                <a:gd name="T4" fmla="*/ 69 w 106"/>
                <a:gd name="T5" fmla="*/ 37 h 101"/>
                <a:gd name="T6" fmla="*/ 70 w 106"/>
                <a:gd name="T7" fmla="*/ 37 h 101"/>
                <a:gd name="T8" fmla="*/ 106 w 106"/>
                <a:gd name="T9" fmla="*/ 34 h 101"/>
                <a:gd name="T10" fmla="*/ 106 w 106"/>
                <a:gd name="T11" fmla="*/ 73 h 101"/>
                <a:gd name="T12" fmla="*/ 70 w 106"/>
                <a:gd name="T13" fmla="*/ 70 h 101"/>
                <a:gd name="T14" fmla="*/ 69 w 106"/>
                <a:gd name="T15" fmla="*/ 72 h 101"/>
                <a:gd name="T16" fmla="*/ 67 w 106"/>
                <a:gd name="T17" fmla="*/ 101 h 101"/>
                <a:gd name="T18" fmla="*/ 40 w 106"/>
                <a:gd name="T19" fmla="*/ 101 h 101"/>
                <a:gd name="T20" fmla="*/ 38 w 106"/>
                <a:gd name="T21" fmla="*/ 72 h 101"/>
                <a:gd name="T22" fmla="*/ 36 w 106"/>
                <a:gd name="T23" fmla="*/ 70 h 101"/>
                <a:gd name="T24" fmla="*/ 0 w 106"/>
                <a:gd name="T25" fmla="*/ 73 h 101"/>
                <a:gd name="T26" fmla="*/ 0 w 106"/>
                <a:gd name="T27" fmla="*/ 34 h 101"/>
                <a:gd name="T28" fmla="*/ 36 w 106"/>
                <a:gd name="T29" fmla="*/ 37 h 101"/>
                <a:gd name="T30" fmla="*/ 38 w 106"/>
                <a:gd name="T31" fmla="*/ 37 h 101"/>
                <a:gd name="T32" fmla="*/ 35 w 106"/>
                <a:gd name="T3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101">
                  <a:moveTo>
                    <a:pt x="35" y="0"/>
                  </a:moveTo>
                  <a:lnTo>
                    <a:pt x="74" y="0"/>
                  </a:lnTo>
                  <a:lnTo>
                    <a:pt x="69" y="37"/>
                  </a:lnTo>
                  <a:lnTo>
                    <a:pt x="70" y="37"/>
                  </a:lnTo>
                  <a:lnTo>
                    <a:pt x="106" y="34"/>
                  </a:lnTo>
                  <a:lnTo>
                    <a:pt x="106" y="73"/>
                  </a:lnTo>
                  <a:lnTo>
                    <a:pt x="70" y="70"/>
                  </a:lnTo>
                  <a:lnTo>
                    <a:pt x="69" y="72"/>
                  </a:lnTo>
                  <a:lnTo>
                    <a:pt x="67" y="101"/>
                  </a:lnTo>
                  <a:lnTo>
                    <a:pt x="40" y="101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0" y="73"/>
                  </a:lnTo>
                  <a:lnTo>
                    <a:pt x="0" y="34"/>
                  </a:lnTo>
                  <a:lnTo>
                    <a:pt x="36" y="37"/>
                  </a:lnTo>
                  <a:lnTo>
                    <a:pt x="38" y="3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8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i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67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00" indent="-2587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omroepgelderland.nl/nieuws/2473701/Nederland-en-Duitsland-zetten-zich-samen-in-voor-de-vissen-in-de-Rij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0B9004C5-0F9E-436B-8A7A-0B433972E8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9" b="14019"/>
          <a:stretch>
            <a:fillRect/>
          </a:stretch>
        </p:blipFill>
        <p:spPr/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6C40A52-84B1-4C94-AC99-8641D42E98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42CCBDB-474C-4EA2-861E-2962E926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Monitoring migratory fish – </a:t>
            </a:r>
            <a:br>
              <a:rPr lang="en-GB"/>
            </a:br>
            <a:r>
              <a:rPr lang="en-GB"/>
              <a:t>with an eelschokker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CC481BC-E1A9-4BF3-B153-C3082669C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451" y="1180735"/>
            <a:ext cx="11141674" cy="284560"/>
          </a:xfrm>
        </p:spPr>
        <p:txBody>
          <a:bodyPr/>
          <a:lstStyle/>
          <a:p>
            <a:r>
              <a:rPr lang="nl-NL" dirty="0"/>
              <a:t>Roland van Aalderen, Andreas Scharbert, Frank Collas 4-3-2021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BF86ED-EA71-4665-804F-3873923E38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2825" y="6251575"/>
            <a:ext cx="1019175" cy="365125"/>
          </a:xfrm>
        </p:spPr>
        <p:txBody>
          <a:bodyPr/>
          <a:lstStyle/>
          <a:p>
            <a:fld id="{2D5FBA41-AFD5-4B00-AC98-55F0A9A32C4E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2058" name="Picture 10" descr="RU beurzen - Radboudumc">
            <a:extLst>
              <a:ext uri="{FF2B5EF4-FFF2-40B4-BE49-F238E27FC236}">
                <a16:creationId xmlns:a16="http://schemas.microsoft.com/office/drawing/2014/main" id="{30285E31-CFB9-4539-94AE-BB7363D81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2" b="21424"/>
          <a:stretch/>
        </p:blipFill>
        <p:spPr bwMode="auto">
          <a:xfrm>
            <a:off x="9507648" y="353660"/>
            <a:ext cx="2580487" cy="7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oen Blauwe Rijn Alliantie | Groen Blauwe Rijn Alliantie">
            <a:extLst>
              <a:ext uri="{FF2B5EF4-FFF2-40B4-BE49-F238E27FC236}">
                <a16:creationId xmlns:a16="http://schemas.microsoft.com/office/drawing/2014/main" id="{3EE8B6D8-F644-4243-8A6B-2A5D0C86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090" y="1421291"/>
            <a:ext cx="2439437" cy="15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heinischer Fischereiverband von 1880 e.V. Logo">
            <a:extLst>
              <a:ext uri="{FF2B5EF4-FFF2-40B4-BE49-F238E27FC236}">
                <a16:creationId xmlns:a16="http://schemas.microsoft.com/office/drawing/2014/main" id="{A57B6C84-C6DB-467B-8228-FE0A0C0CC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27" y="131795"/>
            <a:ext cx="1389742" cy="138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C3A164E0-5F5A-46AA-8C83-E0288D01401A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234392" y="1516282"/>
            <a:ext cx="1663722" cy="101893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79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E3924-DAE0-433A-893E-ED900BDB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Prelimanary</a:t>
            </a:r>
            <a:r>
              <a:rPr lang="nl-NL" dirty="0"/>
              <a:t> </a:t>
            </a:r>
            <a:r>
              <a:rPr lang="nl-NL" dirty="0" err="1"/>
              <a:t>results</a:t>
            </a:r>
            <a:r>
              <a:rPr lang="nl-NL" dirty="0"/>
              <a:t> Netherlands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3F5058B-9366-45FD-B9AB-83D04E79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10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330DB6-5F76-4215-A3EA-38226EAD23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Species </a:t>
            </a:r>
            <a:r>
              <a:rPr lang="nl-NL" dirty="0" err="1"/>
              <a:t>richness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78A8B81-0AE4-4D42-A60C-2F8BAE68B1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9294086" cy="250522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/>
              <a:t>35 </a:t>
            </a:r>
            <a:r>
              <a:rPr lang="nl-NL" b="1" dirty="0" err="1"/>
              <a:t>fish</a:t>
            </a:r>
            <a:r>
              <a:rPr lang="nl-NL" b="1" dirty="0"/>
              <a:t> species (NL)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err="1"/>
              <a:t>Higher</a:t>
            </a:r>
            <a:r>
              <a:rPr lang="nl-NL" b="1" dirty="0"/>
              <a:t> </a:t>
            </a:r>
            <a:r>
              <a:rPr lang="nl-NL" b="1" dirty="0" err="1"/>
              <a:t>diversity</a:t>
            </a:r>
            <a:r>
              <a:rPr lang="nl-NL" b="1" dirty="0"/>
              <a:t> at </a:t>
            </a:r>
            <a:r>
              <a:rPr lang="nl-NL" b="1" dirty="0" err="1"/>
              <a:t>nigth</a:t>
            </a:r>
            <a:endParaRPr lang="nl-N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err="1"/>
              <a:t>Highest</a:t>
            </a:r>
            <a:r>
              <a:rPr lang="nl-NL" b="1" dirty="0"/>
              <a:t> </a:t>
            </a:r>
            <a:r>
              <a:rPr lang="nl-NL" b="1" dirty="0" err="1"/>
              <a:t>diversity</a:t>
            </a:r>
            <a:r>
              <a:rPr lang="nl-NL" b="1" dirty="0"/>
              <a:t> in </a:t>
            </a:r>
            <a:r>
              <a:rPr lang="nl-NL" b="1" dirty="0" err="1"/>
              <a:t>October</a:t>
            </a:r>
            <a:endParaRPr lang="nl-NL" b="1" dirty="0"/>
          </a:p>
          <a:p>
            <a:endParaRPr lang="nl-NL" b="1" dirty="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2B614A7D-EFF3-426C-BC67-44DF275AD3AF}"/>
              </a:ext>
            </a:extLst>
          </p:cNvPr>
          <p:cNvGrpSpPr/>
          <p:nvPr/>
        </p:nvGrpSpPr>
        <p:grpSpPr>
          <a:xfrm>
            <a:off x="338648" y="2532186"/>
            <a:ext cx="11548551" cy="4150008"/>
            <a:chOff x="346688" y="2746800"/>
            <a:chExt cx="10768646" cy="373064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B12F8A2A-EF33-423A-AA56-DB368BC10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059" y="2764169"/>
              <a:ext cx="3713275" cy="3713275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7C3A7A13-16DA-49CA-8A53-7AEC91B05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260" y="2746800"/>
              <a:ext cx="3713275" cy="3713275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DDEF16DF-54A0-43AD-BA99-AE34E961C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88" y="2746801"/>
              <a:ext cx="3713275" cy="3713275"/>
            </a:xfrm>
            <a:prstGeom prst="rect">
              <a:avLst/>
            </a:prstGeom>
          </p:spPr>
        </p:pic>
      </p:grp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FC9EB43A-DE59-482F-8C4D-7FAD6A25F04C}"/>
              </a:ext>
            </a:extLst>
          </p:cNvPr>
          <p:cNvSpPr txBox="1">
            <a:spLocks/>
          </p:cNvSpPr>
          <p:nvPr/>
        </p:nvSpPr>
        <p:spPr>
          <a:xfrm>
            <a:off x="4968210" y="2951549"/>
            <a:ext cx="3922571" cy="67642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/>
              <a:t>Species </a:t>
            </a:r>
            <a:r>
              <a:rPr lang="nl-NL" b="1" dirty="0" err="1"/>
              <a:t>Accumulation</a:t>
            </a:r>
            <a:r>
              <a:rPr lang="nl-NL" b="1" dirty="0"/>
              <a:t> Curve</a:t>
            </a:r>
          </a:p>
        </p:txBody>
      </p:sp>
    </p:spTree>
    <p:extLst>
      <p:ext uri="{BB962C8B-B14F-4D97-AF65-F5344CB8AC3E}">
        <p14:creationId xmlns:p14="http://schemas.microsoft.com/office/powerpoint/2010/main" val="27563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910241-8E2A-4B15-A6C0-42BE75B8A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Prelimanary</a:t>
            </a:r>
            <a:r>
              <a:rPr lang="nl-NL" dirty="0"/>
              <a:t> </a:t>
            </a:r>
            <a:r>
              <a:rPr lang="nl-NL" dirty="0" err="1"/>
              <a:t>results</a:t>
            </a:r>
            <a:r>
              <a:rPr lang="nl-NL" dirty="0"/>
              <a:t> Netherlands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9B6EA1F-0D1E-4BE0-89C2-7BC92C6C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11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9B9F44-BB24-4837-B1E6-8363745335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Fish </a:t>
            </a:r>
            <a:r>
              <a:rPr lang="nl-NL" dirty="0" err="1"/>
              <a:t>density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F8BBEFA-3789-4F32-AF19-E95017807D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b="1" dirty="0" err="1"/>
              <a:t>Highest</a:t>
            </a:r>
            <a:r>
              <a:rPr lang="nl-NL" b="1" dirty="0"/>
              <a:t> </a:t>
            </a:r>
            <a:r>
              <a:rPr lang="nl-NL" b="1" dirty="0" err="1"/>
              <a:t>abundance</a:t>
            </a:r>
            <a:r>
              <a:rPr lang="nl-NL" b="1" dirty="0"/>
              <a:t> at </a:t>
            </a:r>
            <a:r>
              <a:rPr lang="nl-NL" b="1" dirty="0" err="1"/>
              <a:t>nigth</a:t>
            </a:r>
            <a:r>
              <a:rPr lang="nl-NL" b="1" dirty="0"/>
              <a:t> </a:t>
            </a:r>
            <a:r>
              <a:rPr lang="nl-NL" b="1" dirty="0" err="1"/>
              <a:t>and</a:t>
            </a:r>
            <a:r>
              <a:rPr lang="nl-NL" b="1" dirty="0"/>
              <a:t> </a:t>
            </a:r>
            <a:r>
              <a:rPr lang="nl-NL" b="1" dirty="0" err="1"/>
              <a:t>October</a:t>
            </a:r>
            <a:endParaRPr lang="nl-NL" b="1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3F4E36-7B23-433F-B95D-3B1E4780C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2070999"/>
            <a:ext cx="5165859" cy="442787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688B6C2-37C5-4CB3-807B-28A4CF431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9" y="2105585"/>
            <a:ext cx="5165859" cy="4427879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AF4C697C-D5C1-4AB7-A7C8-16E05173997D}"/>
              </a:ext>
            </a:extLst>
          </p:cNvPr>
          <p:cNvCxnSpPr/>
          <p:nvPr/>
        </p:nvCxnSpPr>
        <p:spPr>
          <a:xfrm flipV="1">
            <a:off x="662152" y="3237186"/>
            <a:ext cx="451945" cy="4624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FF9DF500-2FB3-4077-9EA8-813B9D13C212}"/>
              </a:ext>
            </a:extLst>
          </p:cNvPr>
          <p:cNvSpPr txBox="1">
            <a:spLocks/>
          </p:cNvSpPr>
          <p:nvPr/>
        </p:nvSpPr>
        <p:spPr>
          <a:xfrm>
            <a:off x="935776" y="2911291"/>
            <a:ext cx="2269880" cy="3258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dirty="0"/>
              <a:t>(</a:t>
            </a:r>
            <a:r>
              <a:rPr lang="nl-NL" sz="1400" dirty="0" err="1"/>
              <a:t>appr</a:t>
            </a:r>
            <a:r>
              <a:rPr lang="nl-NL" sz="1400" dirty="0"/>
              <a:t>. 30 sec </a:t>
            </a:r>
            <a:r>
              <a:rPr lang="nl-NL" sz="1400" dirty="0" err="1"/>
              <a:t>fishing</a:t>
            </a:r>
            <a:r>
              <a:rPr lang="nl-NL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48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C4F05-5902-44B3-8E72-D9CE2E609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Prelimanary</a:t>
            </a:r>
            <a:r>
              <a:rPr lang="nl-NL" dirty="0"/>
              <a:t> </a:t>
            </a:r>
            <a:r>
              <a:rPr lang="nl-NL" dirty="0" err="1"/>
              <a:t>results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8F23C12-2FF3-430B-B132-B711339D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12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84B92A6-C39D-4AC6-8075-13CB00732C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Comparison</a:t>
            </a:r>
            <a:r>
              <a:rPr lang="nl-NL" dirty="0"/>
              <a:t> Germany – Netherlands</a:t>
            </a:r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6216B42-A59E-4D91-845E-17BE08DB5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Different 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Germany: </a:t>
            </a:r>
            <a:r>
              <a:rPr lang="nl-NL" dirty="0" err="1"/>
              <a:t>existing</a:t>
            </a:r>
            <a:r>
              <a:rPr lang="nl-NL" dirty="0"/>
              <a:t> </a:t>
            </a:r>
            <a:r>
              <a:rPr lang="nl-NL" dirty="0" err="1"/>
              <a:t>fishery</a:t>
            </a:r>
            <a:r>
              <a:rPr lang="nl-NL" dirty="0"/>
              <a:t>,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flexible</a:t>
            </a:r>
            <a:r>
              <a:rPr lang="nl-NL" dirty="0"/>
              <a:t>, </a:t>
            </a:r>
            <a:r>
              <a:rPr lang="nl-NL" dirty="0" err="1"/>
              <a:t>continuously</a:t>
            </a:r>
            <a:r>
              <a:rPr lang="nl-NL" dirty="0"/>
              <a:t>, </a:t>
            </a:r>
            <a:r>
              <a:rPr lang="nl-NL" dirty="0" err="1"/>
              <a:t>fishing</a:t>
            </a:r>
            <a:r>
              <a:rPr lang="nl-NL" dirty="0"/>
              <a:t> </a:t>
            </a:r>
            <a:r>
              <a:rPr lang="nl-NL" dirty="0" err="1"/>
              <a:t>mainly</a:t>
            </a:r>
            <a:r>
              <a:rPr lang="nl-NL" dirty="0"/>
              <a:t> at </a:t>
            </a:r>
            <a:r>
              <a:rPr lang="nl-NL" dirty="0" err="1"/>
              <a:t>night</a:t>
            </a:r>
            <a:r>
              <a:rPr lang="nl-NL" dirty="0"/>
              <a:t>, </a:t>
            </a:r>
            <a:r>
              <a:rPr lang="nl-NL" dirty="0" err="1"/>
              <a:t>one</a:t>
            </a:r>
            <a:r>
              <a:rPr lang="nl-NL" dirty="0"/>
              <a:t> sample per </a:t>
            </a:r>
            <a:r>
              <a:rPr lang="nl-NL" dirty="0" err="1"/>
              <a:t>day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Netherlands: </a:t>
            </a:r>
            <a:r>
              <a:rPr lang="nl-NL" dirty="0" err="1"/>
              <a:t>hiring</a:t>
            </a:r>
            <a:r>
              <a:rPr lang="nl-NL" dirty="0"/>
              <a:t> a </a:t>
            </a:r>
            <a:r>
              <a:rPr lang="nl-NL" dirty="0" err="1"/>
              <a:t>fishermen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personel</a:t>
            </a:r>
            <a:r>
              <a:rPr lang="nl-NL" dirty="0"/>
              <a:t>, </a:t>
            </a:r>
            <a:r>
              <a:rPr lang="nl-NL" dirty="0" err="1"/>
              <a:t>fixed</a:t>
            </a:r>
            <a:r>
              <a:rPr lang="nl-NL" dirty="0"/>
              <a:t> </a:t>
            </a:r>
            <a:r>
              <a:rPr lang="nl-NL" dirty="0" err="1"/>
              <a:t>schedule</a:t>
            </a:r>
            <a:r>
              <a:rPr lang="nl-NL" dirty="0"/>
              <a:t>, 5 </a:t>
            </a:r>
            <a:r>
              <a:rPr lang="nl-NL" dirty="0" err="1"/>
              <a:t>to</a:t>
            </a:r>
            <a:r>
              <a:rPr lang="nl-NL" dirty="0"/>
              <a:t> 10 samples per </a:t>
            </a:r>
            <a:r>
              <a:rPr lang="nl-NL" dirty="0" err="1"/>
              <a:t>fishing</a:t>
            </a:r>
            <a:r>
              <a:rPr lang="nl-NL" dirty="0"/>
              <a:t> </a:t>
            </a:r>
            <a:r>
              <a:rPr lang="nl-NL" dirty="0" err="1"/>
              <a:t>day</a:t>
            </a:r>
            <a:r>
              <a:rPr lang="nl-NL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More </a:t>
            </a:r>
            <a:r>
              <a:rPr lang="nl-NL" dirty="0" err="1"/>
              <a:t>German</a:t>
            </a:r>
            <a:r>
              <a:rPr lang="nl-NL" dirty="0"/>
              <a:t> data </a:t>
            </a:r>
            <a:r>
              <a:rPr lang="nl-NL" dirty="0" err="1"/>
              <a:t>available</a:t>
            </a:r>
            <a:endParaRPr lang="nl-NL" dirty="0"/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591545AF-03FD-4705-9B73-466F9E999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389401"/>
              </p:ext>
            </p:extLst>
          </p:nvPr>
        </p:nvGraphicFramePr>
        <p:xfrm>
          <a:off x="1366981" y="3010284"/>
          <a:ext cx="81279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091">
                  <a:extLst>
                    <a:ext uri="{9D8B030D-6E8A-4147-A177-3AD203B41FA5}">
                      <a16:colId xmlns:a16="http://schemas.microsoft.com/office/drawing/2014/main" val="82807622"/>
                    </a:ext>
                  </a:extLst>
                </a:gridCol>
                <a:gridCol w="3617575">
                  <a:extLst>
                    <a:ext uri="{9D8B030D-6E8A-4147-A177-3AD203B41FA5}">
                      <a16:colId xmlns:a16="http://schemas.microsoft.com/office/drawing/2014/main" val="126636313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88585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Netherlands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288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#fishing </a:t>
                      </a:r>
                      <a:r>
                        <a:rPr lang="nl-NL" dirty="0" err="1"/>
                        <a:t>days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982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#samples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62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#species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720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#fish </a:t>
                      </a:r>
                      <a:r>
                        <a:rPr lang="nl-NL" dirty="0" err="1"/>
                        <a:t>caugth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6.400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14.800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254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9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132E4-CD49-4D9F-8837-EB518165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Prelimanary</a:t>
            </a:r>
            <a:r>
              <a:rPr lang="nl-NL" dirty="0"/>
              <a:t> </a:t>
            </a:r>
            <a:r>
              <a:rPr lang="nl-NL" dirty="0" err="1"/>
              <a:t>results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2B7FA81-716A-4EC8-87CD-6C6361DD0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13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D24B32-F722-4A21-AAF3-C82DBCE312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Comparison</a:t>
            </a:r>
            <a:r>
              <a:rPr lang="nl-NL" dirty="0"/>
              <a:t> Germany – Netherlands</a:t>
            </a:r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1C2E32-1841-48A6-9339-36E88C771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b="1" dirty="0"/>
              <a:t>Species </a:t>
            </a:r>
            <a:r>
              <a:rPr lang="nl-NL" b="1" dirty="0" err="1"/>
              <a:t>composition</a:t>
            </a:r>
            <a:r>
              <a:rPr lang="nl-NL" b="1" dirty="0"/>
              <a:t> (most common)-</a:t>
            </a:r>
            <a:r>
              <a:rPr lang="nl-NL" b="1" dirty="0" err="1"/>
              <a:t>all</a:t>
            </a:r>
            <a:r>
              <a:rPr lang="nl-NL" b="1" dirty="0"/>
              <a:t> data </a:t>
            </a:r>
            <a:r>
              <a:rPr lang="nl-NL" b="1" dirty="0" err="1"/>
              <a:t>pooled</a:t>
            </a:r>
            <a:r>
              <a:rPr lang="nl-NL" b="1" dirty="0"/>
              <a:t>:</a:t>
            </a:r>
          </a:p>
          <a:p>
            <a:endParaRPr lang="nl-NL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16042086-75D5-4F24-8694-EBDE4FB55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9659"/>
              </p:ext>
            </p:extLst>
          </p:nvPr>
        </p:nvGraphicFramePr>
        <p:xfrm>
          <a:off x="1764144" y="1956105"/>
          <a:ext cx="6779492" cy="42962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3432">
                  <a:extLst>
                    <a:ext uri="{9D8B030D-6E8A-4147-A177-3AD203B41FA5}">
                      <a16:colId xmlns:a16="http://schemas.microsoft.com/office/drawing/2014/main" val="1651637453"/>
                    </a:ext>
                  </a:extLst>
                </a:gridCol>
                <a:gridCol w="2164714">
                  <a:extLst>
                    <a:ext uri="{9D8B030D-6E8A-4147-A177-3AD203B41FA5}">
                      <a16:colId xmlns:a16="http://schemas.microsoft.com/office/drawing/2014/main" val="2459424022"/>
                    </a:ext>
                  </a:extLst>
                </a:gridCol>
                <a:gridCol w="1161074">
                  <a:extLst>
                    <a:ext uri="{9D8B030D-6E8A-4147-A177-3AD203B41FA5}">
                      <a16:colId xmlns:a16="http://schemas.microsoft.com/office/drawing/2014/main" val="2758977043"/>
                    </a:ext>
                  </a:extLst>
                </a:gridCol>
                <a:gridCol w="600672">
                  <a:extLst>
                    <a:ext uri="{9D8B030D-6E8A-4147-A177-3AD203B41FA5}">
                      <a16:colId xmlns:a16="http://schemas.microsoft.com/office/drawing/2014/main" val="144809548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09508573"/>
                    </a:ext>
                  </a:extLst>
                </a:gridCol>
              </a:tblGrid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Name DL</a:t>
                      </a:r>
                      <a:endParaRPr lang="nl-NL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name NL</a:t>
                      </a:r>
                      <a:endParaRPr lang="nl-NL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gilde</a:t>
                      </a:r>
                      <a:endParaRPr lang="nl-NL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#DE</a:t>
                      </a:r>
                      <a:endParaRPr lang="nl-NL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#NL</a:t>
                      </a:r>
                      <a:endParaRPr lang="nl-NL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851945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Brasse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 dirty="0">
                          <a:effectLst/>
                        </a:rPr>
                        <a:t>brasem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 dirty="0" err="1">
                          <a:effectLst/>
                        </a:rPr>
                        <a:t>eurytopic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4099</a:t>
                      </a:r>
                      <a:endParaRPr lang="nl-NL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1989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5828099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Rotauge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blankvoorn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eurytopic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1060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7019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7452446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Barsch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baars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eurytopic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478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949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762217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Nase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sneep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rheofilic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353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1613</a:t>
                      </a:r>
                      <a:endParaRPr lang="nl-NL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241871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Karpfen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karper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eurytopic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78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33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1701566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Gründling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riviergrondel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rheofilic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54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u="none" strike="noStrike">
                          <a:effectLst/>
                        </a:rPr>
                        <a:t>--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1951550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Zander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snoekbaars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eurytopic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51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112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7851217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Aal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aal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diadromous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49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30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9799277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Ukelei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alver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rheofilic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41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1555</a:t>
                      </a:r>
                      <a:endParaRPr lang="nl-NL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7901791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Rapfen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roofblei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rheofilic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41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302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3159073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Döbel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kopvoorn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rheofilic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31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2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1073210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Güster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kolblei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eurytopic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15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219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1268885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Grundel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zwartbekgrondel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exotic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15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113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9746204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Aland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winde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rheofilic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14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512</a:t>
                      </a:r>
                      <a:endParaRPr lang="nl-NL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8867069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Stichling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driedoornige stekelbaars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diadromous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6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173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0642882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Schwarzmaulgrundel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zwartbekgrondel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exotic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4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>
                          <a:effectLst/>
                        </a:rPr>
                        <a:t>113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8655819"/>
                  </a:ext>
                </a:extLst>
              </a:tr>
              <a:tr h="238678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Weissflossengründling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witvinriviergrondel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u="none" strike="noStrike">
                          <a:effectLst/>
                        </a:rPr>
                        <a:t>exotic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u="none" strike="noStrike">
                          <a:effectLst/>
                        </a:rPr>
                        <a:t>--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u="none" strike="noStrike" dirty="0">
                          <a:effectLst/>
                        </a:rPr>
                        <a:t>118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1585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5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D23BC-1851-4C44-9E44-B3D640CE2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Prelimanary</a:t>
            </a:r>
            <a:r>
              <a:rPr lang="nl-NL" dirty="0"/>
              <a:t> </a:t>
            </a:r>
            <a:r>
              <a:rPr lang="nl-NL" dirty="0" err="1"/>
              <a:t>results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88FF261-EC8C-4174-ADB3-9D005736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14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80557C-7583-4782-9725-C0A0CA3AD9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Comparison</a:t>
            </a:r>
            <a:r>
              <a:rPr lang="nl-NL" dirty="0"/>
              <a:t> Germany – Netherlands</a:t>
            </a:r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FC5FB2-D0DC-432A-8A90-9165ACD33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b="1" dirty="0" err="1"/>
              <a:t>Length</a:t>
            </a:r>
            <a:r>
              <a:rPr lang="nl-NL" b="1" dirty="0"/>
              <a:t> </a:t>
            </a:r>
            <a:r>
              <a:rPr lang="nl-NL" b="1" dirty="0" err="1"/>
              <a:t>composition</a:t>
            </a:r>
            <a:r>
              <a:rPr lang="nl-NL" b="1" dirty="0"/>
              <a:t> in </a:t>
            </a:r>
            <a:r>
              <a:rPr lang="nl-NL" b="1" dirty="0" err="1"/>
              <a:t>October</a:t>
            </a:r>
            <a:endParaRPr lang="nl-NL" b="1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B140002-52F7-4E61-B212-E15013B909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r="18576"/>
          <a:stretch/>
        </p:blipFill>
        <p:spPr>
          <a:xfrm>
            <a:off x="8011882" y="1823451"/>
            <a:ext cx="3836213" cy="24173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A78462-00A4-4F25-9BC1-721004C57C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18897"/>
          <a:stretch/>
        </p:blipFill>
        <p:spPr>
          <a:xfrm>
            <a:off x="4260198" y="1818594"/>
            <a:ext cx="3791735" cy="241739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D4339FF-5078-4037-9532-DB09E5CE2B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r="19607"/>
          <a:stretch/>
        </p:blipFill>
        <p:spPr>
          <a:xfrm>
            <a:off x="4290468" y="4086985"/>
            <a:ext cx="3773060" cy="241739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142196D-B53C-46FB-B164-D8D7A74596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04"/>
          <a:stretch/>
        </p:blipFill>
        <p:spPr>
          <a:xfrm>
            <a:off x="375993" y="1818594"/>
            <a:ext cx="3911138" cy="24173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40B05C7-7B7A-4CA6-B5C3-275C27B223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r="18700"/>
          <a:stretch/>
        </p:blipFill>
        <p:spPr>
          <a:xfrm>
            <a:off x="8042220" y="4082275"/>
            <a:ext cx="3815111" cy="241739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F06E437-52F7-45FA-8288-FD4245BE2E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105"/>
          <a:stretch/>
        </p:blipFill>
        <p:spPr>
          <a:xfrm>
            <a:off x="375993" y="4078440"/>
            <a:ext cx="3911138" cy="2417391"/>
          </a:xfrm>
          <a:prstGeom prst="rect">
            <a:avLst/>
          </a:prstGeom>
        </p:spPr>
      </p:pic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E877D02-0EB2-41E8-AB23-2F12F98A9724}"/>
              </a:ext>
            </a:extLst>
          </p:cNvPr>
          <p:cNvSpPr txBox="1">
            <a:spLocks/>
          </p:cNvSpPr>
          <p:nvPr/>
        </p:nvSpPr>
        <p:spPr>
          <a:xfrm>
            <a:off x="7482465" y="1875549"/>
            <a:ext cx="462733" cy="3473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err="1"/>
              <a:t>Eel</a:t>
            </a:r>
            <a:endParaRPr lang="nl-NL" sz="2000" dirty="0"/>
          </a:p>
          <a:p>
            <a:endParaRPr lang="nl-NL" sz="2000" dirty="0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1B16E87-0934-4AF0-8D51-DBCA4E0C389D}"/>
              </a:ext>
            </a:extLst>
          </p:cNvPr>
          <p:cNvSpPr txBox="1">
            <a:spLocks/>
          </p:cNvSpPr>
          <p:nvPr/>
        </p:nvSpPr>
        <p:spPr>
          <a:xfrm>
            <a:off x="3591793" y="4310421"/>
            <a:ext cx="624090" cy="3714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err="1"/>
              <a:t>Nase</a:t>
            </a:r>
            <a:endParaRPr lang="nl-NL" sz="2000" dirty="0"/>
          </a:p>
          <a:p>
            <a:endParaRPr lang="nl-NL" sz="2000" dirty="0"/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BF37F460-8175-4E15-89B2-F0C2F7A3FDED}"/>
              </a:ext>
            </a:extLst>
          </p:cNvPr>
          <p:cNvSpPr txBox="1">
            <a:spLocks/>
          </p:cNvSpPr>
          <p:nvPr/>
        </p:nvSpPr>
        <p:spPr>
          <a:xfrm>
            <a:off x="3553242" y="1875549"/>
            <a:ext cx="733888" cy="30934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err="1"/>
              <a:t>Perch</a:t>
            </a:r>
            <a:endParaRPr lang="nl-NL" sz="2000" dirty="0"/>
          </a:p>
          <a:p>
            <a:endParaRPr lang="nl-NL" sz="2000" dirty="0"/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3B62905D-CE14-4D43-8563-1BE002DAAFE8}"/>
              </a:ext>
            </a:extLst>
          </p:cNvPr>
          <p:cNvSpPr txBox="1">
            <a:spLocks/>
          </p:cNvSpPr>
          <p:nvPr/>
        </p:nvSpPr>
        <p:spPr>
          <a:xfrm>
            <a:off x="7282989" y="4313108"/>
            <a:ext cx="689969" cy="37745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err="1"/>
              <a:t>Bleak</a:t>
            </a:r>
            <a:endParaRPr lang="nl-NL" sz="2000" dirty="0"/>
          </a:p>
          <a:p>
            <a:endParaRPr lang="nl-NL" sz="2000" dirty="0"/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30F025CB-A139-403B-AA88-1644B78EBE72}"/>
              </a:ext>
            </a:extLst>
          </p:cNvPr>
          <p:cNvSpPr txBox="1">
            <a:spLocks/>
          </p:cNvSpPr>
          <p:nvPr/>
        </p:nvSpPr>
        <p:spPr>
          <a:xfrm>
            <a:off x="10972079" y="1856524"/>
            <a:ext cx="863530" cy="3473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err="1"/>
              <a:t>Barbel</a:t>
            </a:r>
            <a:endParaRPr lang="nl-NL" sz="2000" dirty="0"/>
          </a:p>
          <a:p>
            <a:endParaRPr lang="nl-NL" sz="2000" dirty="0"/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75C9773F-D23A-4974-8764-825CB2C36F4C}"/>
              </a:ext>
            </a:extLst>
          </p:cNvPr>
          <p:cNvSpPr txBox="1">
            <a:spLocks/>
          </p:cNvSpPr>
          <p:nvPr/>
        </p:nvSpPr>
        <p:spPr>
          <a:xfrm>
            <a:off x="11287393" y="4363652"/>
            <a:ext cx="462733" cy="3473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 err="1"/>
              <a:t>Ide</a:t>
            </a:r>
            <a:endParaRPr lang="nl-NL" sz="2000" dirty="0"/>
          </a:p>
          <a:p>
            <a:endParaRPr lang="nl-NL" sz="2000" dirty="0"/>
          </a:p>
        </p:txBody>
      </p:sp>
      <p:sp>
        <p:nvSpPr>
          <p:cNvPr id="18" name="Tijdelijke aanduiding voor tekst 3">
            <a:extLst>
              <a:ext uri="{FF2B5EF4-FFF2-40B4-BE49-F238E27FC236}">
                <a16:creationId xmlns:a16="http://schemas.microsoft.com/office/drawing/2014/main" id="{72C809CE-D549-49A4-AB0D-B079211A1B4C}"/>
              </a:ext>
            </a:extLst>
          </p:cNvPr>
          <p:cNvSpPr txBox="1">
            <a:spLocks/>
          </p:cNvSpPr>
          <p:nvPr/>
        </p:nvSpPr>
        <p:spPr>
          <a:xfrm>
            <a:off x="7850904" y="3900336"/>
            <a:ext cx="462733" cy="3473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20" name="Tijdelijke aanduiding voor tekst 3">
            <a:extLst>
              <a:ext uri="{FF2B5EF4-FFF2-40B4-BE49-F238E27FC236}">
                <a16:creationId xmlns:a16="http://schemas.microsoft.com/office/drawing/2014/main" id="{EA51BA68-DE02-4DC5-BB3D-243170EFA074}"/>
              </a:ext>
            </a:extLst>
          </p:cNvPr>
          <p:cNvSpPr txBox="1">
            <a:spLocks/>
          </p:cNvSpPr>
          <p:nvPr/>
        </p:nvSpPr>
        <p:spPr>
          <a:xfrm>
            <a:off x="4165612" y="3860718"/>
            <a:ext cx="462733" cy="3473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21" name="Tijdelijke aanduiding voor tekst 3">
            <a:extLst>
              <a:ext uri="{FF2B5EF4-FFF2-40B4-BE49-F238E27FC236}">
                <a16:creationId xmlns:a16="http://schemas.microsoft.com/office/drawing/2014/main" id="{E85D08FC-DF5B-44CA-85AF-E28693759B6D}"/>
              </a:ext>
            </a:extLst>
          </p:cNvPr>
          <p:cNvSpPr txBox="1">
            <a:spLocks/>
          </p:cNvSpPr>
          <p:nvPr/>
        </p:nvSpPr>
        <p:spPr>
          <a:xfrm>
            <a:off x="4124255" y="6148437"/>
            <a:ext cx="462733" cy="3473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22" name="Tijdelijke aanduiding voor tekst 3">
            <a:extLst>
              <a:ext uri="{FF2B5EF4-FFF2-40B4-BE49-F238E27FC236}">
                <a16:creationId xmlns:a16="http://schemas.microsoft.com/office/drawing/2014/main" id="{D4168366-E2F8-4065-825E-8ADD46E771BC}"/>
              </a:ext>
            </a:extLst>
          </p:cNvPr>
          <p:cNvSpPr txBox="1">
            <a:spLocks/>
          </p:cNvSpPr>
          <p:nvPr/>
        </p:nvSpPr>
        <p:spPr>
          <a:xfrm>
            <a:off x="7899336" y="6134048"/>
            <a:ext cx="462733" cy="3473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3" name="Tijdelijke aanduiding voor tekst 3">
            <a:extLst>
              <a:ext uri="{FF2B5EF4-FFF2-40B4-BE49-F238E27FC236}">
                <a16:creationId xmlns:a16="http://schemas.microsoft.com/office/drawing/2014/main" id="{78E01C05-E6B5-4690-93D2-07149796F415}"/>
              </a:ext>
            </a:extLst>
          </p:cNvPr>
          <p:cNvSpPr txBox="1">
            <a:spLocks/>
          </p:cNvSpPr>
          <p:nvPr/>
        </p:nvSpPr>
        <p:spPr>
          <a:xfrm>
            <a:off x="11761393" y="3885580"/>
            <a:ext cx="462733" cy="3473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DA03024D-7DB0-47F4-B289-70782AC676A8}"/>
              </a:ext>
            </a:extLst>
          </p:cNvPr>
          <p:cNvSpPr txBox="1">
            <a:spLocks/>
          </p:cNvSpPr>
          <p:nvPr/>
        </p:nvSpPr>
        <p:spPr>
          <a:xfrm>
            <a:off x="11717960" y="6134048"/>
            <a:ext cx="462733" cy="3473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>
                <a:solidFill>
                  <a:schemeClr val="tx1"/>
                </a:solidFill>
              </a:rPr>
              <a:t>30</a:t>
            </a:r>
          </a:p>
        </p:txBody>
      </p:sp>
      <p:graphicFrame>
        <p:nvGraphicFramePr>
          <p:cNvPr id="25" name="Tabel 25">
            <a:extLst>
              <a:ext uri="{FF2B5EF4-FFF2-40B4-BE49-F238E27FC236}">
                <a16:creationId xmlns:a16="http://schemas.microsoft.com/office/drawing/2014/main" id="{B1BEB58A-F3B5-46CF-95BB-FBC39FFFC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42619"/>
              </p:ext>
            </p:extLst>
          </p:nvPr>
        </p:nvGraphicFramePr>
        <p:xfrm>
          <a:off x="8655346" y="763703"/>
          <a:ext cx="1735562" cy="668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31">
                  <a:extLst>
                    <a:ext uri="{9D8B030D-6E8A-4147-A177-3AD203B41FA5}">
                      <a16:colId xmlns:a16="http://schemas.microsoft.com/office/drawing/2014/main" val="3377614151"/>
                    </a:ext>
                  </a:extLst>
                </a:gridCol>
                <a:gridCol w="1434531">
                  <a:extLst>
                    <a:ext uri="{9D8B030D-6E8A-4147-A177-3AD203B41FA5}">
                      <a16:colId xmlns:a16="http://schemas.microsoft.com/office/drawing/2014/main" val="3518957990"/>
                    </a:ext>
                  </a:extLst>
                </a:gridCol>
              </a:tblGrid>
              <a:tr h="334405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anchor="ctr">
                    <a:solidFill>
                      <a:srgbClr val="D59D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</a:rPr>
                        <a:t>Germany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976278"/>
                  </a:ext>
                </a:extLst>
              </a:tr>
              <a:tr h="334405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anchor="ctr">
                    <a:solidFill>
                      <a:srgbClr val="8BC3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</a:rPr>
                        <a:t>Netherlands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84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15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hand, sluiten&#10;&#10;Automatisch gegenereerde beschrijving">
            <a:extLst>
              <a:ext uri="{FF2B5EF4-FFF2-40B4-BE49-F238E27FC236}">
                <a16:creationId xmlns:a16="http://schemas.microsoft.com/office/drawing/2014/main" id="{5C6FA89B-11C5-427F-927B-6D0B0B743B4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" b="830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BA1BCFE-C32E-45C4-ABC9-C71D968F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Prelimanary</a:t>
            </a:r>
            <a:r>
              <a:rPr lang="nl-NL" dirty="0"/>
              <a:t> </a:t>
            </a:r>
            <a:r>
              <a:rPr lang="nl-NL" dirty="0" err="1"/>
              <a:t>conlusions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5F532EC-1172-424C-9B37-E55B198E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15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33662F4-A9F3-46D1-AD96-2033F07530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68FC4D8-F901-4450-A8E6-989F126911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7743958" cy="4064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Stow</a:t>
            </a:r>
            <a:r>
              <a:rPr lang="nl-NL" dirty="0"/>
              <a:t> net </a:t>
            </a:r>
            <a:r>
              <a:rPr lang="nl-NL" dirty="0" err="1"/>
              <a:t>fisheries</a:t>
            </a:r>
            <a:r>
              <a:rPr lang="nl-NL" dirty="0"/>
              <a:t> are </a:t>
            </a:r>
            <a:r>
              <a:rPr lang="nl-NL" dirty="0" err="1"/>
              <a:t>suitable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monitoring </a:t>
            </a:r>
            <a:r>
              <a:rPr lang="nl-NL" dirty="0" err="1"/>
              <a:t>diadromous</a:t>
            </a:r>
            <a:r>
              <a:rPr lang="nl-NL" dirty="0"/>
              <a:t> </a:t>
            </a:r>
            <a:r>
              <a:rPr lang="nl-NL" dirty="0" err="1"/>
              <a:t>fish</a:t>
            </a:r>
            <a:r>
              <a:rPr lang="nl-NL" dirty="0"/>
              <a:t> (</a:t>
            </a:r>
            <a:r>
              <a:rPr lang="nl-NL" dirty="0" err="1"/>
              <a:t>all</a:t>
            </a:r>
            <a:r>
              <a:rPr lang="nl-NL" dirty="0"/>
              <a:t> species):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nl-NL" dirty="0" err="1"/>
              <a:t>Quantative</a:t>
            </a:r>
            <a:r>
              <a:rPr lang="nl-NL" dirty="0"/>
              <a:t> monitoring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nl-NL" dirty="0" err="1"/>
              <a:t>Behavioural</a:t>
            </a:r>
            <a:r>
              <a:rPr lang="nl-NL" dirty="0"/>
              <a:t>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Differences</a:t>
            </a:r>
            <a:r>
              <a:rPr lang="nl-NL" dirty="0"/>
              <a:t> in species en </a:t>
            </a:r>
            <a:r>
              <a:rPr lang="nl-NL" dirty="0" err="1"/>
              <a:t>length</a:t>
            </a:r>
            <a:r>
              <a:rPr lang="nl-NL" dirty="0"/>
              <a:t> </a:t>
            </a:r>
            <a:r>
              <a:rPr lang="nl-NL" dirty="0" err="1"/>
              <a:t>composition</a:t>
            </a:r>
            <a:r>
              <a:rPr lang="nl-NL" dirty="0"/>
              <a:t> DE - 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Comparing</a:t>
            </a:r>
            <a:r>
              <a:rPr lang="nl-NL" dirty="0"/>
              <a:t> DE </a:t>
            </a:r>
            <a:r>
              <a:rPr lang="nl-NL" dirty="0" err="1"/>
              <a:t>and</a:t>
            </a:r>
            <a:r>
              <a:rPr lang="nl-NL" dirty="0"/>
              <a:t> NL </a:t>
            </a:r>
            <a:r>
              <a:rPr lang="nl-NL" dirty="0" err="1"/>
              <a:t>results</a:t>
            </a:r>
            <a:r>
              <a:rPr lang="nl-NL" dirty="0"/>
              <a:t>: </a:t>
            </a:r>
            <a:r>
              <a:rPr lang="nl-NL" dirty="0" err="1"/>
              <a:t>insigth</a:t>
            </a:r>
            <a:r>
              <a:rPr lang="nl-NL" dirty="0"/>
              <a:t> in </a:t>
            </a:r>
            <a:r>
              <a:rPr lang="nl-NL" dirty="0" err="1"/>
              <a:t>losses</a:t>
            </a:r>
            <a:r>
              <a:rPr lang="nl-NL" dirty="0"/>
              <a:t> of downstream </a:t>
            </a:r>
            <a:r>
              <a:rPr lang="nl-NL" dirty="0" err="1"/>
              <a:t>migration</a:t>
            </a:r>
            <a:r>
              <a:rPr lang="nl-NL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Stow</a:t>
            </a:r>
            <a:r>
              <a:rPr lang="nl-NL" dirty="0"/>
              <a:t> net </a:t>
            </a:r>
            <a:r>
              <a:rPr lang="nl-NL" dirty="0" err="1"/>
              <a:t>fisheries</a:t>
            </a:r>
            <a:r>
              <a:rPr lang="nl-NL" dirty="0"/>
              <a:t>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instrument </a:t>
            </a:r>
            <a:r>
              <a:rPr lang="nl-NL" dirty="0" err="1"/>
              <a:t>for</a:t>
            </a:r>
            <a:r>
              <a:rPr lang="nl-NL" dirty="0"/>
              <a:t> monitoring </a:t>
            </a:r>
            <a:r>
              <a:rPr lang="nl-NL" dirty="0" err="1"/>
              <a:t>knakaal</a:t>
            </a:r>
            <a:r>
              <a:rPr lang="nl-NL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River </a:t>
            </a:r>
            <a:r>
              <a:rPr lang="nl-NL" dirty="0" err="1"/>
              <a:t>dynamics</a:t>
            </a:r>
            <a:r>
              <a:rPr lang="nl-NL" dirty="0"/>
              <a:t> (discharge, </a:t>
            </a:r>
            <a:r>
              <a:rPr lang="nl-NL" dirty="0" err="1"/>
              <a:t>temperatures</a:t>
            </a:r>
            <a:r>
              <a:rPr lang="nl-NL" dirty="0"/>
              <a:t>) </a:t>
            </a:r>
            <a:r>
              <a:rPr lang="nl-NL" dirty="0" err="1"/>
              <a:t>ask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year-round</a:t>
            </a:r>
            <a:r>
              <a:rPr lang="nl-NL" dirty="0"/>
              <a:t> monitoring (or </a:t>
            </a:r>
            <a:r>
              <a:rPr lang="nl-NL" dirty="0" err="1"/>
              <a:t>flexible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early</a:t>
            </a:r>
            <a:r>
              <a:rPr lang="nl-NL" dirty="0"/>
              <a:t> </a:t>
            </a:r>
            <a:r>
              <a:rPr lang="nl-NL" dirty="0" err="1"/>
              <a:t>warnings</a:t>
            </a:r>
            <a:r>
              <a:rPr lang="nl-NL" dirty="0"/>
              <a:t>). A </a:t>
            </a:r>
            <a:r>
              <a:rPr lang="nl-NL" dirty="0" err="1"/>
              <a:t>fixed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limited</a:t>
            </a:r>
            <a:r>
              <a:rPr lang="nl-NL" dirty="0"/>
              <a:t> </a:t>
            </a:r>
            <a:r>
              <a:rPr lang="nl-NL" dirty="0" err="1"/>
              <a:t>schedule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suitable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84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BFC22BA-8648-402F-B57D-BC73B3C1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43B35F-25D3-4F00-AACC-51E777B0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C48E6FE-71B1-45D3-9842-7D19B5CE8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Afbeelding 10" descr="Afbeelding met persoon, buiten, oranje, jasje&#10;&#10;Automatisch gegenereerde beschrijving">
            <a:extLst>
              <a:ext uri="{FF2B5EF4-FFF2-40B4-BE49-F238E27FC236}">
                <a16:creationId xmlns:a16="http://schemas.microsoft.com/office/drawing/2014/main" id="{EF11ACEB-0D59-4EC3-B8E1-8A1797B25C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28258" r="5343" b="7213"/>
          <a:stretch/>
        </p:blipFill>
        <p:spPr>
          <a:xfrm>
            <a:off x="-26117" y="-1"/>
            <a:ext cx="5735801" cy="3667365"/>
          </a:xfrm>
          <a:prstGeom prst="rect">
            <a:avLst/>
          </a:prstGeom>
        </p:spPr>
      </p:pic>
      <p:pic>
        <p:nvPicPr>
          <p:cNvPr id="13" name="Afbeelding 12" descr="Afbeelding met vies&#10;&#10;Automatisch gegenereerde beschrijving">
            <a:extLst>
              <a:ext uri="{FF2B5EF4-FFF2-40B4-BE49-F238E27FC236}">
                <a16:creationId xmlns:a16="http://schemas.microsoft.com/office/drawing/2014/main" id="{3612E17F-BC80-4AD3-8A20-3715DE3119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3" b="7861"/>
          <a:stretch/>
        </p:blipFill>
        <p:spPr>
          <a:xfrm>
            <a:off x="-3284" y="3700131"/>
            <a:ext cx="6120000" cy="3167419"/>
          </a:xfrm>
          <a:prstGeom prst="rect">
            <a:avLst/>
          </a:prstGeom>
        </p:spPr>
      </p:pic>
      <p:pic>
        <p:nvPicPr>
          <p:cNvPr id="15" name="Afbeelding 14" descr="Afbeelding met binnen&#10;&#10;Automatisch gegenereerde beschrijving">
            <a:extLst>
              <a:ext uri="{FF2B5EF4-FFF2-40B4-BE49-F238E27FC236}">
                <a16:creationId xmlns:a16="http://schemas.microsoft.com/office/drawing/2014/main" id="{71070264-7E09-4B32-8FA9-92D8A188ED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5141" r="29570" b="17939"/>
          <a:stretch/>
        </p:blipFill>
        <p:spPr>
          <a:xfrm rot="5400000">
            <a:off x="8706493" y="166208"/>
            <a:ext cx="3667364" cy="3334942"/>
          </a:xfrm>
          <a:prstGeom prst="rect">
            <a:avLst/>
          </a:prstGeom>
        </p:spPr>
      </p:pic>
      <p:pic>
        <p:nvPicPr>
          <p:cNvPr id="17" name="Afbeelding 16" descr="Afbeelding met vissen, binnen&#10;&#10;Automatisch gegenereerde beschrijving">
            <a:extLst>
              <a:ext uri="{FF2B5EF4-FFF2-40B4-BE49-F238E27FC236}">
                <a16:creationId xmlns:a16="http://schemas.microsoft.com/office/drawing/2014/main" id="{1D5B326E-E0F0-4220-8AB1-8BC006F08B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25400" r="-1" b="4818"/>
          <a:stretch/>
        </p:blipFill>
        <p:spPr>
          <a:xfrm>
            <a:off x="6156248" y="3700131"/>
            <a:ext cx="6051397" cy="3211499"/>
          </a:xfrm>
          <a:prstGeom prst="rect">
            <a:avLst/>
          </a:prstGeom>
        </p:spPr>
      </p:pic>
      <p:pic>
        <p:nvPicPr>
          <p:cNvPr id="21" name="Afbeelding 20" descr="Afbeelding met persoon, binnen, houten&#10;&#10;Automatisch gegenereerde beschrijving">
            <a:extLst>
              <a:ext uri="{FF2B5EF4-FFF2-40B4-BE49-F238E27FC236}">
                <a16:creationId xmlns:a16="http://schemas.microsoft.com/office/drawing/2014/main" id="{69ABC638-AE61-4529-B90C-D5E373C118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 b="-1"/>
          <a:stretch/>
        </p:blipFill>
        <p:spPr>
          <a:xfrm>
            <a:off x="5739197" y="-4"/>
            <a:ext cx="3095792" cy="3667365"/>
          </a:xfrm>
          <a:prstGeom prst="rect">
            <a:avLst/>
          </a:prstGeom>
        </p:spPr>
      </p:pic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ECDDD753-3941-4427-96F5-84CF2983DF5E}"/>
              </a:ext>
            </a:extLst>
          </p:cNvPr>
          <p:cNvSpPr txBox="1">
            <a:spLocks/>
          </p:cNvSpPr>
          <p:nvPr/>
        </p:nvSpPr>
        <p:spPr>
          <a:xfrm>
            <a:off x="4441471" y="123390"/>
            <a:ext cx="4668984" cy="61995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 err="1"/>
              <a:t>Stow</a:t>
            </a:r>
            <a:r>
              <a:rPr lang="nl-NL" dirty="0"/>
              <a:t> net </a:t>
            </a:r>
            <a:r>
              <a:rPr lang="nl-NL" dirty="0" err="1"/>
              <a:t>fishing</a:t>
            </a:r>
            <a:r>
              <a:rPr lang="nl-NL" dirty="0"/>
              <a:t> as a sampling </a:t>
            </a:r>
            <a:r>
              <a:rPr lang="nl-NL" dirty="0" err="1"/>
              <a:t>technique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“</a:t>
            </a:r>
            <a:r>
              <a:rPr lang="nl-NL" dirty="0" err="1"/>
              <a:t>knakaal</a:t>
            </a:r>
            <a:r>
              <a:rPr lang="nl-NL" dirty="0"/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9770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Afbeelding 20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D4190316-5CB3-4E3B-A7C4-36B4EAFA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5" b="3"/>
          <a:stretch/>
        </p:blipFill>
        <p:spPr>
          <a:xfrm rot="5400000">
            <a:off x="-206406" y="206408"/>
            <a:ext cx="3383279" cy="2970465"/>
          </a:xfrm>
          <a:prstGeom prst="rect">
            <a:avLst/>
          </a:prstGeom>
        </p:spPr>
      </p:pic>
      <p:pic>
        <p:nvPicPr>
          <p:cNvPr id="11" name="Afbeelding 10" descr="Afbeelding met vies, metaalgoed&#10;&#10;Automatisch gegenereerde beschrijving">
            <a:extLst>
              <a:ext uri="{FF2B5EF4-FFF2-40B4-BE49-F238E27FC236}">
                <a16:creationId xmlns:a16="http://schemas.microsoft.com/office/drawing/2014/main" id="{2E9C5F43-13AF-4F16-AEAA-7B443BF9CD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1" b="5"/>
          <a:stretch/>
        </p:blipFill>
        <p:spPr>
          <a:xfrm rot="5400000">
            <a:off x="2866549" y="206406"/>
            <a:ext cx="3383278" cy="2970465"/>
          </a:xfrm>
          <a:prstGeom prst="rect">
            <a:avLst/>
          </a:prstGeom>
        </p:spPr>
      </p:pic>
      <p:pic>
        <p:nvPicPr>
          <p:cNvPr id="19" name="Afbeelding 18" descr="Afbeelding met voedsel, maaltijd, vlees, groente&#10;&#10;Automatisch gegenereerde beschrijving">
            <a:extLst>
              <a:ext uri="{FF2B5EF4-FFF2-40B4-BE49-F238E27FC236}">
                <a16:creationId xmlns:a16="http://schemas.microsoft.com/office/drawing/2014/main" id="{EB434CF8-000A-4103-ACCD-483BD0F870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9" t="20740" r="26572" b="4"/>
          <a:stretch/>
        </p:blipFill>
        <p:spPr>
          <a:xfrm>
            <a:off x="6145908" y="0"/>
            <a:ext cx="2970467" cy="3383277"/>
          </a:xfrm>
          <a:prstGeom prst="rect">
            <a:avLst/>
          </a:prstGeom>
        </p:spPr>
      </p:pic>
      <p:pic>
        <p:nvPicPr>
          <p:cNvPr id="17" name="Afbeelding 16" descr="Afbeelding met persoon, kom, voorbereiden, koken&#10;&#10;Automatisch gegenereerde beschrijving">
            <a:extLst>
              <a:ext uri="{FF2B5EF4-FFF2-40B4-BE49-F238E27FC236}">
                <a16:creationId xmlns:a16="http://schemas.microsoft.com/office/drawing/2014/main" id="{0711E572-3403-4F87-B22B-E4670387D8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r="16707" b="4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3" name="Afbeelding 12" descr="Afbeelding met persoon, buiten, vies&#10;&#10;Automatisch gegenereerde beschrijving">
            <a:extLst>
              <a:ext uri="{FF2B5EF4-FFF2-40B4-BE49-F238E27FC236}">
                <a16:creationId xmlns:a16="http://schemas.microsoft.com/office/drawing/2014/main" id="{5D62A1F8-2541-4306-945A-D5B03F736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-10" b="16"/>
          <a:stretch/>
        </p:blipFill>
        <p:spPr>
          <a:xfrm rot="5400000">
            <a:off x="-207424" y="3681127"/>
            <a:ext cx="3383280" cy="297046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64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7078574-F065-475B-8687-F4BEA41D0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Stow net fishing as sampling technique for plastic?</a:t>
            </a:r>
          </a:p>
        </p:txBody>
      </p:sp>
      <p:pic>
        <p:nvPicPr>
          <p:cNvPr id="15" name="Afbeelding 14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BF1B9FA7-F8B4-45EE-8BAF-47A32A401D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17593" b="4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C162E31-7BB3-448F-949F-3D1E65DF70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F1D6013-6BBE-41D3-8AA7-8BB18F585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88" y="6312958"/>
            <a:ext cx="6130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D5FBA41-AFD5-4B00-AC98-55F0A9A32C4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3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31DAB-756E-46E3-B43D-AB0548FF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0" y="531341"/>
            <a:ext cx="4142260" cy="496565"/>
          </a:xfrm>
        </p:spPr>
        <p:txBody>
          <a:bodyPr/>
          <a:lstStyle/>
          <a:p>
            <a:r>
              <a:rPr lang="nl-NL" dirty="0" err="1"/>
              <a:t>Remaining</a:t>
            </a:r>
            <a:r>
              <a:rPr lang="nl-NL" dirty="0"/>
              <a:t> </a:t>
            </a:r>
            <a:r>
              <a:rPr lang="nl-NL" dirty="0" err="1"/>
              <a:t>challenges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C8BC060-0B1F-438F-85FD-A052DB0B4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FC07B0E-4430-4B20-8849-66CA08E8E1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3612727" cy="4064400"/>
          </a:xfrm>
        </p:spPr>
        <p:txBody>
          <a:bodyPr/>
          <a:lstStyle/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dirty="0"/>
              <a:t>Optimizing </a:t>
            </a:r>
            <a:r>
              <a:rPr lang="nl-NL" dirty="0" err="1"/>
              <a:t>conjoint</a:t>
            </a:r>
            <a:r>
              <a:rPr lang="nl-NL" dirty="0"/>
              <a:t> sampling Tiel - </a:t>
            </a:r>
            <a:r>
              <a:rPr lang="nl-NL" dirty="0" err="1"/>
              <a:t>Grieth</a:t>
            </a:r>
            <a:endParaRPr lang="nl-NL" dirty="0"/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dirty="0" err="1"/>
              <a:t>Theme’s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adress</a:t>
            </a:r>
            <a:r>
              <a:rPr lang="nl-NL" dirty="0"/>
              <a:t>:</a:t>
            </a:r>
          </a:p>
          <a:p>
            <a:pPr marL="552450" lvl="6" indent="-285750">
              <a:buFont typeface="Arial" panose="020B0604020202020204" pitchFamily="34" charset="0"/>
              <a:buChar char="•"/>
            </a:pPr>
            <a:r>
              <a:rPr lang="nl-NL" dirty="0" err="1"/>
              <a:t>Knakaal</a:t>
            </a:r>
            <a:endParaRPr lang="nl-NL" dirty="0"/>
          </a:p>
          <a:p>
            <a:pPr marL="552450" lvl="6" indent="-285750">
              <a:buFont typeface="Arial" panose="020B0604020202020204" pitchFamily="34" charset="0"/>
              <a:buChar char="•"/>
            </a:pPr>
            <a:r>
              <a:rPr lang="nl-NL" dirty="0" err="1"/>
              <a:t>Migratory</a:t>
            </a:r>
            <a:r>
              <a:rPr lang="nl-NL" dirty="0"/>
              <a:t> </a:t>
            </a:r>
            <a:r>
              <a:rPr lang="nl-NL" dirty="0" err="1"/>
              <a:t>fish</a:t>
            </a:r>
            <a:endParaRPr lang="nl-NL" dirty="0"/>
          </a:p>
          <a:p>
            <a:pPr marL="552450" lvl="6" indent="-285750">
              <a:buFont typeface="Arial" panose="020B0604020202020204" pitchFamily="34" charset="0"/>
              <a:buChar char="•"/>
            </a:pPr>
            <a:r>
              <a:rPr lang="nl-NL" dirty="0" err="1"/>
              <a:t>Riverine</a:t>
            </a:r>
            <a:r>
              <a:rPr lang="nl-NL" dirty="0"/>
              <a:t> </a:t>
            </a:r>
            <a:r>
              <a:rPr lang="nl-NL" dirty="0" err="1"/>
              <a:t>fish</a:t>
            </a:r>
            <a:endParaRPr lang="nl-NL" dirty="0"/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nl-NL" dirty="0"/>
              <a:t>Long term goal: </a:t>
            </a:r>
            <a:r>
              <a:rPr lang="nl-NL" dirty="0" err="1"/>
              <a:t>year-round</a:t>
            </a:r>
            <a:r>
              <a:rPr lang="nl-NL" dirty="0"/>
              <a:t> sampling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understand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ecosystem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lower</a:t>
            </a:r>
            <a:r>
              <a:rPr lang="nl-NL" dirty="0"/>
              <a:t> </a:t>
            </a:r>
            <a:r>
              <a:rPr lang="nl-NL" dirty="0" err="1"/>
              <a:t>Rhine</a:t>
            </a:r>
            <a:endParaRPr lang="nl-NL" dirty="0"/>
          </a:p>
        </p:txBody>
      </p:sp>
      <p:pic>
        <p:nvPicPr>
          <p:cNvPr id="12" name="Tijdelijke aanduiding voor afbeelding 11" descr="Afbeelding met buiten, persoon&#10;&#10;Automatisch gegenereerde beschrijving">
            <a:extLst>
              <a:ext uri="{FF2B5EF4-FFF2-40B4-BE49-F238E27FC236}">
                <a16:creationId xmlns:a16="http://schemas.microsoft.com/office/drawing/2014/main" id="{660D73C2-18EC-4DCA-B2DB-B272E28790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r="10374"/>
          <a:stretch>
            <a:fillRect/>
          </a:stretch>
        </p:blipFill>
        <p:spPr/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F5CE391-EA5C-4B4D-A037-A6C8276DCD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2825" y="6251575"/>
            <a:ext cx="1019175" cy="365125"/>
          </a:xfrm>
        </p:spPr>
        <p:txBody>
          <a:bodyPr/>
          <a:lstStyle/>
          <a:p>
            <a:fld id="{2D5FBA41-AFD5-4B00-AC98-55F0A9A32C4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13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tekst 3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7E8D28A-A46C-4AFC-9B67-C4875A41F2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A02D4A5-8F03-4C31-B47C-ADFBBE482E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afbeelding 7" descr="Afbeelding met lucht, buiten, grond, gras&#10;&#10;Automatisch gegenereerde beschrijving">
            <a:extLst>
              <a:ext uri="{FF2B5EF4-FFF2-40B4-BE49-F238E27FC236}">
                <a16:creationId xmlns:a16="http://schemas.microsoft.com/office/drawing/2014/main" id="{01B02969-0AFF-401B-9805-17615CAA423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b="7885"/>
          <a:stretch>
            <a:fillRect/>
          </a:stretch>
        </p:blipFill>
        <p:spPr/>
      </p:pic>
      <p:pic>
        <p:nvPicPr>
          <p:cNvPr id="10" name="Picture 2" descr="Groen Blauwe Rijn Alliantie | Groen Blauwe Rijn Alliantie">
            <a:extLst>
              <a:ext uri="{FF2B5EF4-FFF2-40B4-BE49-F238E27FC236}">
                <a16:creationId xmlns:a16="http://schemas.microsoft.com/office/drawing/2014/main" id="{8D4BF960-F001-4F69-AC7A-657D355E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" y="44938"/>
            <a:ext cx="2336132" cy="14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water, buiten, boot, lucht&#10;&#10;Automatisch gegenereerde beschrijving">
            <a:extLst>
              <a:ext uri="{FF2B5EF4-FFF2-40B4-BE49-F238E27FC236}">
                <a16:creationId xmlns:a16="http://schemas.microsoft.com/office/drawing/2014/main" id="{BBD11D1E-BA16-4E09-94E8-F61AF414DB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1" r="1887"/>
          <a:stretch/>
        </p:blipFill>
        <p:spPr>
          <a:xfrm>
            <a:off x="6512893" y="0"/>
            <a:ext cx="5679107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958D78-D365-42CE-A194-457A6891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background information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1C41CF9-B628-4370-8A8A-30E314CD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2</a:t>
            </a:fld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F53972B-B9D5-4135-B15A-23687B6955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64DC00F-141F-4A6E-A5EA-29A410CB0D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6203289" cy="4064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Long history of fishing for eel with stow nets on the Rhine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 projects with stow net (“</a:t>
            </a:r>
            <a:r>
              <a:rPr lang="en-GB" dirty="0" err="1"/>
              <a:t>aalschokker</a:t>
            </a:r>
            <a:r>
              <a:rPr lang="en-GB" dirty="0"/>
              <a:t>"):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GB" dirty="0"/>
              <a:t>Germany (EMFF), 2019-2021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GB" dirty="0"/>
              <a:t>Netherlands (GBRA), 2018-2021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GB" dirty="0"/>
              <a:t>Combining data within GBRA for knowledge development on migratory fish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/>
              <a:t>Partners: </a:t>
            </a:r>
            <a:r>
              <a:rPr lang="en-GB" b="0" dirty="0" err="1"/>
              <a:t>Rheinischer</a:t>
            </a:r>
            <a:r>
              <a:rPr lang="en-GB" b="0" dirty="0"/>
              <a:t> </a:t>
            </a:r>
            <a:r>
              <a:rPr lang="en-GB" b="0" dirty="0" err="1"/>
              <a:t>FischereiVerband</a:t>
            </a:r>
            <a:r>
              <a:rPr lang="en-GB" b="0" dirty="0"/>
              <a:t>, Sportvisserij Nederland, Rijkswaterstaat, Radboud Universiteit, </a:t>
            </a:r>
            <a:r>
              <a:rPr lang="en-GB" b="0" dirty="0" err="1"/>
              <a:t>Bezirksregierung</a:t>
            </a:r>
            <a:r>
              <a:rPr lang="en-GB" b="0" dirty="0"/>
              <a:t> Dusseldorf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Nice documentary: </a:t>
            </a:r>
            <a:r>
              <a:rPr lang="en-GB" dirty="0">
                <a:hlinkClick r:id="rId4"/>
              </a:rPr>
              <a:t>https://www.omroepgelderland.nl/nieuws/2473701/Nederland-en-Duitsland-zetten-zich-samen-in-voor-de-vissen-in-de-Rijn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8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2B1BD-1D96-41BA-BAB9-698F20D0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39" y="531341"/>
            <a:ext cx="4179205" cy="496565"/>
          </a:xfrm>
        </p:spPr>
        <p:txBody>
          <a:bodyPr/>
          <a:lstStyle/>
          <a:p>
            <a:r>
              <a:rPr lang="nl-NL" dirty="0" err="1"/>
              <a:t>Objective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project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2E630AA-4C46-435E-A9FF-BF8CB97959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61BBC43-B94C-4ECC-8D43-AD06D546A2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4105830" cy="4064400"/>
          </a:xfrm>
        </p:spPr>
        <p:txBody>
          <a:bodyPr/>
          <a:lstStyle/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b="0" dirty="0"/>
              <a:t>Testing stow net fishing as sampling technique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b="0" dirty="0"/>
              <a:t>Downstream migration of salmon, seatrout, allis shad, lamprey, houting and eel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b="0" dirty="0"/>
              <a:t>Inventory of the amount of “</a:t>
            </a:r>
            <a:r>
              <a:rPr lang="en-GB" b="0" dirty="0" err="1"/>
              <a:t>Knakaal</a:t>
            </a:r>
            <a:r>
              <a:rPr lang="en-GB" b="0" dirty="0"/>
              <a:t>” (injured or dead eel caused by hydropower or ship)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b="0" dirty="0"/>
              <a:t>Plastic transport</a:t>
            </a:r>
          </a:p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3B57E86-73BF-4EC4-ABD7-6EBC2089A1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2825" y="6251575"/>
            <a:ext cx="1019175" cy="365125"/>
          </a:xfrm>
        </p:spPr>
        <p:txBody>
          <a:bodyPr/>
          <a:lstStyle/>
          <a:p>
            <a:fld id="{2D5FBA41-AFD5-4B00-AC98-55F0A9A32C4E}" type="slidenum">
              <a:rPr lang="nl-NL" smtClean="0"/>
              <a:t>3</a:t>
            </a:fld>
            <a:endParaRPr lang="nl-NL"/>
          </a:p>
        </p:txBody>
      </p:sp>
      <p:pic>
        <p:nvPicPr>
          <p:cNvPr id="10" name="Tijdelijke aanduiding voor afbeelding 9" descr="Afbeelding met buiten&#10;&#10;Automatisch gegenereerde beschrijving">
            <a:extLst>
              <a:ext uri="{FF2B5EF4-FFF2-40B4-BE49-F238E27FC236}">
                <a16:creationId xmlns:a16="http://schemas.microsoft.com/office/drawing/2014/main" id="{8D2CC656-FA60-4F88-9AB2-6BF4C3ECE71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7" b="219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6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21A67-7638-4EAC-B1AC-21EA54A54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8D50E93-CD6B-4F63-89D6-CAB781A2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4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79D110C-AE09-4372-A693-5E5121B104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700BFF7-C52E-41A7-BDB6-A1F3B6645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 descr="Afbeelding met water, boot, buiten, groen&#10;&#10;Automatisch gegenereerde beschrijving">
            <a:extLst>
              <a:ext uri="{FF2B5EF4-FFF2-40B4-BE49-F238E27FC236}">
                <a16:creationId xmlns:a16="http://schemas.microsoft.com/office/drawing/2014/main" id="{4C4D6519-6DF7-4300-A27D-E109045BC8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9"/>
          <a:stretch/>
        </p:blipFill>
        <p:spPr>
          <a:xfrm>
            <a:off x="8592" y="0"/>
            <a:ext cx="11192564" cy="6858000"/>
          </a:xfrm>
          <a:prstGeom prst="rect">
            <a:avLst/>
          </a:prstGeom>
        </p:spPr>
      </p:pic>
      <p:pic>
        <p:nvPicPr>
          <p:cNvPr id="8" name="Afbeelding 7" descr="Afbeelding met water, boot, buiten, groen&#10;&#10;Automatisch gegenereerde beschrijving">
            <a:extLst>
              <a:ext uri="{FF2B5EF4-FFF2-40B4-BE49-F238E27FC236}">
                <a16:creationId xmlns:a16="http://schemas.microsoft.com/office/drawing/2014/main" id="{92FD40B9-2165-4171-8A89-37F47FDA0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8" t="-54" r="77" b="22085"/>
          <a:stretch/>
        </p:blipFill>
        <p:spPr>
          <a:xfrm>
            <a:off x="10464800" y="-2"/>
            <a:ext cx="1755002" cy="6858001"/>
          </a:xfrm>
          <a:prstGeom prst="rect">
            <a:avLst/>
          </a:prstGeom>
        </p:spPr>
      </p:pic>
      <p:pic>
        <p:nvPicPr>
          <p:cNvPr id="10" name="Graphic 9" descr="Anker met effen opvulling">
            <a:extLst>
              <a:ext uri="{FF2B5EF4-FFF2-40B4-BE49-F238E27FC236}">
                <a16:creationId xmlns:a16="http://schemas.microsoft.com/office/drawing/2014/main" id="{4CA14C38-71A1-4795-B731-DC50B443F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640814">
            <a:off x="11422121" y="5023906"/>
            <a:ext cx="914400" cy="914400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5909C9B-A606-44DF-A0CE-77E3BB4F92CB}"/>
              </a:ext>
            </a:extLst>
          </p:cNvPr>
          <p:cNvCxnSpPr>
            <a:cxnSpLocks/>
          </p:cNvCxnSpPr>
          <p:nvPr/>
        </p:nvCxnSpPr>
        <p:spPr>
          <a:xfrm>
            <a:off x="10619273" y="5236348"/>
            <a:ext cx="972362" cy="18964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EB7437F1-1E34-4E2A-B853-B629E04CB99B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5200073" y="5229109"/>
            <a:ext cx="5110253" cy="2830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88A06681-75E1-43CB-B61B-BE4943866215}"/>
              </a:ext>
            </a:extLst>
          </p:cNvPr>
          <p:cNvCxnSpPr>
            <a:cxnSpLocks/>
          </p:cNvCxnSpPr>
          <p:nvPr/>
        </p:nvCxnSpPr>
        <p:spPr>
          <a:xfrm>
            <a:off x="5675745" y="4059614"/>
            <a:ext cx="4669305" cy="117673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al 18">
            <a:extLst>
              <a:ext uri="{FF2B5EF4-FFF2-40B4-BE49-F238E27FC236}">
                <a16:creationId xmlns:a16="http://schemas.microsoft.com/office/drawing/2014/main" id="{F06FFD36-5735-4119-956C-EE0547C635E4}"/>
              </a:ext>
            </a:extLst>
          </p:cNvPr>
          <p:cNvSpPr/>
          <p:nvPr/>
        </p:nvSpPr>
        <p:spPr>
          <a:xfrm>
            <a:off x="10310326" y="5087076"/>
            <a:ext cx="308947" cy="28406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F4405FDC-562E-4DE1-A351-38709620FEC5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8626764" y="3319505"/>
            <a:ext cx="1683562" cy="19096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3D3CF740-588A-4ED5-B629-C41A5B950816}"/>
              </a:ext>
            </a:extLst>
          </p:cNvPr>
          <p:cNvCxnSpPr>
            <a:cxnSpLocks/>
          </p:cNvCxnSpPr>
          <p:nvPr/>
        </p:nvCxnSpPr>
        <p:spPr>
          <a:xfrm flipH="1" flipV="1">
            <a:off x="889421" y="5229109"/>
            <a:ext cx="3040912" cy="6146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vak 30">
            <a:extLst>
              <a:ext uri="{FF2B5EF4-FFF2-40B4-BE49-F238E27FC236}">
                <a16:creationId xmlns:a16="http://schemas.microsoft.com/office/drawing/2014/main" id="{6AAD65F9-86C7-468C-B754-09FF3D7C0E47}"/>
              </a:ext>
            </a:extLst>
          </p:cNvPr>
          <p:cNvSpPr txBox="1"/>
          <p:nvPr/>
        </p:nvSpPr>
        <p:spPr>
          <a:xfrm>
            <a:off x="2083982" y="5652654"/>
            <a:ext cx="1573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50 meter</a:t>
            </a:r>
          </a:p>
        </p:txBody>
      </p: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2B940050-0D0E-4D2F-B9DC-54A11A097A89}"/>
              </a:ext>
            </a:extLst>
          </p:cNvPr>
          <p:cNvCxnSpPr/>
          <p:nvPr/>
        </p:nvCxnSpPr>
        <p:spPr>
          <a:xfrm>
            <a:off x="3930333" y="5832701"/>
            <a:ext cx="0" cy="5286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2F2BD12F-9A48-4DD3-88C4-1C8C7584EC4F}"/>
              </a:ext>
            </a:extLst>
          </p:cNvPr>
          <p:cNvCxnSpPr>
            <a:cxnSpLocks/>
          </p:cNvCxnSpPr>
          <p:nvPr/>
        </p:nvCxnSpPr>
        <p:spPr>
          <a:xfrm flipV="1">
            <a:off x="3914041" y="5481106"/>
            <a:ext cx="341532" cy="3600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vak 36">
            <a:extLst>
              <a:ext uri="{FF2B5EF4-FFF2-40B4-BE49-F238E27FC236}">
                <a16:creationId xmlns:a16="http://schemas.microsoft.com/office/drawing/2014/main" id="{786C518E-D5BE-4A84-94F8-042C0D9B4BE6}"/>
              </a:ext>
            </a:extLst>
          </p:cNvPr>
          <p:cNvSpPr txBox="1"/>
          <p:nvPr/>
        </p:nvSpPr>
        <p:spPr>
          <a:xfrm>
            <a:off x="4096586" y="5554840"/>
            <a:ext cx="1573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8 meter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A483744B-A63C-4161-92C9-6A0807E36A3F}"/>
              </a:ext>
            </a:extLst>
          </p:cNvPr>
          <p:cNvSpPr txBox="1"/>
          <p:nvPr/>
        </p:nvSpPr>
        <p:spPr>
          <a:xfrm>
            <a:off x="3946626" y="6022728"/>
            <a:ext cx="220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4 m (</a:t>
            </a:r>
            <a:r>
              <a:rPr lang="nl-NL" sz="2000" b="1" dirty="0" err="1"/>
              <a:t>bottom</a:t>
            </a:r>
            <a:r>
              <a:rPr lang="nl-NL" sz="2000" b="1" dirty="0"/>
              <a:t>)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5E6EAAFE-068C-4FAC-B5DF-F96334212A48}"/>
              </a:ext>
            </a:extLst>
          </p:cNvPr>
          <p:cNvSpPr txBox="1"/>
          <p:nvPr/>
        </p:nvSpPr>
        <p:spPr>
          <a:xfrm>
            <a:off x="3480097" y="460239"/>
            <a:ext cx="4380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NL: 3,3 – 6,7% of </a:t>
            </a:r>
            <a:r>
              <a:rPr lang="nl-NL" sz="2000" b="1" dirty="0" err="1"/>
              <a:t>river</a:t>
            </a:r>
            <a:r>
              <a:rPr lang="nl-NL" sz="2000" b="1" dirty="0"/>
              <a:t> 240 m</a:t>
            </a:r>
          </a:p>
          <a:p>
            <a:r>
              <a:rPr lang="nl-NL" sz="2000" b="1" dirty="0"/>
              <a:t>DL: 3,1 % of </a:t>
            </a:r>
            <a:r>
              <a:rPr lang="nl-NL" sz="2000" b="1" dirty="0" err="1"/>
              <a:t>river</a:t>
            </a:r>
            <a:r>
              <a:rPr lang="nl-NL" sz="2000" b="1" dirty="0"/>
              <a:t> 320 m</a:t>
            </a:r>
          </a:p>
        </p:txBody>
      </p:sp>
      <p:sp>
        <p:nvSpPr>
          <p:cNvPr id="6" name="Pijl: ingekeept rechts 5">
            <a:extLst>
              <a:ext uri="{FF2B5EF4-FFF2-40B4-BE49-F238E27FC236}">
                <a16:creationId xmlns:a16="http://schemas.microsoft.com/office/drawing/2014/main" id="{BA45F11E-7DC6-4549-AE04-672E9CFAB789}"/>
              </a:ext>
            </a:extLst>
          </p:cNvPr>
          <p:cNvSpPr/>
          <p:nvPr/>
        </p:nvSpPr>
        <p:spPr>
          <a:xfrm rot="10800000">
            <a:off x="5737567" y="4296636"/>
            <a:ext cx="474433" cy="25929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Pijl: ingekeept rechts 21">
            <a:extLst>
              <a:ext uri="{FF2B5EF4-FFF2-40B4-BE49-F238E27FC236}">
                <a16:creationId xmlns:a16="http://schemas.microsoft.com/office/drawing/2014/main" id="{C2C9FB99-6426-4340-B289-0FEC20298750}"/>
              </a:ext>
            </a:extLst>
          </p:cNvPr>
          <p:cNvSpPr/>
          <p:nvPr/>
        </p:nvSpPr>
        <p:spPr>
          <a:xfrm rot="10800000">
            <a:off x="5640455" y="4653928"/>
            <a:ext cx="474431" cy="25929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Pijl: ingekeept rechts 22">
            <a:extLst>
              <a:ext uri="{FF2B5EF4-FFF2-40B4-BE49-F238E27FC236}">
                <a16:creationId xmlns:a16="http://schemas.microsoft.com/office/drawing/2014/main" id="{075D77EC-61D2-4362-A835-E3A0F3D4597C}"/>
              </a:ext>
            </a:extLst>
          </p:cNvPr>
          <p:cNvSpPr/>
          <p:nvPr/>
        </p:nvSpPr>
        <p:spPr>
          <a:xfrm rot="10800000">
            <a:off x="5523064" y="5036744"/>
            <a:ext cx="474432" cy="25929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BE1464F-09F8-487B-B063-EC6B778F6446}"/>
              </a:ext>
            </a:extLst>
          </p:cNvPr>
          <p:cNvSpPr txBox="1"/>
          <p:nvPr/>
        </p:nvSpPr>
        <p:spPr>
          <a:xfrm>
            <a:off x="6114886" y="4640824"/>
            <a:ext cx="2025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flow </a:t>
            </a:r>
            <a:r>
              <a:rPr lang="nl-NL" sz="2000" b="1" dirty="0" err="1"/>
              <a:t>direction</a:t>
            </a:r>
            <a:endParaRPr lang="nl-NL" sz="2000" b="1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33AE65C1-6649-4D0C-BBBB-68934108DD47}"/>
              </a:ext>
            </a:extLst>
          </p:cNvPr>
          <p:cNvSpPr txBox="1">
            <a:spLocks/>
          </p:cNvSpPr>
          <p:nvPr/>
        </p:nvSpPr>
        <p:spPr>
          <a:xfrm>
            <a:off x="531340" y="531341"/>
            <a:ext cx="6203289" cy="49656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Method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082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77490-474A-429F-88C9-941FEB4B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Method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75322CB-5C05-4238-9B22-C4D38E83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5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0FB2A46-31C9-4D08-AB03-A03938E03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Stow</a:t>
            </a:r>
            <a:r>
              <a:rPr lang="nl-NL" dirty="0"/>
              <a:t> net </a:t>
            </a:r>
            <a:r>
              <a:rPr lang="nl-NL" dirty="0" err="1"/>
              <a:t>fishing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E50DFA5-AFBA-444D-80A8-593C79ACF4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6209465" cy="4064400"/>
          </a:xfrm>
        </p:spPr>
        <p:txBody>
          <a:bodyPr/>
          <a:lstStyle/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b="0" dirty="0"/>
              <a:t>Stow net: funnel-shaped net, passive gear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b="0" dirty="0"/>
              <a:t>Different moments: (day-night, spring and autumn) 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b="0" dirty="0"/>
              <a:t>Different locations: Rees (DE) vs </a:t>
            </a:r>
            <a:r>
              <a:rPr lang="en-GB" b="0" dirty="0" err="1"/>
              <a:t>Tiel</a:t>
            </a:r>
            <a:r>
              <a:rPr lang="en-GB" b="0" dirty="0"/>
              <a:t> (NL)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b="0" dirty="0"/>
              <a:t>Fish determination and measurement on board</a:t>
            </a:r>
          </a:p>
        </p:txBody>
      </p:sp>
      <p:pic>
        <p:nvPicPr>
          <p:cNvPr id="10" name="Tijdelijke aanduiding voor afbeelding 9" descr="Afbeelding met buiten, lucht, water, boot&#10;&#10;Automatisch gegenereerde beschrijving">
            <a:extLst>
              <a:ext uri="{FF2B5EF4-FFF2-40B4-BE49-F238E27FC236}">
                <a16:creationId xmlns:a16="http://schemas.microsoft.com/office/drawing/2014/main" id="{FF3F3577-E46C-4B18-857F-35ECABA4F5E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0" r="18950"/>
          <a:stretch>
            <a:fillRect/>
          </a:stretch>
        </p:blipFill>
        <p:spPr/>
      </p:pic>
      <p:graphicFrame>
        <p:nvGraphicFramePr>
          <p:cNvPr id="4" name="Tabel 6">
            <a:extLst>
              <a:ext uri="{FF2B5EF4-FFF2-40B4-BE49-F238E27FC236}">
                <a16:creationId xmlns:a16="http://schemas.microsoft.com/office/drawing/2014/main" id="{06012438-325E-4020-8B55-005C7B8B19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207800"/>
              </p:ext>
            </p:extLst>
          </p:nvPr>
        </p:nvGraphicFramePr>
        <p:xfrm>
          <a:off x="468489" y="2814320"/>
          <a:ext cx="590334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788">
                  <a:extLst>
                    <a:ext uri="{9D8B030D-6E8A-4147-A177-3AD203B41FA5}">
                      <a16:colId xmlns:a16="http://schemas.microsoft.com/office/drawing/2014/main" val="1659372288"/>
                    </a:ext>
                  </a:extLst>
                </a:gridCol>
                <a:gridCol w="3233559">
                  <a:extLst>
                    <a:ext uri="{9D8B030D-6E8A-4147-A177-3AD203B41FA5}">
                      <a16:colId xmlns:a16="http://schemas.microsoft.com/office/drawing/2014/main" val="1563900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Germany (Grieth)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Netherlands (Tiel)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987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2 vessels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1 vessel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92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1 net per vessel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1 or 2 nets/vessel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98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10 hours/sample (1/day)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2 hours/sample (5-10/day)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577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10 m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8 m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521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1,2 cm mesh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1,5 cm mesh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349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/>
                        <a:t>at nigth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at day &amp; </a:t>
                      </a:r>
                      <a:r>
                        <a:rPr lang="en-GB" noProof="0" dirty="0" err="1"/>
                        <a:t>nigth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601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8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08A01-DCF2-4475-995E-7D127A13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AA866FC-AB95-4E74-852C-E3DF6812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6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4E725E-3743-4304-8A4E-6BDEAEA670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E2B1520-37AA-4263-8146-6D8F499F3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1" t="31826" r="26309" b="19758"/>
          <a:stretch/>
        </p:blipFill>
        <p:spPr>
          <a:xfrm>
            <a:off x="0" y="539"/>
            <a:ext cx="12192000" cy="685746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FECBD23E-36A3-4189-A06E-46B9C09A797E}"/>
              </a:ext>
            </a:extLst>
          </p:cNvPr>
          <p:cNvSpPr txBox="1"/>
          <p:nvPr/>
        </p:nvSpPr>
        <p:spPr>
          <a:xfrm>
            <a:off x="5144654" y="104576"/>
            <a:ext cx="23460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Tiel, km </a:t>
            </a:r>
            <a:r>
              <a:rPr lang="nl-NL" b="1" dirty="0"/>
              <a:t>910</a:t>
            </a:r>
          </a:p>
          <a:p>
            <a:r>
              <a:rPr lang="nl-NL" dirty="0"/>
              <a:t>79% </a:t>
            </a:r>
            <a:r>
              <a:rPr lang="nl-NL" dirty="0" err="1"/>
              <a:t>Rhine</a:t>
            </a:r>
            <a:r>
              <a:rPr lang="nl-NL" dirty="0"/>
              <a:t> discharge</a:t>
            </a:r>
          </a:p>
          <a:p>
            <a:r>
              <a:rPr lang="nl-NL" dirty="0"/>
              <a:t>240 m </a:t>
            </a:r>
            <a:r>
              <a:rPr lang="nl-NL" dirty="0" err="1"/>
              <a:t>width</a:t>
            </a:r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D3AE59D-4833-43A5-9FCD-435A7EC83094}"/>
              </a:ext>
            </a:extLst>
          </p:cNvPr>
          <p:cNvSpPr txBox="1"/>
          <p:nvPr/>
        </p:nvSpPr>
        <p:spPr>
          <a:xfrm>
            <a:off x="9050762" y="620674"/>
            <a:ext cx="24392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err="1"/>
              <a:t>Grieth</a:t>
            </a:r>
            <a:r>
              <a:rPr lang="nl-NL" dirty="0"/>
              <a:t>, km </a:t>
            </a:r>
            <a:r>
              <a:rPr lang="nl-NL" b="1" dirty="0"/>
              <a:t>840</a:t>
            </a:r>
          </a:p>
          <a:p>
            <a:r>
              <a:rPr lang="nl-NL" dirty="0"/>
              <a:t>100% </a:t>
            </a:r>
            <a:r>
              <a:rPr lang="nl-NL" dirty="0" err="1"/>
              <a:t>Rhine</a:t>
            </a:r>
            <a:r>
              <a:rPr lang="nl-NL" dirty="0"/>
              <a:t> discharge 320 m </a:t>
            </a:r>
            <a:r>
              <a:rPr lang="nl-NL" dirty="0" err="1"/>
              <a:t>width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04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726AE4-F6B1-4121-A2A9-54D34F93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5CBDDD4-F88A-449D-AA1E-3AFCC0AB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7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8A3258A-73C3-4116-BBDB-8D7170182A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A4A8E9F-D5EF-4EBD-AE6A-7DA4ADB5DE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lucht, water, boot, buiten&#10;&#10;Automatisch gegenereerde beschrijving">
            <a:extLst>
              <a:ext uri="{FF2B5EF4-FFF2-40B4-BE49-F238E27FC236}">
                <a16:creationId xmlns:a16="http://schemas.microsoft.com/office/drawing/2014/main" id="{DFC49A4F-0DE4-4BF9-A0C7-A74B14EF4B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9" b="774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9CB8C1C-EC1A-4EC2-A432-E1DF06F1AA69}"/>
              </a:ext>
            </a:extLst>
          </p:cNvPr>
          <p:cNvSpPr txBox="1"/>
          <p:nvPr/>
        </p:nvSpPr>
        <p:spPr>
          <a:xfrm>
            <a:off x="10961813" y="290775"/>
            <a:ext cx="711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/>
              <a:t>Tiel</a:t>
            </a:r>
          </a:p>
        </p:txBody>
      </p:sp>
    </p:spTree>
    <p:extLst>
      <p:ext uri="{BB962C8B-B14F-4D97-AF65-F5344CB8AC3E}">
        <p14:creationId xmlns:p14="http://schemas.microsoft.com/office/powerpoint/2010/main" val="218081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EAD476-6D88-448A-9BAA-152D9ACE9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7E421ED-03F4-4A3E-B94B-7C07E470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8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2BD1E0-2694-4DCA-832E-8C25DFA926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D2A6B8B-6756-4751-9416-E8B3390132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lucht, buiten, water, rivier&#10;&#10;Automatisch gegenereerde beschrijving">
            <a:extLst>
              <a:ext uri="{FF2B5EF4-FFF2-40B4-BE49-F238E27FC236}">
                <a16:creationId xmlns:a16="http://schemas.microsoft.com/office/drawing/2014/main" id="{DF8290E0-FBF3-4792-B36B-9BDF063889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17845"/>
          <a:stretch/>
        </p:blipFill>
        <p:spPr>
          <a:xfrm>
            <a:off x="0" y="0"/>
            <a:ext cx="12192000" cy="686985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E4945EF-F683-445A-92D0-B5322C9320EA}"/>
              </a:ext>
            </a:extLst>
          </p:cNvPr>
          <p:cNvSpPr txBox="1"/>
          <p:nvPr/>
        </p:nvSpPr>
        <p:spPr>
          <a:xfrm>
            <a:off x="11024474" y="187778"/>
            <a:ext cx="951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 err="1"/>
              <a:t>Grieth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7327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B69DF42-A9DD-41A2-9880-44A1EF987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59B99F0-01A8-4EB5-A50C-99B86B55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0B74A03-9035-43B2-AB16-E776000FBA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Afbeelding 10" descr="Afbeelding met vissen, lintvis&#10;&#10;Automatisch gegenereerde beschrijving">
            <a:extLst>
              <a:ext uri="{FF2B5EF4-FFF2-40B4-BE49-F238E27FC236}">
                <a16:creationId xmlns:a16="http://schemas.microsoft.com/office/drawing/2014/main" id="{361C5AA9-EFB2-4353-8F4F-8185297406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r="4007"/>
          <a:stretch/>
        </p:blipFill>
        <p:spPr>
          <a:xfrm>
            <a:off x="4298165" y="0"/>
            <a:ext cx="4812290" cy="3576923"/>
          </a:xfrm>
          <a:prstGeom prst="rect">
            <a:avLst/>
          </a:prstGeom>
        </p:spPr>
      </p:pic>
      <p:pic>
        <p:nvPicPr>
          <p:cNvPr id="15" name="Afbeelding 14" descr="Afbeelding met houten, vissen&#10;&#10;Automatisch gegenereerde beschrijving">
            <a:extLst>
              <a:ext uri="{FF2B5EF4-FFF2-40B4-BE49-F238E27FC236}">
                <a16:creationId xmlns:a16="http://schemas.microsoft.com/office/drawing/2014/main" id="{34CA4353-38DD-41BD-93F7-363CBA28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t="16845" r="8711" b="21098"/>
          <a:stretch/>
        </p:blipFill>
        <p:spPr>
          <a:xfrm>
            <a:off x="-13319" y="4784651"/>
            <a:ext cx="4216706" cy="2073350"/>
          </a:xfrm>
          <a:prstGeom prst="rect">
            <a:avLst/>
          </a:prstGeom>
        </p:spPr>
      </p:pic>
      <p:pic>
        <p:nvPicPr>
          <p:cNvPr id="21" name="Afbeelding 20" descr="Afbeelding met hand, sluiten&#10;&#10;Automatisch gegenereerde beschrijving">
            <a:extLst>
              <a:ext uri="{FF2B5EF4-FFF2-40B4-BE49-F238E27FC236}">
                <a16:creationId xmlns:a16="http://schemas.microsoft.com/office/drawing/2014/main" id="{9BA0656B-872A-4577-B3A8-2DFF225AD7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10585" r="12888"/>
          <a:stretch/>
        </p:blipFill>
        <p:spPr>
          <a:xfrm>
            <a:off x="9205234" y="0"/>
            <a:ext cx="2992135" cy="6857999"/>
          </a:xfrm>
          <a:prstGeom prst="rect">
            <a:avLst/>
          </a:prstGeom>
        </p:spPr>
      </p:pic>
      <p:pic>
        <p:nvPicPr>
          <p:cNvPr id="23" name="Afbeelding 22" descr="Afbeelding met vissen, vies&#10;&#10;Automatisch gegenereerde beschrijving">
            <a:extLst>
              <a:ext uri="{FF2B5EF4-FFF2-40B4-BE49-F238E27FC236}">
                <a16:creationId xmlns:a16="http://schemas.microsoft.com/office/drawing/2014/main" id="{96BC9F58-6234-4817-B45A-ED77DFE0B5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t="6870" r="21599" b="3437"/>
          <a:stretch/>
        </p:blipFill>
        <p:spPr>
          <a:xfrm rot="5400000">
            <a:off x="989129" y="1492198"/>
            <a:ext cx="2205811" cy="418407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EE66A387-FAC2-4774-90A6-0BE8BD49AB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20981" r="10852" b="7793"/>
          <a:stretch/>
        </p:blipFill>
        <p:spPr>
          <a:xfrm rot="10800000">
            <a:off x="0" y="0"/>
            <a:ext cx="4184072" cy="2349795"/>
          </a:xfrm>
          <a:prstGeom prst="rect">
            <a:avLst/>
          </a:prstGeom>
        </p:spPr>
      </p:pic>
      <p:pic>
        <p:nvPicPr>
          <p:cNvPr id="27" name="Afbeelding 26" descr="Afbeelding met persoon, hand, vissen&#10;&#10;Automatisch gegenereerde beschrijving">
            <a:extLst>
              <a:ext uri="{FF2B5EF4-FFF2-40B4-BE49-F238E27FC236}">
                <a16:creationId xmlns:a16="http://schemas.microsoft.com/office/drawing/2014/main" id="{FFB1DA49-3246-480B-824D-68A0C005BB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66" y="3649806"/>
            <a:ext cx="4812289" cy="3208193"/>
          </a:xfrm>
          <a:prstGeom prst="rect">
            <a:avLst/>
          </a:prstGeom>
        </p:spPr>
      </p:pic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42FAC1B7-D923-4F75-AF32-0B9EB4941DBA}"/>
              </a:ext>
            </a:extLst>
          </p:cNvPr>
          <p:cNvSpPr txBox="1">
            <a:spLocks/>
          </p:cNvSpPr>
          <p:nvPr/>
        </p:nvSpPr>
        <p:spPr>
          <a:xfrm>
            <a:off x="4360161" y="431250"/>
            <a:ext cx="4668984" cy="61995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 err="1"/>
              <a:t>Stow</a:t>
            </a:r>
            <a:r>
              <a:rPr lang="nl-NL" dirty="0"/>
              <a:t> net </a:t>
            </a:r>
            <a:r>
              <a:rPr lang="nl-NL" dirty="0" err="1"/>
              <a:t>fishing</a:t>
            </a:r>
            <a:r>
              <a:rPr lang="nl-NL" dirty="0"/>
              <a:t> as a sampling </a:t>
            </a:r>
            <a:r>
              <a:rPr lang="nl-NL" dirty="0" err="1"/>
              <a:t>technique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down stream </a:t>
            </a:r>
            <a:r>
              <a:rPr lang="nl-NL" dirty="0" err="1"/>
              <a:t>migrating</a:t>
            </a:r>
            <a:r>
              <a:rPr lang="nl-NL" dirty="0"/>
              <a:t> </a:t>
            </a:r>
            <a:r>
              <a:rPr lang="nl-NL" dirty="0" err="1"/>
              <a:t>fish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114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b96e19a454a84b21d3a804f142ec7daab1c25"/>
</p:tagLst>
</file>

<file path=ppt/theme/theme1.xml><?xml version="1.0" encoding="utf-8"?>
<a:theme xmlns:a="http://schemas.openxmlformats.org/drawingml/2006/main" name="Sportvisserij Nederland">
  <a:themeElements>
    <a:clrScheme name="Aangepast 184">
      <a:dk1>
        <a:sysClr val="windowText" lastClr="000000"/>
      </a:dk1>
      <a:lt1>
        <a:sysClr val="window" lastClr="FFFFFF"/>
      </a:lt1>
      <a:dk2>
        <a:srgbClr val="007DC3"/>
      </a:dk2>
      <a:lt2>
        <a:srgbClr val="999999"/>
      </a:lt2>
      <a:accent1>
        <a:srgbClr val="00457C"/>
      </a:accent1>
      <a:accent2>
        <a:srgbClr val="007DC3"/>
      </a:accent2>
      <a:accent3>
        <a:srgbClr val="8BB0DD"/>
      </a:accent3>
      <a:accent4>
        <a:srgbClr val="B6CBE9"/>
      </a:accent4>
      <a:accent5>
        <a:srgbClr val="00457C"/>
      </a:accent5>
      <a:accent6>
        <a:srgbClr val="007DC3"/>
      </a:accent6>
      <a:hlink>
        <a:srgbClr val="0563C1"/>
      </a:hlink>
      <a:folHlink>
        <a:srgbClr val="954F72"/>
      </a:folHlink>
    </a:clrScheme>
    <a:fontScheme name="Aangepast 2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portvisserij Nederland">
  <a:themeElements>
    <a:clrScheme name="Aangepast 184">
      <a:dk1>
        <a:sysClr val="windowText" lastClr="000000"/>
      </a:dk1>
      <a:lt1>
        <a:sysClr val="window" lastClr="FFFFFF"/>
      </a:lt1>
      <a:dk2>
        <a:srgbClr val="007DC3"/>
      </a:dk2>
      <a:lt2>
        <a:srgbClr val="999999"/>
      </a:lt2>
      <a:accent1>
        <a:srgbClr val="00457C"/>
      </a:accent1>
      <a:accent2>
        <a:srgbClr val="007DC3"/>
      </a:accent2>
      <a:accent3>
        <a:srgbClr val="8BB0DD"/>
      </a:accent3>
      <a:accent4>
        <a:srgbClr val="B6CBE9"/>
      </a:accent4>
      <a:accent5>
        <a:srgbClr val="00457C"/>
      </a:accent5>
      <a:accent6>
        <a:srgbClr val="007DC3"/>
      </a:accent6>
      <a:hlink>
        <a:srgbClr val="0563C1"/>
      </a:hlink>
      <a:folHlink>
        <a:srgbClr val="954F72"/>
      </a:folHlink>
    </a:clrScheme>
    <a:fontScheme name="Aangepast 2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D86FEFAF0607448C51495521E0D57D" ma:contentTypeVersion="12" ma:contentTypeDescription="Een nieuw document maken." ma:contentTypeScope="" ma:versionID="250a4ae827e3c7e81750deb8bc423adf">
  <xsd:schema xmlns:xsd="http://www.w3.org/2001/XMLSchema" xmlns:xs="http://www.w3.org/2001/XMLSchema" xmlns:p="http://schemas.microsoft.com/office/2006/metadata/properties" xmlns:ns2="fc86bb77-584b-4984-af70-30a45eb47b14" xmlns:ns3="6c01b758-c2eb-4021-a43c-0bf76084f3c0" targetNamespace="http://schemas.microsoft.com/office/2006/metadata/properties" ma:root="true" ma:fieldsID="f2c40d7b925a6efd4b59ba2fc9b0d256" ns2:_="" ns3:_="">
    <xsd:import namespace="fc86bb77-584b-4984-af70-30a45eb47b14"/>
    <xsd:import namespace="6c01b758-c2eb-4021-a43c-0bf76084f3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6bb77-584b-4984-af70-30a45eb47b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01b758-c2eb-4021-a43c-0bf76084f3c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C59087-0F3A-4E96-AE39-2FF6584EE7FE}"/>
</file>

<file path=customXml/itemProps2.xml><?xml version="1.0" encoding="utf-8"?>
<ds:datastoreItem xmlns:ds="http://schemas.openxmlformats.org/officeDocument/2006/customXml" ds:itemID="{E070261E-7DD8-4579-AE79-2DB61A139F8C}"/>
</file>

<file path=customXml/itemProps3.xml><?xml version="1.0" encoding="utf-8"?>
<ds:datastoreItem xmlns:ds="http://schemas.openxmlformats.org/officeDocument/2006/customXml" ds:itemID="{06BB16C5-1DF9-4924-B498-8F7AC838F050}"/>
</file>

<file path=docProps/app.xml><?xml version="1.0" encoding="utf-8"?>
<Properties xmlns="http://schemas.openxmlformats.org/officeDocument/2006/extended-properties" xmlns:vt="http://schemas.openxmlformats.org/officeDocument/2006/docPropsVTypes">
  <TotalTime>7178</TotalTime>
  <Words>733</Words>
  <Application>Microsoft Office PowerPoint</Application>
  <PresentationFormat>Breedbeeld</PresentationFormat>
  <Paragraphs>232</Paragraphs>
  <Slides>19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6" baseType="lpstr">
      <vt:lpstr>Arial</vt:lpstr>
      <vt:lpstr>Calibri</vt:lpstr>
      <vt:lpstr>Segoe UI</vt:lpstr>
      <vt:lpstr>Segoe UI Light</vt:lpstr>
      <vt:lpstr>Wingdings</vt:lpstr>
      <vt:lpstr>Sportvisserij Nederland</vt:lpstr>
      <vt:lpstr>1_Sportvisserij Nederland</vt:lpstr>
      <vt:lpstr>Monitoring migratory fish –  with an eelschokker</vt:lpstr>
      <vt:lpstr>background information</vt:lpstr>
      <vt:lpstr>Objective of the project</vt:lpstr>
      <vt:lpstr>PowerPoint-presentatie</vt:lpstr>
      <vt:lpstr>Method</vt:lpstr>
      <vt:lpstr>PowerPoint-presentatie</vt:lpstr>
      <vt:lpstr>PowerPoint-presentatie</vt:lpstr>
      <vt:lpstr>PowerPoint-presentatie</vt:lpstr>
      <vt:lpstr>PowerPoint-presentatie</vt:lpstr>
      <vt:lpstr>Prelimanary results Netherlands</vt:lpstr>
      <vt:lpstr>Prelimanary results Netherlands</vt:lpstr>
      <vt:lpstr>Prelimanary results</vt:lpstr>
      <vt:lpstr>Prelimanary results</vt:lpstr>
      <vt:lpstr>Prelimanary results</vt:lpstr>
      <vt:lpstr>Prelimanary conlusions</vt:lpstr>
      <vt:lpstr>PowerPoint-presentatie</vt:lpstr>
      <vt:lpstr>Stow net fishing as sampling technique for plastic?</vt:lpstr>
      <vt:lpstr>Remaining challenges</vt:lpstr>
      <vt:lpstr>PowerPoint-presentatie</vt:lpstr>
    </vt:vector>
  </TitlesOfParts>
  <Company>PPT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Sportvisserij Nederland</dc:title>
  <dc:creator>Kelsey Luhrman</dc:creator>
  <cp:lastModifiedBy>Roland van Aalderen</cp:lastModifiedBy>
  <cp:revision>254</cp:revision>
  <cp:lastPrinted>2018-06-05T12:04:47Z</cp:lastPrinted>
  <dcterms:created xsi:type="dcterms:W3CDTF">2016-10-07T07:21:25Z</dcterms:created>
  <dcterms:modified xsi:type="dcterms:W3CDTF">2021-03-04T11:16:49Z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0x01010077D86FEFAF0607448C51495521E0D57D</vt:lpwstr>
  </property>
</Properties>
</file>