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03" r:id="rId1"/>
  </p:sldMasterIdLst>
  <p:notesMasterIdLst>
    <p:notesMasterId r:id="rId13"/>
  </p:notesMasterIdLst>
  <p:handoutMasterIdLst>
    <p:handoutMasterId r:id="rId14"/>
  </p:handoutMasterIdLst>
  <p:sldIdLst>
    <p:sldId id="300" r:id="rId2"/>
    <p:sldId id="274" r:id="rId3"/>
    <p:sldId id="275" r:id="rId4"/>
    <p:sldId id="273" r:id="rId5"/>
    <p:sldId id="276" r:id="rId6"/>
    <p:sldId id="305" r:id="rId7"/>
    <p:sldId id="293" r:id="rId8"/>
    <p:sldId id="278" r:id="rId9"/>
    <p:sldId id="308" r:id="rId10"/>
    <p:sldId id="307" r:id="rId11"/>
    <p:sldId id="306" r:id="rId1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lisa Rasca" initials="ER" lastIdx="20" clrIdx="0">
    <p:extLst>
      <p:ext uri="{19B8F6BF-5375-455C-9EA6-DF929625EA0E}">
        <p15:presenceInfo xmlns:p15="http://schemas.microsoft.com/office/powerpoint/2012/main" userId="796560edc6157e9b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CEED0"/>
    <a:srgbClr val="569626"/>
    <a:srgbClr val="E6E6E6"/>
    <a:srgbClr val="529C20"/>
    <a:srgbClr val="79CA28"/>
    <a:srgbClr val="6DB624"/>
    <a:srgbClr val="6DCF2B"/>
    <a:srgbClr val="B0B0B0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ile medio 2 - Color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799B23B-EC83-4686-B30A-512413B5E67A}" styleName="Stile chiaro 3 - Color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ED083AE6-46FA-4A59-8FB0-9F97EB10719F}" styleName="Stile chiaro 3 - Colore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7DF18680-E054-41AD-8BC1-D1AEF772440D}" styleName="Stile medio 2 - Colore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121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lisa Rasca" userId="796560edc6157e9b" providerId="LiveId" clId="{E4813778-4CC9-48BA-862B-41CC50695FFF}"/>
    <pc:docChg chg="undo redo custSel addSld delSld modSld sldOrd">
      <pc:chgData name="Elisa Rasca" userId="796560edc6157e9b" providerId="LiveId" clId="{E4813778-4CC9-48BA-862B-41CC50695FFF}" dt="2017-12-19T11:50:05.116" v="3016"/>
      <pc:docMkLst>
        <pc:docMk/>
      </pc:docMkLst>
      <pc:sldChg chg="delSp del">
        <pc:chgData name="Elisa Rasca" userId="796560edc6157e9b" providerId="LiveId" clId="{E4813778-4CC9-48BA-862B-41CC50695FFF}" dt="2017-11-14T15:29:51.541" v="91" actId="2696"/>
        <pc:sldMkLst>
          <pc:docMk/>
          <pc:sldMk cId="2583992955" sldId="267"/>
        </pc:sldMkLst>
        <pc:picChg chg="del">
          <ac:chgData name="Elisa Rasca" userId="796560edc6157e9b" providerId="LiveId" clId="{E4813778-4CC9-48BA-862B-41CC50695FFF}" dt="2017-11-14T15:25:30.173" v="20" actId="478"/>
          <ac:picMkLst>
            <pc:docMk/>
            <pc:sldMk cId="2583992955" sldId="267"/>
            <ac:picMk id="4" creationId="{00000000-0000-0000-0000-000000000000}"/>
          </ac:picMkLst>
        </pc:picChg>
      </pc:sldChg>
      <pc:sldChg chg="del">
        <pc:chgData name="Elisa Rasca" userId="796560edc6157e9b" providerId="LiveId" clId="{E4813778-4CC9-48BA-862B-41CC50695FFF}" dt="2017-11-14T15:27:27.782" v="34" actId="2696"/>
        <pc:sldMkLst>
          <pc:docMk/>
          <pc:sldMk cId="2626282071" sldId="269"/>
        </pc:sldMkLst>
      </pc:sldChg>
      <pc:sldChg chg="addSp delSp modSp delCm">
        <pc:chgData name="Elisa Rasca" userId="796560edc6157e9b" providerId="LiveId" clId="{E4813778-4CC9-48BA-862B-41CC50695FFF}" dt="2017-11-21T14:57:42.700" v="2790" actId="166"/>
        <pc:sldMkLst>
          <pc:docMk/>
          <pc:sldMk cId="1758829260" sldId="273"/>
        </pc:sldMkLst>
        <pc:spChg chg="ord">
          <ac:chgData name="Elisa Rasca" userId="796560edc6157e9b" providerId="LiveId" clId="{E4813778-4CC9-48BA-862B-41CC50695FFF}" dt="2017-11-21T14:57:42.700" v="2790" actId="166"/>
          <ac:spMkLst>
            <pc:docMk/>
            <pc:sldMk cId="1758829260" sldId="273"/>
            <ac:spMk id="2" creationId="{00000000-0000-0000-0000-000000000000}"/>
          </ac:spMkLst>
        </pc:spChg>
        <pc:spChg chg="mod topLvl">
          <ac:chgData name="Elisa Rasca" userId="796560edc6157e9b" providerId="LiveId" clId="{E4813778-4CC9-48BA-862B-41CC50695FFF}" dt="2017-11-16T15:15:34.157" v="1872" actId="165"/>
          <ac:spMkLst>
            <pc:docMk/>
            <pc:sldMk cId="1758829260" sldId="273"/>
            <ac:spMk id="33" creationId="{00000000-0000-0000-0000-000000000000}"/>
          </ac:spMkLst>
        </pc:spChg>
        <pc:grpChg chg="add del mod">
          <ac:chgData name="Elisa Rasca" userId="796560edc6157e9b" providerId="LiveId" clId="{E4813778-4CC9-48BA-862B-41CC50695FFF}" dt="2017-11-16T15:15:34.157" v="1872" actId="165"/>
          <ac:grpSpMkLst>
            <pc:docMk/>
            <pc:sldMk cId="1758829260" sldId="273"/>
            <ac:grpSpMk id="34" creationId="{00000000-0000-0000-0000-000000000000}"/>
          </ac:grpSpMkLst>
        </pc:grpChg>
        <pc:picChg chg="del">
          <ac:chgData name="Elisa Rasca" userId="796560edc6157e9b" providerId="LiveId" clId="{E4813778-4CC9-48BA-862B-41CC50695FFF}" dt="2017-11-14T15:25:45.398" v="23" actId="478"/>
          <ac:picMkLst>
            <pc:docMk/>
            <pc:sldMk cId="1758829260" sldId="273"/>
            <ac:picMk id="15" creationId="{00000000-0000-0000-0000-000000000000}"/>
          </ac:picMkLst>
        </pc:picChg>
        <pc:cxnChg chg="mod topLvl">
          <ac:chgData name="Elisa Rasca" userId="796560edc6157e9b" providerId="LiveId" clId="{E4813778-4CC9-48BA-862B-41CC50695FFF}" dt="2017-11-16T15:15:34.157" v="1872" actId="165"/>
          <ac:cxnSpMkLst>
            <pc:docMk/>
            <pc:sldMk cId="1758829260" sldId="273"/>
            <ac:cxnSpMk id="6" creationId="{00000000-0000-0000-0000-000000000000}"/>
          </ac:cxnSpMkLst>
        </pc:cxnChg>
      </pc:sldChg>
      <pc:sldChg chg="addSp delSp modSp delAnim modAnim modNotesTx">
        <pc:chgData name="Elisa Rasca" userId="796560edc6157e9b" providerId="LiveId" clId="{E4813778-4CC9-48BA-862B-41CC50695FFF}" dt="2017-11-16T12:32:26.035" v="1339" actId="14100"/>
        <pc:sldMkLst>
          <pc:docMk/>
          <pc:sldMk cId="1351868527" sldId="274"/>
        </pc:sldMkLst>
        <pc:spChg chg="mod">
          <ac:chgData name="Elisa Rasca" userId="796560edc6157e9b" providerId="LiveId" clId="{E4813778-4CC9-48BA-862B-41CC50695FFF}" dt="2017-11-14T15:32:39.947" v="113" actId="20577"/>
          <ac:spMkLst>
            <pc:docMk/>
            <pc:sldMk cId="1351868527" sldId="274"/>
            <ac:spMk id="2" creationId="{00000000-0000-0000-0000-000000000000}"/>
          </ac:spMkLst>
        </pc:spChg>
        <pc:spChg chg="del">
          <ac:chgData name="Elisa Rasca" userId="796560edc6157e9b" providerId="LiveId" clId="{E4813778-4CC9-48BA-862B-41CC50695FFF}" dt="2017-11-16T12:13:23.682" v="1052" actId="478"/>
          <ac:spMkLst>
            <pc:docMk/>
            <pc:sldMk cId="1351868527" sldId="274"/>
            <ac:spMk id="15" creationId="{00000000-0000-0000-0000-000000000000}"/>
          </ac:spMkLst>
        </pc:spChg>
        <pc:spChg chg="add mod">
          <ac:chgData name="Elisa Rasca" userId="796560edc6157e9b" providerId="LiveId" clId="{E4813778-4CC9-48BA-862B-41CC50695FFF}" dt="2017-11-16T12:31:29.841" v="1331" actId="255"/>
          <ac:spMkLst>
            <pc:docMk/>
            <pc:sldMk cId="1351868527" sldId="274"/>
            <ac:spMk id="18" creationId="{9D836A5E-52AB-4E7D-800E-FDC3683E6488}"/>
          </ac:spMkLst>
        </pc:spChg>
        <pc:spChg chg="mod">
          <ac:chgData name="Elisa Rasca" userId="796560edc6157e9b" providerId="LiveId" clId="{E4813778-4CC9-48BA-862B-41CC50695FFF}" dt="2017-11-16T12:20:00.986" v="1249" actId="20577"/>
          <ac:spMkLst>
            <pc:docMk/>
            <pc:sldMk cId="1351868527" sldId="274"/>
            <ac:spMk id="23" creationId="{00000000-0000-0000-0000-000000000000}"/>
          </ac:spMkLst>
        </pc:spChg>
        <pc:grpChg chg="mod">
          <ac:chgData name="Elisa Rasca" userId="796560edc6157e9b" providerId="LiveId" clId="{E4813778-4CC9-48BA-862B-41CC50695FFF}" dt="2017-11-16T12:18:07.036" v="1182" actId="1076"/>
          <ac:grpSpMkLst>
            <pc:docMk/>
            <pc:sldMk cId="1351868527" sldId="274"/>
            <ac:grpSpMk id="6" creationId="{00000000-0000-0000-0000-000000000000}"/>
          </ac:grpSpMkLst>
        </pc:grpChg>
        <pc:picChg chg="mod">
          <ac:chgData name="Elisa Rasca" userId="796560edc6157e9b" providerId="LiveId" clId="{E4813778-4CC9-48BA-862B-41CC50695FFF}" dt="2017-11-16T12:18:15.131" v="1191" actId="1037"/>
          <ac:picMkLst>
            <pc:docMk/>
            <pc:sldMk cId="1351868527" sldId="274"/>
            <ac:picMk id="8" creationId="{00000000-0000-0000-0000-000000000000}"/>
          </ac:picMkLst>
        </pc:picChg>
        <pc:picChg chg="del">
          <ac:chgData name="Elisa Rasca" userId="796560edc6157e9b" providerId="LiveId" clId="{E4813778-4CC9-48BA-862B-41CC50695FFF}" dt="2017-11-14T15:25:35.690" v="21" actId="478"/>
          <ac:picMkLst>
            <pc:docMk/>
            <pc:sldMk cId="1351868527" sldId="274"/>
            <ac:picMk id="18" creationId="{00000000-0000-0000-0000-000000000000}"/>
          </ac:picMkLst>
        </pc:picChg>
      </pc:sldChg>
      <pc:sldChg chg="addSp delSp modSp modAnim">
        <pc:chgData name="Elisa Rasca" userId="796560edc6157e9b" providerId="LiveId" clId="{E4813778-4CC9-48BA-862B-41CC50695FFF}" dt="2017-11-16T15:06:17.777" v="1870" actId="1076"/>
        <pc:sldMkLst>
          <pc:docMk/>
          <pc:sldMk cId="4169086603" sldId="275"/>
        </pc:sldMkLst>
        <pc:spChg chg="mod">
          <ac:chgData name="Elisa Rasca" userId="796560edc6157e9b" providerId="LiveId" clId="{E4813778-4CC9-48BA-862B-41CC50695FFF}" dt="2017-11-16T12:33:07" v="1355" actId="20577"/>
          <ac:spMkLst>
            <pc:docMk/>
            <pc:sldMk cId="4169086603" sldId="275"/>
            <ac:spMk id="2" creationId="{00000000-0000-0000-0000-000000000000}"/>
          </ac:spMkLst>
        </pc:spChg>
        <pc:spChg chg="del">
          <ac:chgData name="Elisa Rasca" userId="796560edc6157e9b" providerId="LiveId" clId="{E4813778-4CC9-48BA-862B-41CC50695FFF}" dt="2017-11-16T12:29:21.874" v="1289" actId="478"/>
          <ac:spMkLst>
            <pc:docMk/>
            <pc:sldMk cId="4169086603" sldId="275"/>
            <ac:spMk id="4" creationId="{00000000-0000-0000-0000-000000000000}"/>
          </ac:spMkLst>
        </pc:spChg>
        <pc:spChg chg="add del mod">
          <ac:chgData name="Elisa Rasca" userId="796560edc6157e9b" providerId="LiveId" clId="{E4813778-4CC9-48BA-862B-41CC50695FFF}" dt="2017-11-16T12:29:26.067" v="1290" actId="478"/>
          <ac:spMkLst>
            <pc:docMk/>
            <pc:sldMk cId="4169086603" sldId="275"/>
            <ac:spMk id="5" creationId="{2240DEF0-58A0-4FF7-8CFD-9947F9A253BC}"/>
          </ac:spMkLst>
        </pc:spChg>
        <pc:spChg chg="add del mod">
          <ac:chgData name="Elisa Rasca" userId="796560edc6157e9b" providerId="LiveId" clId="{E4813778-4CC9-48BA-862B-41CC50695FFF}" dt="2017-11-16T12:49:37.164" v="1521" actId="478"/>
          <ac:spMkLst>
            <pc:docMk/>
            <pc:sldMk cId="4169086603" sldId="275"/>
            <ac:spMk id="8" creationId="{30D255BE-A3A4-4D4D-8DBF-95CBF505CFEE}"/>
          </ac:spMkLst>
        </pc:spChg>
        <pc:spChg chg="add del mod">
          <ac:chgData name="Elisa Rasca" userId="796560edc6157e9b" providerId="LiveId" clId="{E4813778-4CC9-48BA-862B-41CC50695FFF}" dt="2017-11-16T12:49:37.188" v="1523" actId="1076"/>
          <ac:spMkLst>
            <pc:docMk/>
            <pc:sldMk cId="4169086603" sldId="275"/>
            <ac:spMk id="11" creationId="{B66787A4-3572-4FD9-B7B9-2B2C603CF6BC}"/>
          </ac:spMkLst>
        </pc:spChg>
        <pc:spChg chg="del mod">
          <ac:chgData name="Elisa Rasca" userId="796560edc6157e9b" providerId="LiveId" clId="{E4813778-4CC9-48BA-862B-41CC50695FFF}" dt="2017-11-16T12:41:39.048" v="1374" actId="478"/>
          <ac:spMkLst>
            <pc:docMk/>
            <pc:sldMk cId="4169086603" sldId="275"/>
            <ac:spMk id="14" creationId="{00000000-0000-0000-0000-000000000000}"/>
          </ac:spMkLst>
        </pc:spChg>
        <pc:spChg chg="mod">
          <ac:chgData name="Elisa Rasca" userId="796560edc6157e9b" providerId="LiveId" clId="{E4813778-4CC9-48BA-862B-41CC50695FFF}" dt="2017-11-16T12:55:02.565" v="1782" actId="1076"/>
          <ac:spMkLst>
            <pc:docMk/>
            <pc:sldMk cId="4169086603" sldId="275"/>
            <ac:spMk id="15" creationId="{00000000-0000-0000-0000-000000000000}"/>
          </ac:spMkLst>
        </pc:spChg>
        <pc:spChg chg="add mod">
          <ac:chgData name="Elisa Rasca" userId="796560edc6157e9b" providerId="LiveId" clId="{E4813778-4CC9-48BA-862B-41CC50695FFF}" dt="2017-11-16T15:05:58.885" v="1868" actId="27636"/>
          <ac:spMkLst>
            <pc:docMk/>
            <pc:sldMk cId="4169086603" sldId="275"/>
            <ac:spMk id="16" creationId="{8D06CF0E-5C8A-4686-84A9-419E81AE8A23}"/>
          </ac:spMkLst>
        </pc:spChg>
        <pc:spChg chg="add mod">
          <ac:chgData name="Elisa Rasca" userId="796560edc6157e9b" providerId="LiveId" clId="{E4813778-4CC9-48BA-862B-41CC50695FFF}" dt="2017-11-16T12:54:08.231" v="1780" actId="1076"/>
          <ac:spMkLst>
            <pc:docMk/>
            <pc:sldMk cId="4169086603" sldId="275"/>
            <ac:spMk id="23" creationId="{470F7491-D0B1-4678-8988-6071409CACD3}"/>
          </ac:spMkLst>
        </pc:spChg>
        <pc:picChg chg="add mod modCrop">
          <ac:chgData name="Elisa Rasca" userId="796560edc6157e9b" providerId="LiveId" clId="{E4813778-4CC9-48BA-862B-41CC50695FFF}" dt="2017-11-16T15:06:17.777" v="1870" actId="1076"/>
          <ac:picMkLst>
            <pc:docMk/>
            <pc:sldMk cId="4169086603" sldId="275"/>
            <ac:picMk id="7" creationId="{F8ED74A7-F338-4739-BFA2-AC9D89EEE71E}"/>
          </ac:picMkLst>
        </pc:picChg>
        <pc:picChg chg="del">
          <ac:chgData name="Elisa Rasca" userId="796560edc6157e9b" providerId="LiveId" clId="{E4813778-4CC9-48BA-862B-41CC50695FFF}" dt="2017-11-14T15:25:39.693" v="22" actId="478"/>
          <ac:picMkLst>
            <pc:docMk/>
            <pc:sldMk cId="4169086603" sldId="275"/>
            <ac:picMk id="18" creationId="{00000000-0000-0000-0000-000000000000}"/>
          </ac:picMkLst>
        </pc:picChg>
      </pc:sldChg>
      <pc:sldChg chg="delSp">
        <pc:chgData name="Elisa Rasca" userId="796560edc6157e9b" providerId="LiveId" clId="{E4813778-4CC9-48BA-862B-41CC50695FFF}" dt="2017-11-14T15:25:50.694" v="24" actId="478"/>
        <pc:sldMkLst>
          <pc:docMk/>
          <pc:sldMk cId="3761624659" sldId="276"/>
        </pc:sldMkLst>
        <pc:picChg chg="del">
          <ac:chgData name="Elisa Rasca" userId="796560edc6157e9b" providerId="LiveId" clId="{E4813778-4CC9-48BA-862B-41CC50695FFF}" dt="2017-11-14T15:25:50.694" v="24" actId="478"/>
          <ac:picMkLst>
            <pc:docMk/>
            <pc:sldMk cId="3761624659" sldId="276"/>
            <ac:picMk id="18" creationId="{00000000-0000-0000-0000-000000000000}"/>
          </ac:picMkLst>
        </pc:picChg>
      </pc:sldChg>
      <pc:sldChg chg="del">
        <pc:chgData name="Elisa Rasca" userId="796560edc6157e9b" providerId="LiveId" clId="{E4813778-4CC9-48BA-862B-41CC50695FFF}" dt="2017-11-14T15:27:07.288" v="29" actId="2696"/>
        <pc:sldMkLst>
          <pc:docMk/>
          <pc:sldMk cId="124097998" sldId="277"/>
        </pc:sldMkLst>
      </pc:sldChg>
      <pc:sldChg chg="delSp modSp modAnim">
        <pc:chgData name="Elisa Rasca" userId="796560edc6157e9b" providerId="LiveId" clId="{E4813778-4CC9-48BA-862B-41CC50695FFF}" dt="2017-11-22T08:42:36.187" v="2996" actId="478"/>
        <pc:sldMkLst>
          <pc:docMk/>
          <pc:sldMk cId="51296111" sldId="278"/>
        </pc:sldMkLst>
        <pc:spChg chg="mod">
          <ac:chgData name="Elisa Rasca" userId="796560edc6157e9b" providerId="LiveId" clId="{E4813778-4CC9-48BA-862B-41CC50695FFF}" dt="2017-11-21T14:53:17.379" v="2425" actId="20577"/>
          <ac:spMkLst>
            <pc:docMk/>
            <pc:sldMk cId="51296111" sldId="278"/>
            <ac:spMk id="2" creationId="{00000000-0000-0000-0000-000000000000}"/>
          </ac:spMkLst>
        </pc:spChg>
        <pc:spChg chg="mod">
          <ac:chgData name="Elisa Rasca" userId="796560edc6157e9b" providerId="LiveId" clId="{E4813778-4CC9-48BA-862B-41CC50695FFF}" dt="2017-11-22T08:42:36.187" v="2996" actId="478"/>
          <ac:spMkLst>
            <pc:docMk/>
            <pc:sldMk cId="51296111" sldId="278"/>
            <ac:spMk id="4" creationId="{00000000-0000-0000-0000-000000000000}"/>
          </ac:spMkLst>
        </pc:spChg>
        <pc:spChg chg="del">
          <ac:chgData name="Elisa Rasca" userId="796560edc6157e9b" providerId="LiveId" clId="{E4813778-4CC9-48BA-862B-41CC50695FFF}" dt="2017-11-14T15:45:24.957" v="129" actId="478"/>
          <ac:spMkLst>
            <pc:docMk/>
            <pc:sldMk cId="51296111" sldId="278"/>
            <ac:spMk id="6" creationId="{00000000-0000-0000-0000-000000000000}"/>
          </ac:spMkLst>
        </pc:spChg>
        <pc:picChg chg="del">
          <ac:chgData name="Elisa Rasca" userId="796560edc6157e9b" providerId="LiveId" clId="{E4813778-4CC9-48BA-862B-41CC50695FFF}" dt="2017-11-14T15:45:27.575" v="130" actId="478"/>
          <ac:picMkLst>
            <pc:docMk/>
            <pc:sldMk cId="51296111" sldId="278"/>
            <ac:picMk id="5" creationId="{00000000-0000-0000-0000-000000000000}"/>
          </ac:picMkLst>
        </pc:picChg>
        <pc:picChg chg="del">
          <ac:chgData name="Elisa Rasca" userId="796560edc6157e9b" providerId="LiveId" clId="{E4813778-4CC9-48BA-862B-41CC50695FFF}" dt="2017-11-14T15:26:30.556" v="28" actId="478"/>
          <ac:picMkLst>
            <pc:docMk/>
            <pc:sldMk cId="51296111" sldId="278"/>
            <ac:picMk id="18" creationId="{00000000-0000-0000-0000-000000000000}"/>
          </ac:picMkLst>
        </pc:picChg>
      </pc:sldChg>
      <pc:sldChg chg="del">
        <pc:chgData name="Elisa Rasca" userId="796560edc6157e9b" providerId="LiveId" clId="{E4813778-4CC9-48BA-862B-41CC50695FFF}" dt="2017-11-14T15:23:41.524" v="6" actId="2696"/>
        <pc:sldMkLst>
          <pc:docMk/>
          <pc:sldMk cId="2133823889" sldId="279"/>
        </pc:sldMkLst>
      </pc:sldChg>
      <pc:sldChg chg="del">
        <pc:chgData name="Elisa Rasca" userId="796560edc6157e9b" providerId="LiveId" clId="{E4813778-4CC9-48BA-862B-41CC50695FFF}" dt="2017-11-14T15:23:27.894" v="1" actId="2696"/>
        <pc:sldMkLst>
          <pc:docMk/>
          <pc:sldMk cId="2537037371" sldId="280"/>
        </pc:sldMkLst>
      </pc:sldChg>
      <pc:sldChg chg="del">
        <pc:chgData name="Elisa Rasca" userId="796560edc6157e9b" providerId="LiveId" clId="{E4813778-4CC9-48BA-862B-41CC50695FFF}" dt="2017-11-14T15:23:34.111" v="3" actId="2696"/>
        <pc:sldMkLst>
          <pc:docMk/>
          <pc:sldMk cId="317797999" sldId="281"/>
        </pc:sldMkLst>
      </pc:sldChg>
      <pc:sldChg chg="del">
        <pc:chgData name="Elisa Rasca" userId="796560edc6157e9b" providerId="LiveId" clId="{E4813778-4CC9-48BA-862B-41CC50695FFF}" dt="2017-11-14T15:23:44.622" v="7" actId="2696"/>
        <pc:sldMkLst>
          <pc:docMk/>
          <pc:sldMk cId="2077937881" sldId="282"/>
        </pc:sldMkLst>
      </pc:sldChg>
      <pc:sldChg chg="del">
        <pc:chgData name="Elisa Rasca" userId="796560edc6157e9b" providerId="LiveId" clId="{E4813778-4CC9-48BA-862B-41CC50695FFF}" dt="2017-11-14T15:23:36.110" v="4" actId="2696"/>
        <pc:sldMkLst>
          <pc:docMk/>
          <pc:sldMk cId="408538682" sldId="283"/>
        </pc:sldMkLst>
      </pc:sldChg>
      <pc:sldChg chg="del">
        <pc:chgData name="Elisa Rasca" userId="796560edc6157e9b" providerId="LiveId" clId="{E4813778-4CC9-48BA-862B-41CC50695FFF}" dt="2017-11-14T15:24:03.464" v="13" actId="2696"/>
        <pc:sldMkLst>
          <pc:docMk/>
          <pc:sldMk cId="2897313286" sldId="284"/>
        </pc:sldMkLst>
      </pc:sldChg>
      <pc:sldChg chg="del">
        <pc:chgData name="Elisa Rasca" userId="796560edc6157e9b" providerId="LiveId" clId="{E4813778-4CC9-48BA-862B-41CC50695FFF}" dt="2017-11-14T15:23:37.929" v="5" actId="2696"/>
        <pc:sldMkLst>
          <pc:docMk/>
          <pc:sldMk cId="2200487932" sldId="285"/>
        </pc:sldMkLst>
      </pc:sldChg>
      <pc:sldChg chg="delSp modSp del">
        <pc:chgData name="Elisa Rasca" userId="796560edc6157e9b" providerId="LiveId" clId="{E4813778-4CC9-48BA-862B-41CC50695FFF}" dt="2017-11-21T13:42:07.292" v="2417" actId="2696"/>
        <pc:sldMkLst>
          <pc:docMk/>
          <pc:sldMk cId="1443186036" sldId="287"/>
        </pc:sldMkLst>
        <pc:spChg chg="mod">
          <ac:chgData name="Elisa Rasca" userId="796560edc6157e9b" providerId="LiveId" clId="{E4813778-4CC9-48BA-862B-41CC50695FFF}" dt="2017-11-14T15:27:23.125" v="33" actId="20577"/>
          <ac:spMkLst>
            <pc:docMk/>
            <pc:sldMk cId="1443186036" sldId="287"/>
            <ac:spMk id="14" creationId="{2C0D99E5-AFF8-4A26-8338-1FBABBEF0113}"/>
          </ac:spMkLst>
        </pc:spChg>
        <pc:picChg chg="del">
          <ac:chgData name="Elisa Rasca" userId="796560edc6157e9b" providerId="LiveId" clId="{E4813778-4CC9-48BA-862B-41CC50695FFF}" dt="2017-11-14T15:27:33.670" v="36" actId="478"/>
          <ac:picMkLst>
            <pc:docMk/>
            <pc:sldMk cId="1443186036" sldId="287"/>
            <ac:picMk id="18" creationId="{00000000-0000-0000-0000-000000000000}"/>
          </ac:picMkLst>
        </pc:picChg>
      </pc:sldChg>
      <pc:sldChg chg="del">
        <pc:chgData name="Elisa Rasca" userId="796560edc6157e9b" providerId="LiveId" clId="{E4813778-4CC9-48BA-862B-41CC50695FFF}" dt="2017-11-14T15:23:46.508" v="8" actId="2696"/>
        <pc:sldMkLst>
          <pc:docMk/>
          <pc:sldMk cId="2913617836" sldId="288"/>
        </pc:sldMkLst>
      </pc:sldChg>
      <pc:sldChg chg="del">
        <pc:chgData name="Elisa Rasca" userId="796560edc6157e9b" providerId="LiveId" clId="{E4813778-4CC9-48BA-862B-41CC50695FFF}" dt="2017-11-14T15:23:23.032" v="0" actId="2696"/>
        <pc:sldMkLst>
          <pc:docMk/>
          <pc:sldMk cId="3062494558" sldId="290"/>
        </pc:sldMkLst>
      </pc:sldChg>
      <pc:sldChg chg="del">
        <pc:chgData name="Elisa Rasca" userId="796560edc6157e9b" providerId="LiveId" clId="{E4813778-4CC9-48BA-862B-41CC50695FFF}" dt="2017-11-14T15:24:37.100" v="16" actId="2696"/>
        <pc:sldMkLst>
          <pc:docMk/>
          <pc:sldMk cId="2347679170" sldId="291"/>
        </pc:sldMkLst>
      </pc:sldChg>
      <pc:sldChg chg="delSp modSp del">
        <pc:chgData name="Elisa Rasca" userId="796560edc6157e9b" providerId="LiveId" clId="{E4813778-4CC9-48BA-862B-41CC50695FFF}" dt="2017-11-21T13:41:43.477" v="2415" actId="2696"/>
        <pc:sldMkLst>
          <pc:docMk/>
          <pc:sldMk cId="953617890" sldId="292"/>
        </pc:sldMkLst>
        <pc:graphicFrameChg chg="mod">
          <ac:chgData name="Elisa Rasca" userId="796560edc6157e9b" providerId="LiveId" clId="{E4813778-4CC9-48BA-862B-41CC50695FFF}" dt="2017-11-16T15:01:54.804" v="1856" actId="20577"/>
          <ac:graphicFrameMkLst>
            <pc:docMk/>
            <pc:sldMk cId="953617890" sldId="292"/>
            <ac:graphicFrameMk id="6" creationId="{00000000-0000-0000-0000-000000000000}"/>
          </ac:graphicFrameMkLst>
        </pc:graphicFrameChg>
        <pc:picChg chg="del">
          <ac:chgData name="Elisa Rasca" userId="796560edc6157e9b" providerId="LiveId" clId="{E4813778-4CC9-48BA-862B-41CC50695FFF}" dt="2017-11-14T15:25:55.593" v="25" actId="478"/>
          <ac:picMkLst>
            <pc:docMk/>
            <pc:sldMk cId="953617890" sldId="292"/>
            <ac:picMk id="18" creationId="{00000000-0000-0000-0000-000000000000}"/>
          </ac:picMkLst>
        </pc:picChg>
      </pc:sldChg>
      <pc:sldChg chg="addSp delSp modSp">
        <pc:chgData name="Elisa Rasca" userId="796560edc6157e9b" providerId="LiveId" clId="{E4813778-4CC9-48BA-862B-41CC50695FFF}" dt="2017-11-21T13:41:07.423" v="2412" actId="1035"/>
        <pc:sldMkLst>
          <pc:docMk/>
          <pc:sldMk cId="3229816498" sldId="293"/>
        </pc:sldMkLst>
        <pc:spChg chg="mod">
          <ac:chgData name="Elisa Rasca" userId="796560edc6157e9b" providerId="LiveId" clId="{E4813778-4CC9-48BA-862B-41CC50695FFF}" dt="2017-11-17T08:38:12.177" v="1910" actId="164"/>
          <ac:spMkLst>
            <pc:docMk/>
            <pc:sldMk cId="3229816498" sldId="293"/>
            <ac:spMk id="7" creationId="{00000000-0000-0000-0000-000000000000}"/>
          </ac:spMkLst>
        </pc:spChg>
        <pc:spChg chg="mod">
          <ac:chgData name="Elisa Rasca" userId="796560edc6157e9b" providerId="LiveId" clId="{E4813778-4CC9-48BA-862B-41CC50695FFF}" dt="2017-11-17T08:38:12.177" v="1910" actId="164"/>
          <ac:spMkLst>
            <pc:docMk/>
            <pc:sldMk cId="3229816498" sldId="293"/>
            <ac:spMk id="8" creationId="{00000000-0000-0000-0000-000000000000}"/>
          </ac:spMkLst>
        </pc:spChg>
        <pc:spChg chg="mod">
          <ac:chgData name="Elisa Rasca" userId="796560edc6157e9b" providerId="LiveId" clId="{E4813778-4CC9-48BA-862B-41CC50695FFF}" dt="2017-11-17T08:38:12.177" v="1910" actId="164"/>
          <ac:spMkLst>
            <pc:docMk/>
            <pc:sldMk cId="3229816498" sldId="293"/>
            <ac:spMk id="13" creationId="{00000000-0000-0000-0000-000000000000}"/>
          </ac:spMkLst>
        </pc:spChg>
        <pc:spChg chg="del">
          <ac:chgData name="Elisa Rasca" userId="796560edc6157e9b" providerId="LiveId" clId="{E4813778-4CC9-48BA-862B-41CC50695FFF}" dt="2017-11-21T13:40:58.125" v="2408" actId="478"/>
          <ac:spMkLst>
            <pc:docMk/>
            <pc:sldMk cId="3229816498" sldId="293"/>
            <ac:spMk id="16" creationId="{00000000-0000-0000-0000-000000000000}"/>
          </ac:spMkLst>
        </pc:spChg>
        <pc:spChg chg="mod">
          <ac:chgData name="Elisa Rasca" userId="796560edc6157e9b" providerId="LiveId" clId="{E4813778-4CC9-48BA-862B-41CC50695FFF}" dt="2017-11-21T13:40:41.942" v="2406" actId="20577"/>
          <ac:spMkLst>
            <pc:docMk/>
            <pc:sldMk cId="3229816498" sldId="293"/>
            <ac:spMk id="23" creationId="{B7C797B9-90E8-4E3F-8F41-9E62B2FD5090}"/>
          </ac:spMkLst>
        </pc:spChg>
        <pc:spChg chg="mod">
          <ac:chgData name="Elisa Rasca" userId="796560edc6157e9b" providerId="LiveId" clId="{E4813778-4CC9-48BA-862B-41CC50695FFF}" dt="2017-11-17T08:38:12.177" v="1910" actId="164"/>
          <ac:spMkLst>
            <pc:docMk/>
            <pc:sldMk cId="3229816498" sldId="293"/>
            <ac:spMk id="25" creationId="{00000000-0000-0000-0000-000000000000}"/>
          </ac:spMkLst>
        </pc:spChg>
        <pc:spChg chg="mod">
          <ac:chgData name="Elisa Rasca" userId="796560edc6157e9b" providerId="LiveId" clId="{E4813778-4CC9-48BA-862B-41CC50695FFF}" dt="2017-11-17T08:38:12.177" v="1910" actId="164"/>
          <ac:spMkLst>
            <pc:docMk/>
            <pc:sldMk cId="3229816498" sldId="293"/>
            <ac:spMk id="26" creationId="{00000000-0000-0000-0000-000000000000}"/>
          </ac:spMkLst>
        </pc:spChg>
        <pc:spChg chg="mod">
          <ac:chgData name="Elisa Rasca" userId="796560edc6157e9b" providerId="LiveId" clId="{E4813778-4CC9-48BA-862B-41CC50695FFF}" dt="2017-11-17T08:38:12.177" v="1910" actId="164"/>
          <ac:spMkLst>
            <pc:docMk/>
            <pc:sldMk cId="3229816498" sldId="293"/>
            <ac:spMk id="27" creationId="{F54FF372-9DB8-404A-B955-6B4029A4EEF2}"/>
          </ac:spMkLst>
        </pc:spChg>
        <pc:grpChg chg="add mod">
          <ac:chgData name="Elisa Rasca" userId="796560edc6157e9b" providerId="LiveId" clId="{E4813778-4CC9-48BA-862B-41CC50695FFF}" dt="2017-11-17T08:38:22.396" v="1911" actId="164"/>
          <ac:grpSpMkLst>
            <pc:docMk/>
            <pc:sldMk cId="3229816498" sldId="293"/>
            <ac:grpSpMk id="2" creationId="{390C6E2E-0DAB-46DC-AB26-489F93312712}"/>
          </ac:grpSpMkLst>
        </pc:grpChg>
        <pc:grpChg chg="add del mod">
          <ac:chgData name="Elisa Rasca" userId="796560edc6157e9b" providerId="LiveId" clId="{E4813778-4CC9-48BA-862B-41CC50695FFF}" dt="2017-11-21T13:39:40.722" v="2334" actId="478"/>
          <ac:grpSpMkLst>
            <pc:docMk/>
            <pc:sldMk cId="3229816498" sldId="293"/>
            <ac:grpSpMk id="3" creationId="{A22F7C4C-1714-48CF-9C65-9B229DBD751A}"/>
          </ac:grpSpMkLst>
        </pc:grpChg>
        <pc:grpChg chg="add mod ord">
          <ac:chgData name="Elisa Rasca" userId="796560edc6157e9b" providerId="LiveId" clId="{E4813778-4CC9-48BA-862B-41CC50695FFF}" dt="2017-11-21T13:41:07.423" v="2412" actId="1035"/>
          <ac:grpSpMkLst>
            <pc:docMk/>
            <pc:sldMk cId="3229816498" sldId="293"/>
            <ac:grpSpMk id="24" creationId="{12F0FFDC-3B7B-4F53-AA1F-33264F1F384A}"/>
          </ac:grpSpMkLst>
        </pc:grpChg>
        <pc:graphicFrameChg chg="mod">
          <ac:chgData name="Elisa Rasca" userId="796560edc6157e9b" providerId="LiveId" clId="{E4813778-4CC9-48BA-862B-41CC50695FFF}" dt="2017-11-17T08:38:22.396" v="1911" actId="164"/>
          <ac:graphicFrameMkLst>
            <pc:docMk/>
            <pc:sldMk cId="3229816498" sldId="293"/>
            <ac:graphicFrameMk id="6" creationId="{00000000-0000-0000-0000-000000000000}"/>
          </ac:graphicFrameMkLst>
        </pc:graphicFrameChg>
        <pc:picChg chg="mod">
          <ac:chgData name="Elisa Rasca" userId="796560edc6157e9b" providerId="LiveId" clId="{E4813778-4CC9-48BA-862B-41CC50695FFF}" dt="2017-11-17T08:38:12.177" v="1910" actId="164"/>
          <ac:picMkLst>
            <pc:docMk/>
            <pc:sldMk cId="3229816498" sldId="293"/>
            <ac:picMk id="15" creationId="{00000000-0000-0000-0000-000000000000}"/>
          </ac:picMkLst>
        </pc:picChg>
        <pc:picChg chg="del">
          <ac:chgData name="Elisa Rasca" userId="796560edc6157e9b" providerId="LiveId" clId="{E4813778-4CC9-48BA-862B-41CC50695FFF}" dt="2017-11-14T15:26:25.364" v="27" actId="478"/>
          <ac:picMkLst>
            <pc:docMk/>
            <pc:sldMk cId="3229816498" sldId="293"/>
            <ac:picMk id="18" creationId="{00000000-0000-0000-0000-000000000000}"/>
          </ac:picMkLst>
        </pc:picChg>
        <pc:picChg chg="mod">
          <ac:chgData name="Elisa Rasca" userId="796560edc6157e9b" providerId="LiveId" clId="{E4813778-4CC9-48BA-862B-41CC50695FFF}" dt="2017-11-17T08:38:12.177" v="1910" actId="164"/>
          <ac:picMkLst>
            <pc:docMk/>
            <pc:sldMk cId="3229816498" sldId="293"/>
            <ac:picMk id="31" creationId="{00000000-0000-0000-0000-000000000000}"/>
          </ac:picMkLst>
        </pc:picChg>
        <pc:picChg chg="mod">
          <ac:chgData name="Elisa Rasca" userId="796560edc6157e9b" providerId="LiveId" clId="{E4813778-4CC9-48BA-862B-41CC50695FFF}" dt="2017-11-17T08:38:12.177" v="1910" actId="164"/>
          <ac:picMkLst>
            <pc:docMk/>
            <pc:sldMk cId="3229816498" sldId="293"/>
            <ac:picMk id="34" creationId="{00000000-0000-0000-0000-000000000000}"/>
          </ac:picMkLst>
        </pc:picChg>
      </pc:sldChg>
      <pc:sldChg chg="del">
        <pc:chgData name="Elisa Rasca" userId="796560edc6157e9b" providerId="LiveId" clId="{E4813778-4CC9-48BA-862B-41CC50695FFF}" dt="2017-11-14T15:23:48.398" v="9" actId="2696"/>
        <pc:sldMkLst>
          <pc:docMk/>
          <pc:sldMk cId="823423486" sldId="294"/>
        </pc:sldMkLst>
      </pc:sldChg>
      <pc:sldChg chg="del">
        <pc:chgData name="Elisa Rasca" userId="796560edc6157e9b" providerId="LiveId" clId="{E4813778-4CC9-48BA-862B-41CC50695FFF}" dt="2017-11-14T15:27:43.597" v="37" actId="2696"/>
        <pc:sldMkLst>
          <pc:docMk/>
          <pc:sldMk cId="1889233756" sldId="295"/>
        </pc:sldMkLst>
      </pc:sldChg>
      <pc:sldChg chg="del">
        <pc:chgData name="Elisa Rasca" userId="796560edc6157e9b" providerId="LiveId" clId="{E4813778-4CC9-48BA-862B-41CC50695FFF}" dt="2017-11-14T15:24:09.876" v="15" actId="2696"/>
        <pc:sldMkLst>
          <pc:docMk/>
          <pc:sldMk cId="4284386831" sldId="296"/>
        </pc:sldMkLst>
      </pc:sldChg>
      <pc:sldChg chg="del">
        <pc:chgData name="Elisa Rasca" userId="796560edc6157e9b" providerId="LiveId" clId="{E4813778-4CC9-48BA-862B-41CC50695FFF}" dt="2017-11-14T15:24:05.954" v="14" actId="2696"/>
        <pc:sldMkLst>
          <pc:docMk/>
          <pc:sldMk cId="2955607603" sldId="297"/>
        </pc:sldMkLst>
      </pc:sldChg>
      <pc:sldChg chg="del">
        <pc:chgData name="Elisa Rasca" userId="796560edc6157e9b" providerId="LiveId" clId="{E4813778-4CC9-48BA-862B-41CC50695FFF}" dt="2017-11-14T15:24:41.495" v="17" actId="2696"/>
        <pc:sldMkLst>
          <pc:docMk/>
          <pc:sldMk cId="3131129073" sldId="298"/>
        </pc:sldMkLst>
      </pc:sldChg>
      <pc:sldChg chg="addSp delSp modSp">
        <pc:chgData name="Elisa Rasca" userId="796560edc6157e9b" providerId="LiveId" clId="{E4813778-4CC9-48BA-862B-41CC50695FFF}" dt="2017-11-21T15:12:55.434" v="2859" actId="1076"/>
        <pc:sldMkLst>
          <pc:docMk/>
          <pc:sldMk cId="3872699186" sldId="300"/>
        </pc:sldMkLst>
        <pc:spChg chg="mod">
          <ac:chgData name="Elisa Rasca" userId="796560edc6157e9b" providerId="LiveId" clId="{E4813778-4CC9-48BA-862B-41CC50695FFF}" dt="2017-11-21T15:12:55.434" v="2859" actId="1076"/>
          <ac:spMkLst>
            <pc:docMk/>
            <pc:sldMk cId="3872699186" sldId="300"/>
            <ac:spMk id="3" creationId="{00000000-0000-0000-0000-000000000000}"/>
          </ac:spMkLst>
        </pc:spChg>
        <pc:spChg chg="mod">
          <ac:chgData name="Elisa Rasca" userId="796560edc6157e9b" providerId="LiveId" clId="{E4813778-4CC9-48BA-862B-41CC50695FFF}" dt="2017-11-21T15:09:43.306" v="2834" actId="20577"/>
          <ac:spMkLst>
            <pc:docMk/>
            <pc:sldMk cId="3872699186" sldId="300"/>
            <ac:spMk id="4" creationId="{00000000-0000-0000-0000-000000000000}"/>
          </ac:spMkLst>
        </pc:spChg>
        <pc:spChg chg="mod">
          <ac:chgData name="Elisa Rasca" userId="796560edc6157e9b" providerId="LiveId" clId="{E4813778-4CC9-48BA-862B-41CC50695FFF}" dt="2017-11-15T14:45:03.712" v="970" actId="14100"/>
          <ac:spMkLst>
            <pc:docMk/>
            <pc:sldMk cId="3872699186" sldId="300"/>
            <ac:spMk id="5" creationId="{00000000-0000-0000-0000-000000000000}"/>
          </ac:spMkLst>
        </pc:spChg>
        <pc:spChg chg="add mod">
          <ac:chgData name="Elisa Rasca" userId="796560edc6157e9b" providerId="LiveId" clId="{E4813778-4CC9-48BA-862B-41CC50695FFF}" dt="2017-11-15T14:38:24.056" v="851" actId="164"/>
          <ac:spMkLst>
            <pc:docMk/>
            <pc:sldMk cId="3872699186" sldId="300"/>
            <ac:spMk id="7" creationId="{D3112D2C-4EB8-4F48-8B55-BACACB598C1C}"/>
          </ac:spMkLst>
        </pc:spChg>
        <pc:spChg chg="add mod">
          <ac:chgData name="Elisa Rasca" userId="796560edc6157e9b" providerId="LiveId" clId="{E4813778-4CC9-48BA-862B-41CC50695FFF}" dt="2017-11-15T14:38:24.056" v="851" actId="164"/>
          <ac:spMkLst>
            <pc:docMk/>
            <pc:sldMk cId="3872699186" sldId="300"/>
            <ac:spMk id="13" creationId="{CFC05DBF-012C-49E0-A638-4C653964843E}"/>
          </ac:spMkLst>
        </pc:spChg>
        <pc:spChg chg="mod">
          <ac:chgData name="Elisa Rasca" userId="796560edc6157e9b" providerId="LiveId" clId="{E4813778-4CC9-48BA-862B-41CC50695FFF}" dt="2017-11-15T14:45:06.482" v="971" actId="1035"/>
          <ac:spMkLst>
            <pc:docMk/>
            <pc:sldMk cId="3872699186" sldId="300"/>
            <ac:spMk id="18" creationId="{00000000-0000-0000-0000-000000000000}"/>
          </ac:spMkLst>
        </pc:spChg>
        <pc:grpChg chg="add mod">
          <ac:chgData name="Elisa Rasca" userId="796560edc6157e9b" providerId="LiveId" clId="{E4813778-4CC9-48BA-862B-41CC50695FFF}" dt="2017-11-15T14:47:26.668" v="992" actId="14100"/>
          <ac:grpSpMkLst>
            <pc:docMk/>
            <pc:sldMk cId="3872699186" sldId="300"/>
            <ac:grpSpMk id="8" creationId="{EBC7DCB5-F4F2-472D-8365-FF0849D55A96}"/>
          </ac:grpSpMkLst>
        </pc:grpChg>
        <pc:grpChg chg="del mod">
          <ac:chgData name="Elisa Rasca" userId="796560edc6157e9b" providerId="LiveId" clId="{E4813778-4CC9-48BA-862B-41CC50695FFF}" dt="2017-11-15T14:36:46.706" v="835" actId="478"/>
          <ac:grpSpMkLst>
            <pc:docMk/>
            <pc:sldMk cId="3872699186" sldId="300"/>
            <ac:grpSpMk id="10" creationId="{00000000-0000-0000-0000-000000000000}"/>
          </ac:grpSpMkLst>
        </pc:grpChg>
        <pc:picChg chg="add mod ord">
          <ac:chgData name="Elisa Rasca" userId="796560edc6157e9b" providerId="LiveId" clId="{E4813778-4CC9-48BA-862B-41CC50695FFF}" dt="2017-11-16T12:27:48.556" v="1286" actId="1035"/>
          <ac:picMkLst>
            <pc:docMk/>
            <pc:sldMk cId="3872699186" sldId="300"/>
            <ac:picMk id="6" creationId="{DBF07806-5CD0-460C-9CC8-2B8FE3EE16D5}"/>
          </ac:picMkLst>
        </pc:picChg>
        <pc:picChg chg="del">
          <ac:chgData name="Elisa Rasca" userId="796560edc6157e9b" providerId="LiveId" clId="{E4813778-4CC9-48BA-862B-41CC50695FFF}" dt="2017-11-14T15:28:05.939" v="38" actId="478"/>
          <ac:picMkLst>
            <pc:docMk/>
            <pc:sldMk cId="3872699186" sldId="300"/>
            <ac:picMk id="6" creationId="{00000000-0000-0000-0000-000000000000}"/>
          </ac:picMkLst>
        </pc:picChg>
        <pc:picChg chg="del">
          <ac:chgData name="Elisa Rasca" userId="796560edc6157e9b" providerId="LiveId" clId="{E4813778-4CC9-48BA-862B-41CC50695FFF}" dt="2017-11-14T15:25:25.526" v="19" actId="478"/>
          <ac:picMkLst>
            <pc:docMk/>
            <pc:sldMk cId="3872699186" sldId="300"/>
            <ac:picMk id="13" creationId="{00000000-0000-0000-0000-000000000000}"/>
          </ac:picMkLst>
        </pc:picChg>
        <pc:picChg chg="mod ord">
          <ac:chgData name="Elisa Rasca" userId="796560edc6157e9b" providerId="LiveId" clId="{E4813778-4CC9-48BA-862B-41CC50695FFF}" dt="2017-11-15T14:32:24.278" v="597" actId="167"/>
          <ac:picMkLst>
            <pc:docMk/>
            <pc:sldMk cId="3872699186" sldId="300"/>
            <ac:picMk id="14" creationId="{00000000-0000-0000-0000-000000000000}"/>
          </ac:picMkLst>
        </pc:picChg>
        <pc:picChg chg="add mod ord modCrop">
          <ac:chgData name="Elisa Rasca" userId="796560edc6157e9b" providerId="LiveId" clId="{E4813778-4CC9-48BA-862B-41CC50695FFF}" dt="2017-11-16T12:28:37.902" v="1288" actId="732"/>
          <ac:picMkLst>
            <pc:docMk/>
            <pc:sldMk cId="3872699186" sldId="300"/>
            <ac:picMk id="15" creationId="{A520AD37-0E3A-426C-9271-EC31624EE751}"/>
          </ac:picMkLst>
        </pc:picChg>
        <pc:picChg chg="del">
          <ac:chgData name="Elisa Rasca" userId="796560edc6157e9b" providerId="LiveId" clId="{E4813778-4CC9-48BA-862B-41CC50695FFF}" dt="2017-11-14T15:28:10.463" v="40" actId="478"/>
          <ac:picMkLst>
            <pc:docMk/>
            <pc:sldMk cId="3872699186" sldId="300"/>
            <ac:picMk id="15" creationId="{00000000-0000-0000-0000-000000000000}"/>
          </ac:picMkLst>
        </pc:picChg>
        <pc:picChg chg="del">
          <ac:chgData name="Elisa Rasca" userId="796560edc6157e9b" providerId="LiveId" clId="{E4813778-4CC9-48BA-862B-41CC50695FFF}" dt="2017-11-14T15:28:08.121" v="39" actId="478"/>
          <ac:picMkLst>
            <pc:docMk/>
            <pc:sldMk cId="3872699186" sldId="300"/>
            <ac:picMk id="16" creationId="{E941AE48-36D9-4DD0-B713-F91A0108430A}"/>
          </ac:picMkLst>
        </pc:picChg>
      </pc:sldChg>
      <pc:sldChg chg="del">
        <pc:chgData name="Elisa Rasca" userId="796560edc6157e9b" providerId="LiveId" clId="{E4813778-4CC9-48BA-862B-41CC50695FFF}" dt="2017-11-14T15:23:50.619" v="10" actId="2696"/>
        <pc:sldMkLst>
          <pc:docMk/>
          <pc:sldMk cId="1614702934" sldId="301"/>
        </pc:sldMkLst>
      </pc:sldChg>
      <pc:sldChg chg="del">
        <pc:chgData name="Elisa Rasca" userId="796560edc6157e9b" providerId="LiveId" clId="{E4813778-4CC9-48BA-862B-41CC50695FFF}" dt="2017-11-14T15:24:00.689" v="12" actId="2696"/>
        <pc:sldMkLst>
          <pc:docMk/>
          <pc:sldMk cId="1286481550" sldId="302"/>
        </pc:sldMkLst>
      </pc:sldChg>
      <pc:sldChg chg="delSp modSp del delCm">
        <pc:chgData name="Elisa Rasca" userId="796560edc6157e9b" providerId="LiveId" clId="{E4813778-4CC9-48BA-862B-41CC50695FFF}" dt="2017-11-21T13:41:45.985" v="2416" actId="2696"/>
        <pc:sldMkLst>
          <pc:docMk/>
          <pc:sldMk cId="237451583" sldId="304"/>
        </pc:sldMkLst>
        <pc:graphicFrameChg chg="mod">
          <ac:chgData name="Elisa Rasca" userId="796560edc6157e9b" providerId="LiveId" clId="{E4813778-4CC9-48BA-862B-41CC50695FFF}" dt="2017-11-16T15:02:03.991" v="1858" actId="20577"/>
          <ac:graphicFrameMkLst>
            <pc:docMk/>
            <pc:sldMk cId="237451583" sldId="304"/>
            <ac:graphicFrameMk id="6" creationId="{00000000-0000-0000-0000-000000000000}"/>
          </ac:graphicFrameMkLst>
        </pc:graphicFrameChg>
        <pc:picChg chg="del">
          <ac:chgData name="Elisa Rasca" userId="796560edc6157e9b" providerId="LiveId" clId="{E4813778-4CC9-48BA-862B-41CC50695FFF}" dt="2017-11-14T15:26:00.717" v="26" actId="478"/>
          <ac:picMkLst>
            <pc:docMk/>
            <pc:sldMk cId="237451583" sldId="304"/>
            <ac:picMk id="18" creationId="{00000000-0000-0000-0000-000000000000}"/>
          </ac:picMkLst>
        </pc:picChg>
      </pc:sldChg>
      <pc:sldChg chg="del">
        <pc:chgData name="Elisa Rasca" userId="796560edc6157e9b" providerId="LiveId" clId="{E4813778-4CC9-48BA-862B-41CC50695FFF}" dt="2017-11-14T15:23:29.547" v="2" actId="2696"/>
        <pc:sldMkLst>
          <pc:docMk/>
          <pc:sldMk cId="1726248316" sldId="305"/>
        </pc:sldMkLst>
      </pc:sldChg>
      <pc:sldChg chg="addSp delSp modSp add ord modTransition addAnim delAnim modAnim">
        <pc:chgData name="Elisa Rasca" userId="796560edc6157e9b" providerId="LiveId" clId="{E4813778-4CC9-48BA-862B-41CC50695FFF}" dt="2017-12-19T11:50:05.116" v="3016"/>
        <pc:sldMkLst>
          <pc:docMk/>
          <pc:sldMk cId="2981554834" sldId="305"/>
        </pc:sldMkLst>
        <pc:spChg chg="mod">
          <ac:chgData name="Elisa Rasca" userId="796560edc6157e9b" providerId="LiveId" clId="{E4813778-4CC9-48BA-862B-41CC50695FFF}" dt="2017-11-20T16:04:22.677" v="1992" actId="14100"/>
          <ac:spMkLst>
            <pc:docMk/>
            <pc:sldMk cId="2981554834" sldId="305"/>
            <ac:spMk id="11" creationId="{8AEF16D3-7B83-423E-8075-96408ADA0683}"/>
          </ac:spMkLst>
        </pc:spChg>
        <pc:spChg chg="mod topLvl">
          <ac:chgData name="Elisa Rasca" userId="796560edc6157e9b" providerId="LiveId" clId="{E4813778-4CC9-48BA-862B-41CC50695FFF}" dt="2017-12-19T11:49:43.925" v="3015" actId="164"/>
          <ac:spMkLst>
            <pc:docMk/>
            <pc:sldMk cId="2981554834" sldId="305"/>
            <ac:spMk id="23" creationId="{00000000-0000-0000-0000-000000000000}"/>
          </ac:spMkLst>
        </pc:spChg>
        <pc:spChg chg="add del">
          <ac:chgData name="Elisa Rasca" userId="796560edc6157e9b" providerId="LiveId" clId="{E4813778-4CC9-48BA-862B-41CC50695FFF}" dt="2017-11-20T15:58:48.651" v="1950" actId="478"/>
          <ac:spMkLst>
            <pc:docMk/>
            <pc:sldMk cId="2981554834" sldId="305"/>
            <ac:spMk id="29" creationId="{F8EE4976-FD0C-4A6D-ABA4-53D16EA6EF88}"/>
          </ac:spMkLst>
        </pc:spChg>
        <pc:spChg chg="add mod">
          <ac:chgData name="Elisa Rasca" userId="796560edc6157e9b" providerId="LiveId" clId="{E4813778-4CC9-48BA-862B-41CC50695FFF}" dt="2017-12-19T11:48:09.837" v="3005" actId="164"/>
          <ac:spMkLst>
            <pc:docMk/>
            <pc:sldMk cId="2981554834" sldId="305"/>
            <ac:spMk id="31" creationId="{6B49A144-68F8-4918-B26C-1F5000A39D7F}"/>
          </ac:spMkLst>
        </pc:spChg>
        <pc:grpChg chg="add mod">
          <ac:chgData name="Elisa Rasca" userId="796560edc6157e9b" providerId="LiveId" clId="{E4813778-4CC9-48BA-862B-41CC50695FFF}" dt="2017-12-19T11:47:01.061" v="3002" actId="164"/>
          <ac:grpSpMkLst>
            <pc:docMk/>
            <pc:sldMk cId="2981554834" sldId="305"/>
            <ac:grpSpMk id="2" creationId="{6CDE2F34-3FB6-4AC8-8EAD-D9BB7E163264}"/>
          </ac:grpSpMkLst>
        </pc:grpChg>
        <pc:grpChg chg="add mod">
          <ac:chgData name="Elisa Rasca" userId="796560edc6157e9b" providerId="LiveId" clId="{E4813778-4CC9-48BA-862B-41CC50695FFF}" dt="2017-12-19T11:49:43.925" v="3015" actId="164"/>
          <ac:grpSpMkLst>
            <pc:docMk/>
            <pc:sldMk cId="2981554834" sldId="305"/>
            <ac:grpSpMk id="3" creationId="{9B609B8A-BAD8-4F36-AD96-6A63DFFD7C99}"/>
          </ac:grpSpMkLst>
        </pc:grpChg>
        <pc:grpChg chg="add mod">
          <ac:chgData name="Elisa Rasca" userId="796560edc6157e9b" providerId="LiveId" clId="{E4813778-4CC9-48BA-862B-41CC50695FFF}" dt="2017-12-19T11:49:43.925" v="3015" actId="164"/>
          <ac:grpSpMkLst>
            <pc:docMk/>
            <pc:sldMk cId="2981554834" sldId="305"/>
            <ac:grpSpMk id="4" creationId="{9069719E-9484-4CA2-B175-7C72689A1922}"/>
          </ac:grpSpMkLst>
        </pc:grpChg>
        <pc:grpChg chg="add del">
          <ac:chgData name="Elisa Rasca" userId="796560edc6157e9b" providerId="LiveId" clId="{E4813778-4CC9-48BA-862B-41CC50695FFF}" dt="2017-11-16T15:21:13.412" v="1897" actId="478"/>
          <ac:grpSpMkLst>
            <pc:docMk/>
            <pc:sldMk cId="2981554834" sldId="305"/>
            <ac:grpSpMk id="43" creationId="{0C454318-429B-4EB1-9E46-D11CC457FD5B}"/>
          </ac:grpSpMkLst>
        </pc:grpChg>
        <pc:grpChg chg="mod">
          <ac:chgData name="Elisa Rasca" userId="796560edc6157e9b" providerId="LiveId" clId="{E4813778-4CC9-48BA-862B-41CC50695FFF}" dt="2017-12-19T11:47:01.061" v="3002" actId="164"/>
          <ac:grpSpMkLst>
            <pc:docMk/>
            <pc:sldMk cId="2981554834" sldId="305"/>
            <ac:grpSpMk id="45" creationId="{B35FA977-114B-4997-8767-530FAA941947}"/>
          </ac:grpSpMkLst>
        </pc:grpChg>
        <pc:grpChg chg="del">
          <ac:chgData name="Elisa Rasca" userId="796560edc6157e9b" providerId="LiveId" clId="{E4813778-4CC9-48BA-862B-41CC50695FFF}" dt="2017-12-19T11:49:37.635" v="3014" actId="165"/>
          <ac:grpSpMkLst>
            <pc:docMk/>
            <pc:sldMk cId="2981554834" sldId="305"/>
            <ac:grpSpMk id="47" creationId="{45A602C9-6721-438F-8AA7-58C8982A721D}"/>
          </ac:grpSpMkLst>
        </pc:grpChg>
        <pc:graphicFrameChg chg="mod">
          <ac:chgData name="Elisa Rasca" userId="796560edc6157e9b" providerId="LiveId" clId="{E4813778-4CC9-48BA-862B-41CC50695FFF}" dt="2017-11-20T16:03:46.567" v="1991" actId="207"/>
          <ac:graphicFrameMkLst>
            <pc:docMk/>
            <pc:sldMk cId="2981554834" sldId="305"/>
            <ac:graphicFrameMk id="6" creationId="{00000000-0000-0000-0000-000000000000}"/>
          </ac:graphicFrameMkLst>
        </pc:graphicFrameChg>
        <pc:cxnChg chg="mod">
          <ac:chgData name="Elisa Rasca" userId="796560edc6157e9b" providerId="LiveId" clId="{E4813778-4CC9-48BA-862B-41CC50695FFF}" dt="2017-11-20T16:00:04.180" v="1968" actId="692"/>
          <ac:cxnSpMkLst>
            <pc:docMk/>
            <pc:sldMk cId="2981554834" sldId="305"/>
            <ac:cxnSpMk id="8" creationId="{00000000-0000-0000-0000-000000000000}"/>
          </ac:cxnSpMkLst>
        </pc:cxnChg>
        <pc:cxnChg chg="mod">
          <ac:chgData name="Elisa Rasca" userId="796560edc6157e9b" providerId="LiveId" clId="{E4813778-4CC9-48BA-862B-41CC50695FFF}" dt="2017-11-20T15:59:58.194" v="1967" actId="692"/>
          <ac:cxnSpMkLst>
            <pc:docMk/>
            <pc:sldMk cId="2981554834" sldId="305"/>
            <ac:cxnSpMk id="24" creationId="{00000000-0000-0000-0000-000000000000}"/>
          </ac:cxnSpMkLst>
        </pc:cxnChg>
        <pc:cxnChg chg="mod">
          <ac:chgData name="Elisa Rasca" userId="796560edc6157e9b" providerId="LiveId" clId="{E4813778-4CC9-48BA-862B-41CC50695FFF}" dt="2017-11-20T16:04:22.677" v="1992" actId="14100"/>
          <ac:cxnSpMkLst>
            <pc:docMk/>
            <pc:sldMk cId="2981554834" sldId="305"/>
            <ac:cxnSpMk id="25" creationId="{997370A4-CC2A-4A94-BC2C-27549DBC6720}"/>
          </ac:cxnSpMkLst>
        </pc:cxnChg>
        <pc:cxnChg chg="mod topLvl">
          <ac:chgData name="Elisa Rasca" userId="796560edc6157e9b" providerId="LiveId" clId="{E4813778-4CC9-48BA-862B-41CC50695FFF}" dt="2017-12-19T11:49:43.925" v="3015" actId="164"/>
          <ac:cxnSpMkLst>
            <pc:docMk/>
            <pc:sldMk cId="2981554834" sldId="305"/>
            <ac:cxnSpMk id="26" creationId="{CB504C5C-15E0-4B75-A49E-D90900FCC61D}"/>
          </ac:cxnSpMkLst>
        </pc:cxnChg>
        <pc:cxnChg chg="mod">
          <ac:chgData name="Elisa Rasca" userId="796560edc6157e9b" providerId="LiveId" clId="{E4813778-4CC9-48BA-862B-41CC50695FFF}" dt="2017-11-20T16:00:16.970" v="1969" actId="692"/>
          <ac:cxnSpMkLst>
            <pc:docMk/>
            <pc:sldMk cId="2981554834" sldId="305"/>
            <ac:cxnSpMk id="28" creationId="{829713F0-4DAE-4523-8650-BBB828761943}"/>
          </ac:cxnSpMkLst>
        </pc:cxnChg>
        <pc:cxnChg chg="add del mod ord">
          <ac:chgData name="Elisa Rasca" userId="796560edc6157e9b" providerId="LiveId" clId="{E4813778-4CC9-48BA-862B-41CC50695FFF}" dt="2017-12-19T11:47:01.061" v="3002" actId="164"/>
          <ac:cxnSpMkLst>
            <pc:docMk/>
            <pc:sldMk cId="2981554834" sldId="305"/>
            <ac:cxnSpMk id="32" creationId="{F59EAB37-22C1-4670-AD94-C23B802D7F58}"/>
          </ac:cxnSpMkLst>
        </pc:cxnChg>
        <pc:cxnChg chg="add mod">
          <ac:chgData name="Elisa Rasca" userId="796560edc6157e9b" providerId="LiveId" clId="{E4813778-4CC9-48BA-862B-41CC50695FFF}" dt="2017-12-19T11:48:09.837" v="3005" actId="164"/>
          <ac:cxnSpMkLst>
            <pc:docMk/>
            <pc:sldMk cId="2981554834" sldId="305"/>
            <ac:cxnSpMk id="33" creationId="{C5D01D50-965F-4F44-9CB6-F41036F04D67}"/>
          </ac:cxnSpMkLst>
        </pc:cxnChg>
        <pc:cxnChg chg="del">
          <ac:chgData name="Elisa Rasca" userId="796560edc6157e9b" providerId="LiveId" clId="{E4813778-4CC9-48BA-862B-41CC50695FFF}" dt="2017-12-19T11:49:15.605" v="3012" actId="478"/>
          <ac:cxnSpMkLst>
            <pc:docMk/>
            <pc:sldMk cId="2981554834" sldId="305"/>
            <ac:cxnSpMk id="35" creationId="{00000000-0000-0000-0000-000000000000}"/>
          </ac:cxnSpMkLst>
        </pc:cxnChg>
        <pc:cxnChg chg="mod topLvl">
          <ac:chgData name="Elisa Rasca" userId="796560edc6157e9b" providerId="LiveId" clId="{E4813778-4CC9-48BA-862B-41CC50695FFF}" dt="2017-12-19T11:49:43.925" v="3015" actId="164"/>
          <ac:cxnSpMkLst>
            <pc:docMk/>
            <pc:sldMk cId="2981554834" sldId="305"/>
            <ac:cxnSpMk id="37" creationId="{00000000-0000-0000-0000-000000000000}"/>
          </ac:cxnSpMkLst>
        </pc:cxnChg>
        <pc:cxnChg chg="mod">
          <ac:chgData name="Elisa Rasca" userId="796560edc6157e9b" providerId="LiveId" clId="{E4813778-4CC9-48BA-862B-41CC50695FFF}" dt="2017-11-20T15:58:56.627" v="1951" actId="692"/>
          <ac:cxnSpMkLst>
            <pc:docMk/>
            <pc:sldMk cId="2981554834" sldId="305"/>
            <ac:cxnSpMk id="42" creationId="{00000000-0000-0000-0000-000000000000}"/>
          </ac:cxnSpMkLst>
        </pc:cxnChg>
        <pc:cxnChg chg="del">
          <ac:chgData name="Elisa Rasca" userId="796560edc6157e9b" providerId="LiveId" clId="{E4813778-4CC9-48BA-862B-41CC50695FFF}" dt="2017-11-16T15:20:32.161" v="1894" actId="478"/>
          <ac:cxnSpMkLst>
            <pc:docMk/>
            <pc:sldMk cId="2981554834" sldId="305"/>
            <ac:cxnSpMk id="44" creationId="{00000000-0000-0000-0000-000000000000}"/>
          </ac:cxnSpMkLst>
        </pc:cxnChg>
      </pc:sldChg>
      <pc:sldChg chg="addSp delSp modSp add mod modTransition setBg">
        <pc:chgData name="Elisa Rasca" userId="796560edc6157e9b" providerId="LiveId" clId="{E4813778-4CC9-48BA-862B-41CC50695FFF}" dt="2017-11-21T13:39:31.234" v="2333" actId="1076"/>
        <pc:sldMkLst>
          <pc:docMk/>
          <pc:sldMk cId="1935181399" sldId="306"/>
        </pc:sldMkLst>
        <pc:spChg chg="del">
          <ac:chgData name="Elisa Rasca" userId="796560edc6157e9b" providerId="LiveId" clId="{E4813778-4CC9-48BA-862B-41CC50695FFF}" dt="2017-11-17T09:04:02.447" v="1916" actId="26606"/>
          <ac:spMkLst>
            <pc:docMk/>
            <pc:sldMk cId="1935181399" sldId="306"/>
            <ac:spMk id="2" creationId="{CB21EA35-CF3C-4624-A548-6A45352926CA}"/>
          </ac:spMkLst>
        </pc:spChg>
        <pc:spChg chg="add del mod">
          <ac:chgData name="Elisa Rasca" userId="796560edc6157e9b" providerId="LiveId" clId="{E4813778-4CC9-48BA-862B-41CC50695FFF}" dt="2017-11-21T09:05:17.679" v="2001" actId="478"/>
          <ac:spMkLst>
            <pc:docMk/>
            <pc:sldMk cId="1935181399" sldId="306"/>
            <ac:spMk id="2" creationId="{82EEE715-0D7D-4793-9EE1-B7ED5E2E36FB}"/>
          </ac:spMkLst>
        </pc:spChg>
        <pc:spChg chg="add del">
          <ac:chgData name="Elisa Rasca" userId="796560edc6157e9b" providerId="LiveId" clId="{E4813778-4CC9-48BA-862B-41CC50695FFF}" dt="2017-11-17T09:03:51.923" v="1915" actId="14100"/>
          <ac:spMkLst>
            <pc:docMk/>
            <pc:sldMk cId="1935181399" sldId="306"/>
            <ac:spMk id="3" creationId="{27004894-E2E0-4D51-9547-3ADE58C73B10}"/>
          </ac:spMkLst>
        </pc:spChg>
        <pc:spChg chg="mod">
          <ac:chgData name="Elisa Rasca" userId="796560edc6157e9b" providerId="LiveId" clId="{E4813778-4CC9-48BA-862B-41CC50695FFF}" dt="2017-11-17T09:04:02.447" v="1916" actId="26606"/>
          <ac:spMkLst>
            <pc:docMk/>
            <pc:sldMk cId="1935181399" sldId="306"/>
            <ac:spMk id="4" creationId="{0AE920D1-ACA5-4A68-B0C2-916CC179669D}"/>
          </ac:spMkLst>
        </pc:spChg>
        <pc:spChg chg="add del">
          <ac:chgData name="Elisa Rasca" userId="796560edc6157e9b" providerId="LiveId" clId="{E4813778-4CC9-48BA-862B-41CC50695FFF}" dt="2017-11-17T09:03:51.607" v="1914" actId="14100"/>
          <ac:spMkLst>
            <pc:docMk/>
            <pc:sldMk cId="1935181399" sldId="306"/>
            <ac:spMk id="5" creationId="{8EE71783-29D5-41CD-A161-AD4E452A0918}"/>
          </ac:spMkLst>
        </pc:spChg>
        <pc:spChg chg="add del mod topLvl">
          <ac:chgData name="Elisa Rasca" userId="796560edc6157e9b" providerId="LiveId" clId="{E4813778-4CC9-48BA-862B-41CC50695FFF}" dt="2017-11-21T13:36:04.191" v="2279" actId="478"/>
          <ac:spMkLst>
            <pc:docMk/>
            <pc:sldMk cId="1935181399" sldId="306"/>
            <ac:spMk id="8" creationId="{FCF4A102-E809-402F-9712-B6E16589D4DD}"/>
          </ac:spMkLst>
        </pc:spChg>
        <pc:spChg chg="add del mod">
          <ac:chgData name="Elisa Rasca" userId="796560edc6157e9b" providerId="LiveId" clId="{E4813778-4CC9-48BA-862B-41CC50695FFF}" dt="2017-11-17T09:04:09.296" v="1918" actId="478"/>
          <ac:spMkLst>
            <pc:docMk/>
            <pc:sldMk cId="1935181399" sldId="306"/>
            <ac:spMk id="8" creationId="{12938D23-50A6-46D0-A356-863A7107220D}"/>
          </ac:spMkLst>
        </pc:spChg>
        <pc:spChg chg="add del mod">
          <ac:chgData name="Elisa Rasca" userId="796560edc6157e9b" providerId="LiveId" clId="{E4813778-4CC9-48BA-862B-41CC50695FFF}" dt="2017-11-21T09:05:15.961" v="2000" actId="478"/>
          <ac:spMkLst>
            <pc:docMk/>
            <pc:sldMk cId="1935181399" sldId="306"/>
            <ac:spMk id="22" creationId="{E25D225F-C2D5-4529-9521-8C4C7C33F1D5}"/>
          </ac:spMkLst>
        </pc:spChg>
        <pc:spChg chg="add">
          <ac:chgData name="Elisa Rasca" userId="796560edc6157e9b" providerId="LiveId" clId="{E4813778-4CC9-48BA-862B-41CC50695FFF}" dt="2017-11-17T09:04:02.447" v="1916" actId="26606"/>
          <ac:spMkLst>
            <pc:docMk/>
            <pc:sldMk cId="1935181399" sldId="306"/>
            <ac:spMk id="23" creationId="{F0656BFA-9C98-404D-A9A8-62F85430CB99}"/>
          </ac:spMkLst>
        </pc:spChg>
        <pc:spChg chg="add">
          <ac:chgData name="Elisa Rasca" userId="796560edc6157e9b" providerId="LiveId" clId="{E4813778-4CC9-48BA-862B-41CC50695FFF}" dt="2017-11-17T09:04:02.447" v="1916" actId="26606"/>
          <ac:spMkLst>
            <pc:docMk/>
            <pc:sldMk cId="1935181399" sldId="306"/>
            <ac:spMk id="25" creationId="{2CEFF5E2-6478-4C20-B0EB-864D7BD0A5E0}"/>
          </ac:spMkLst>
        </pc:spChg>
        <pc:spChg chg="mod">
          <ac:chgData name="Elisa Rasca" userId="796560edc6157e9b" providerId="LiveId" clId="{E4813778-4CC9-48BA-862B-41CC50695FFF}" dt="2017-11-21T09:18:09.324" v="2128" actId="208"/>
          <ac:spMkLst>
            <pc:docMk/>
            <pc:sldMk cId="1935181399" sldId="306"/>
            <ac:spMk id="30" creationId="{8BB95321-30A3-423E-A296-2EBA5B54DF74}"/>
          </ac:spMkLst>
        </pc:spChg>
        <pc:spChg chg="mod">
          <ac:chgData name="Elisa Rasca" userId="796560edc6157e9b" providerId="LiveId" clId="{E4813778-4CC9-48BA-862B-41CC50695FFF}" dt="2017-11-21T13:36:47.931" v="2294" actId="14100"/>
          <ac:spMkLst>
            <pc:docMk/>
            <pc:sldMk cId="1935181399" sldId="306"/>
            <ac:spMk id="31" creationId="{FEF4E0C6-6E83-444E-A447-FD342305C200}"/>
          </ac:spMkLst>
        </pc:spChg>
        <pc:spChg chg="del">
          <ac:chgData name="Elisa Rasca" userId="796560edc6157e9b" providerId="LiveId" clId="{E4813778-4CC9-48BA-862B-41CC50695FFF}" dt="2017-11-21T09:05:59.209" v="2006" actId="478"/>
          <ac:spMkLst>
            <pc:docMk/>
            <pc:sldMk cId="1935181399" sldId="306"/>
            <ac:spMk id="32" creationId="{4E0C3EB0-E3A2-438E-92F3-12EFE7DB69B7}"/>
          </ac:spMkLst>
        </pc:spChg>
        <pc:spChg chg="mod">
          <ac:chgData name="Elisa Rasca" userId="796560edc6157e9b" providerId="LiveId" clId="{E4813778-4CC9-48BA-862B-41CC50695FFF}" dt="2017-11-21T13:38:12.458" v="2319" actId="1036"/>
          <ac:spMkLst>
            <pc:docMk/>
            <pc:sldMk cId="1935181399" sldId="306"/>
            <ac:spMk id="33" creationId="{C6E27E3B-AF80-408F-9830-5F697AA2B46E}"/>
          </ac:spMkLst>
        </pc:spChg>
        <pc:spChg chg="del">
          <ac:chgData name="Elisa Rasca" userId="796560edc6157e9b" providerId="LiveId" clId="{E4813778-4CC9-48BA-862B-41CC50695FFF}" dt="2017-11-21T09:12:29.550" v="2072" actId="478"/>
          <ac:spMkLst>
            <pc:docMk/>
            <pc:sldMk cId="1935181399" sldId="306"/>
            <ac:spMk id="34" creationId="{5084865D-0505-414B-A820-176DBD489C18}"/>
          </ac:spMkLst>
        </pc:spChg>
        <pc:spChg chg="mod">
          <ac:chgData name="Elisa Rasca" userId="796560edc6157e9b" providerId="LiveId" clId="{E4813778-4CC9-48BA-862B-41CC50695FFF}" dt="2017-11-21T13:37:56.915" v="2316" actId="1037"/>
          <ac:spMkLst>
            <pc:docMk/>
            <pc:sldMk cId="1935181399" sldId="306"/>
            <ac:spMk id="37" creationId="{4FE888CD-746B-4D2A-91A8-0B1E9DDFE3F8}"/>
          </ac:spMkLst>
        </pc:spChg>
        <pc:spChg chg="add mod">
          <ac:chgData name="Elisa Rasca" userId="796560edc6157e9b" providerId="LiveId" clId="{E4813778-4CC9-48BA-862B-41CC50695FFF}" dt="2017-11-21T09:18:09.324" v="2128" actId="208"/>
          <ac:spMkLst>
            <pc:docMk/>
            <pc:sldMk cId="1935181399" sldId="306"/>
            <ac:spMk id="38" creationId="{F081E0A6-26FD-4161-B0EF-481DA6DD4613}"/>
          </ac:spMkLst>
        </pc:spChg>
        <pc:spChg chg="add mod">
          <ac:chgData name="Elisa Rasca" userId="796560edc6157e9b" providerId="LiveId" clId="{E4813778-4CC9-48BA-862B-41CC50695FFF}" dt="2017-11-21T13:38:07.131" v="2318" actId="14100"/>
          <ac:spMkLst>
            <pc:docMk/>
            <pc:sldMk cId="1935181399" sldId="306"/>
            <ac:spMk id="39" creationId="{64E5726B-0BB6-422A-AE38-BCF6BA26349E}"/>
          </ac:spMkLst>
        </pc:spChg>
        <pc:grpChg chg="add mod ord">
          <ac:chgData name="Elisa Rasca" userId="796560edc6157e9b" providerId="LiveId" clId="{E4813778-4CC9-48BA-862B-41CC50695FFF}" dt="2017-11-21T13:37:18.703" v="2305" actId="1038"/>
          <ac:grpSpMkLst>
            <pc:docMk/>
            <pc:sldMk cId="1935181399" sldId="306"/>
            <ac:grpSpMk id="6" creationId="{1C05BCF5-5E8D-4022-B7B0-70B7E72707EF}"/>
          </ac:grpSpMkLst>
        </pc:grpChg>
        <pc:grpChg chg="add mod ord topLvl">
          <ac:chgData name="Elisa Rasca" userId="796560edc6157e9b" providerId="LiveId" clId="{E4813778-4CC9-48BA-862B-41CC50695FFF}" dt="2017-11-21T13:39:31.234" v="2333" actId="1076"/>
          <ac:grpSpMkLst>
            <pc:docMk/>
            <pc:sldMk cId="1935181399" sldId="306"/>
            <ac:grpSpMk id="7" creationId="{6A00C249-F132-4F9C-92C3-3CD1D3EFB58B}"/>
          </ac:grpSpMkLst>
        </pc:grpChg>
        <pc:grpChg chg="add del mod">
          <ac:chgData name="Elisa Rasca" userId="796560edc6157e9b" providerId="LiveId" clId="{E4813778-4CC9-48BA-862B-41CC50695FFF}" dt="2017-11-21T13:36:04.191" v="2279" actId="478"/>
          <ac:grpSpMkLst>
            <pc:docMk/>
            <pc:sldMk cId="1935181399" sldId="306"/>
            <ac:grpSpMk id="9" creationId="{1FE38F33-BDE6-40F9-8CAC-5D37CD11DB20}"/>
          </ac:grpSpMkLst>
        </pc:grpChg>
        <pc:grpChg chg="add">
          <ac:chgData name="Elisa Rasca" userId="796560edc6157e9b" providerId="LiveId" clId="{E4813778-4CC9-48BA-862B-41CC50695FFF}" dt="2017-11-17T09:04:02.447" v="1916" actId="26606"/>
          <ac:grpSpMkLst>
            <pc:docMk/>
            <pc:sldMk cId="1935181399" sldId="306"/>
            <ac:grpSpMk id="11" creationId="{609316A9-990D-4EC3-A671-70EE5C1493A4}"/>
          </ac:grpSpMkLst>
        </pc:grpChg>
        <pc:grpChg chg="add mod">
          <ac:chgData name="Elisa Rasca" userId="796560edc6157e9b" providerId="LiveId" clId="{E4813778-4CC9-48BA-862B-41CC50695FFF}" dt="2017-11-21T13:37:18.703" v="2305" actId="1038"/>
          <ac:grpSpMkLst>
            <pc:docMk/>
            <pc:sldMk cId="1935181399" sldId="306"/>
            <ac:grpSpMk id="26" creationId="{A6BE6BCE-9371-4DFD-ADCE-CD97D90D4A75}"/>
          </ac:grpSpMkLst>
        </pc:grpChg>
        <pc:graphicFrameChg chg="mod">
          <ac:chgData name="Elisa Rasca" userId="796560edc6157e9b" providerId="LiveId" clId="{E4813778-4CC9-48BA-862B-41CC50695FFF}" dt="2017-11-21T13:39:23.509" v="2332" actId="255"/>
          <ac:graphicFrameMkLst>
            <pc:docMk/>
            <pc:sldMk cId="1935181399" sldId="306"/>
            <ac:graphicFrameMk id="27" creationId="{51F3DF41-CD0F-445B-B1D8-425300791611}"/>
          </ac:graphicFrameMkLst>
        </pc:graphicFrameChg>
        <pc:picChg chg="add del">
          <ac:chgData name="Elisa Rasca" userId="796560edc6157e9b" providerId="LiveId" clId="{E4813778-4CC9-48BA-862B-41CC50695FFF}" dt="2017-11-20T14:48:05.680" v="1948" actId="478"/>
          <ac:picMkLst>
            <pc:docMk/>
            <pc:sldMk cId="1935181399" sldId="306"/>
            <ac:picMk id="3" creationId="{9F40E394-9986-4B5C-A366-9C7A7150BA06}"/>
          </ac:picMkLst>
        </pc:picChg>
        <pc:picChg chg="add mod">
          <ac:chgData name="Elisa Rasca" userId="796560edc6157e9b" providerId="LiveId" clId="{E4813778-4CC9-48BA-862B-41CC50695FFF}" dt="2017-11-21T13:36:53.360" v="2298" actId="1036"/>
          <ac:picMkLst>
            <pc:docMk/>
            <pc:sldMk cId="1935181399" sldId="306"/>
            <ac:picMk id="5" creationId="{C0D9DDB8-CD71-40FD-9E71-AEE8C073EB47}"/>
          </ac:picMkLst>
        </pc:picChg>
        <pc:picChg chg="add del mod">
          <ac:chgData name="Elisa Rasca" userId="796560edc6157e9b" providerId="LiveId" clId="{E4813778-4CC9-48BA-862B-41CC50695FFF}" dt="2017-11-20T16:10:00.567" v="1996" actId="478"/>
          <ac:picMkLst>
            <pc:docMk/>
            <pc:sldMk cId="1935181399" sldId="306"/>
            <ac:picMk id="5" creationId="{005B4080-73AC-47AB-94D0-C25FF4C719EB}"/>
          </ac:picMkLst>
        </pc:picChg>
        <pc:picChg chg="add del mod">
          <ac:chgData name="Elisa Rasca" userId="796560edc6157e9b" providerId="LiveId" clId="{E4813778-4CC9-48BA-862B-41CC50695FFF}" dt="2017-11-17T09:04:05.675" v="1917" actId="478"/>
          <ac:picMkLst>
            <pc:docMk/>
            <pc:sldMk cId="1935181399" sldId="306"/>
            <ac:picMk id="6" creationId="{92AB2D1C-5095-4A4C-851A-395010BF7D35}"/>
          </ac:picMkLst>
        </pc:picChg>
        <pc:picChg chg="add del mod">
          <ac:chgData name="Elisa Rasca" userId="796560edc6157e9b" providerId="LiveId" clId="{E4813778-4CC9-48BA-862B-41CC50695FFF}" dt="2017-11-17T11:59:00.060" v="1930" actId="478"/>
          <ac:picMkLst>
            <pc:docMk/>
            <pc:sldMk cId="1935181399" sldId="306"/>
            <ac:picMk id="9" creationId="{7A22DE63-E46D-4EE2-92E3-5F458ABDD2C8}"/>
          </ac:picMkLst>
        </pc:picChg>
        <pc:picChg chg="add del mod modCrop">
          <ac:chgData name="Elisa Rasca" userId="796560edc6157e9b" providerId="LiveId" clId="{E4813778-4CC9-48BA-862B-41CC50695FFF}" dt="2017-11-21T09:05:19.352" v="2002" actId="478"/>
          <ac:picMkLst>
            <pc:docMk/>
            <pc:sldMk cId="1935181399" sldId="306"/>
            <ac:picMk id="24" creationId="{26196DB7-A861-40A9-A3BC-2C7182BB4915}"/>
          </ac:picMkLst>
        </pc:picChg>
        <pc:picChg chg="add del">
          <ac:chgData name="Elisa Rasca" userId="796560edc6157e9b" providerId="LiveId" clId="{E4813778-4CC9-48BA-862B-41CC50695FFF}" dt="2017-11-20T16:10:10.767" v="1998" actId="478"/>
          <ac:picMkLst>
            <pc:docMk/>
            <pc:sldMk cId="1935181399" sldId="306"/>
            <ac:picMk id="26" creationId="{516DFE94-C818-4FFC-AD47-55F28054EC11}"/>
          </ac:picMkLst>
        </pc:picChg>
        <pc:picChg chg="mod">
          <ac:chgData name="Elisa Rasca" userId="796560edc6157e9b" providerId="LiveId" clId="{E4813778-4CC9-48BA-862B-41CC50695FFF}" dt="2017-11-21T12:59:23.480" v="2260" actId="1038"/>
          <ac:picMkLst>
            <pc:docMk/>
            <pc:sldMk cId="1935181399" sldId="306"/>
            <ac:picMk id="29" creationId="{AED212B2-CD3A-4CE5-A17B-D2CDCCD4AAD9}"/>
          </ac:picMkLst>
        </pc:picChg>
        <pc:picChg chg="mod">
          <ac:chgData name="Elisa Rasca" userId="796560edc6157e9b" providerId="LiveId" clId="{E4813778-4CC9-48BA-862B-41CC50695FFF}" dt="2017-11-21T13:00:03.079" v="2273" actId="1036"/>
          <ac:picMkLst>
            <pc:docMk/>
            <pc:sldMk cId="1935181399" sldId="306"/>
            <ac:picMk id="35" creationId="{646F28F8-8422-4C24-A8C6-57E4E821647A}"/>
          </ac:picMkLst>
        </pc:picChg>
        <pc:picChg chg="mod">
          <ac:chgData name="Elisa Rasca" userId="796560edc6157e9b" providerId="LiveId" clId="{E4813778-4CC9-48BA-862B-41CC50695FFF}" dt="2017-11-21T13:00:05.679" v="2274" actId="1036"/>
          <ac:picMkLst>
            <pc:docMk/>
            <pc:sldMk cId="1935181399" sldId="306"/>
            <ac:picMk id="36" creationId="{315AF31A-71F3-4B33-AC40-6195941F3C9A}"/>
          </ac:picMkLst>
        </pc:picChg>
        <pc:picChg chg="add del">
          <ac:chgData name="Elisa Rasca" userId="796560edc6157e9b" providerId="LiveId" clId="{E4813778-4CC9-48BA-862B-41CC50695FFF}" dt="2017-11-20T14:48:07.838" v="1949" actId="478"/>
          <ac:picMkLst>
            <pc:docMk/>
            <pc:sldMk cId="1935181399" sldId="306"/>
            <ac:picMk id="1026" creationId="{2CE5B6A1-F66D-46A3-974E-73815D3A817C}"/>
          </ac:picMkLst>
        </pc:picChg>
      </pc:sldChg>
      <pc:sldChg chg="delSp add setBg">
        <pc:chgData name="Elisa Rasca" userId="796560edc6157e9b" providerId="LiveId" clId="{E4813778-4CC9-48BA-862B-41CC50695FFF}" dt="2017-11-22T08:44:01.905" v="2998" actId="478"/>
        <pc:sldMkLst>
          <pc:docMk/>
          <pc:sldMk cId="2626282071" sldId="307"/>
        </pc:sldMkLst>
        <pc:picChg chg="del">
          <ac:chgData name="Elisa Rasca" userId="796560edc6157e9b" providerId="LiveId" clId="{E4813778-4CC9-48BA-862B-41CC50695FFF}" dt="2017-11-22T08:44:01.905" v="2998" actId="478"/>
          <ac:picMkLst>
            <pc:docMk/>
            <pc:sldMk cId="2626282071" sldId="307"/>
            <ac:picMk id="14" creationId="{00000000-0000-0000-0000-000000000000}"/>
          </ac:picMkLst>
        </pc:picChg>
      </pc:sldChg>
      <pc:sldChg chg="del">
        <pc:chgData name="Elisa Rasca" userId="796560edc6157e9b" providerId="LiveId" clId="{E4813778-4CC9-48BA-862B-41CC50695FFF}" dt="2017-11-14T15:23:53.122" v="11" actId="2696"/>
        <pc:sldMkLst>
          <pc:docMk/>
          <pc:sldMk cId="1355683483" sldId="308"/>
        </pc:sldMkLst>
      </pc:sldChg>
      <pc:sldChg chg="del">
        <pc:chgData name="Elisa Rasca" userId="796560edc6157e9b" providerId="LiveId" clId="{E4813778-4CC9-48BA-862B-41CC50695FFF}" dt="2017-11-14T15:24:43.495" v="18" actId="2696"/>
        <pc:sldMkLst>
          <pc:docMk/>
          <pc:sldMk cId="147535188" sldId="309"/>
        </pc:sldMkLst>
      </pc:sldChg>
      <pc:sldChg chg="del">
        <pc:chgData name="Elisa Rasca" userId="796560edc6157e9b" providerId="LiveId" clId="{E4813778-4CC9-48BA-862B-41CC50695FFF}" dt="2017-11-14T15:27:30.177" v="35" actId="2696"/>
        <pc:sldMkLst>
          <pc:docMk/>
          <pc:sldMk cId="995293665" sldId="310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5C1DF01-88AF-4427-8FE3-2970E46F5165}" type="doc">
      <dgm:prSet loTypeId="urn:microsoft.com/office/officeart/2005/8/layout/pyramid1" loCatId="pyramid" qsTypeId="urn:microsoft.com/office/officeart/2005/8/quickstyle/3d5" qsCatId="3D" csTypeId="urn:microsoft.com/office/officeart/2005/8/colors/colorful2" csCatId="colorful" phldr="1"/>
      <dgm:spPr>
        <a:scene3d>
          <a:camera prst="perspectiveLeft" zoom="95000"/>
          <a:lightRig rig="flat" dir="t"/>
        </a:scene3d>
      </dgm:spPr>
    </dgm:pt>
    <dgm:pt modelId="{619ACB1D-E44B-4D48-9E75-7CF7C0CD96F3}">
      <dgm:prSet phldrT="[Testo]"/>
      <dgm:spPr/>
      <dgm:t>
        <a:bodyPr/>
        <a:lstStyle/>
        <a:p>
          <a:r>
            <a:rPr lang="en-GB" noProof="0" dirty="0">
              <a:solidFill>
                <a:schemeClr val="accent1">
                  <a:lumMod val="50000"/>
                </a:schemeClr>
              </a:solidFill>
            </a:rPr>
            <a:t>Food</a:t>
          </a:r>
        </a:p>
      </dgm:t>
    </dgm:pt>
    <dgm:pt modelId="{65A6F509-4858-4D68-B6B0-46EFE183BE59}" type="parTrans" cxnId="{75EACD0B-6713-4CF3-B5FC-6787CFED1B59}">
      <dgm:prSet/>
      <dgm:spPr/>
      <dgm:t>
        <a:bodyPr/>
        <a:lstStyle/>
        <a:p>
          <a:endParaRPr lang="en-GB" noProof="0" dirty="0"/>
        </a:p>
      </dgm:t>
    </dgm:pt>
    <dgm:pt modelId="{CBE57B11-32C7-49FA-984C-5D7CD2654E7E}" type="sibTrans" cxnId="{75EACD0B-6713-4CF3-B5FC-6787CFED1B59}">
      <dgm:prSet/>
      <dgm:spPr/>
      <dgm:t>
        <a:bodyPr/>
        <a:lstStyle/>
        <a:p>
          <a:endParaRPr lang="en-GB" noProof="0" dirty="0"/>
        </a:p>
      </dgm:t>
    </dgm:pt>
    <dgm:pt modelId="{04F973FA-FCA1-4DC7-8CE5-879F701C0D1B}">
      <dgm:prSet phldrT="[Testo]"/>
      <dgm:spPr/>
      <dgm:t>
        <a:bodyPr/>
        <a:lstStyle/>
        <a:p>
          <a:r>
            <a:rPr lang="en-GB" noProof="0" dirty="0">
              <a:solidFill>
                <a:schemeClr val="accent1">
                  <a:lumMod val="50000"/>
                </a:schemeClr>
              </a:solidFill>
            </a:rPr>
            <a:t>Feed</a:t>
          </a:r>
        </a:p>
      </dgm:t>
    </dgm:pt>
    <dgm:pt modelId="{ABBE470F-D5CD-4E7B-B983-A6B3A2399968}" type="parTrans" cxnId="{8BF4F5E8-58E2-436B-8FD6-47422B55E37D}">
      <dgm:prSet/>
      <dgm:spPr/>
      <dgm:t>
        <a:bodyPr/>
        <a:lstStyle/>
        <a:p>
          <a:endParaRPr lang="en-GB" noProof="0" dirty="0"/>
        </a:p>
      </dgm:t>
    </dgm:pt>
    <dgm:pt modelId="{075D5701-2D5F-4651-BA3F-647DD667983C}" type="sibTrans" cxnId="{8BF4F5E8-58E2-436B-8FD6-47422B55E37D}">
      <dgm:prSet/>
      <dgm:spPr/>
      <dgm:t>
        <a:bodyPr/>
        <a:lstStyle/>
        <a:p>
          <a:endParaRPr lang="en-GB" noProof="0" dirty="0"/>
        </a:p>
      </dgm:t>
    </dgm:pt>
    <dgm:pt modelId="{76C17042-924B-49FC-A21C-C35197740BA5}">
      <dgm:prSet phldrT="[Testo]"/>
      <dgm:spPr/>
      <dgm:t>
        <a:bodyPr/>
        <a:lstStyle/>
        <a:p>
          <a:r>
            <a:rPr lang="en-GB" b="1" noProof="0" dirty="0">
              <a:solidFill>
                <a:schemeClr val="accent1">
                  <a:lumMod val="50000"/>
                </a:schemeClr>
              </a:solidFill>
            </a:rPr>
            <a:t>Materials (Fibre)</a:t>
          </a:r>
        </a:p>
      </dgm:t>
    </dgm:pt>
    <dgm:pt modelId="{7CFDD8F5-BDD7-4DB4-833F-60E3E0FE5CBC}" type="parTrans" cxnId="{5C3086AF-40D5-4F5B-9B23-433EF250BAB3}">
      <dgm:prSet/>
      <dgm:spPr/>
      <dgm:t>
        <a:bodyPr/>
        <a:lstStyle/>
        <a:p>
          <a:endParaRPr lang="en-GB" noProof="0" dirty="0"/>
        </a:p>
      </dgm:t>
    </dgm:pt>
    <dgm:pt modelId="{93067CCF-F1E9-4ABF-B4D9-9A7EC8F5369B}" type="sibTrans" cxnId="{5C3086AF-40D5-4F5B-9B23-433EF250BAB3}">
      <dgm:prSet/>
      <dgm:spPr/>
      <dgm:t>
        <a:bodyPr/>
        <a:lstStyle/>
        <a:p>
          <a:endParaRPr lang="en-GB" noProof="0" dirty="0"/>
        </a:p>
      </dgm:t>
    </dgm:pt>
    <dgm:pt modelId="{95315864-5864-4D60-8C55-5B58E754D7A9}">
      <dgm:prSet phldrT="[Testo]"/>
      <dgm:spPr/>
      <dgm:t>
        <a:bodyPr/>
        <a:lstStyle/>
        <a:p>
          <a:r>
            <a:rPr lang="en-GB" noProof="0" dirty="0">
              <a:solidFill>
                <a:schemeClr val="accent1">
                  <a:lumMod val="50000"/>
                </a:schemeClr>
              </a:solidFill>
            </a:rPr>
            <a:t>Bulk chemicals</a:t>
          </a:r>
        </a:p>
      </dgm:t>
    </dgm:pt>
    <dgm:pt modelId="{D03B21A2-9DA4-455B-8A56-A3B0E64D2CC5}" type="parTrans" cxnId="{A8E2C59F-F2A3-4A0C-8DD0-16813698436D}">
      <dgm:prSet/>
      <dgm:spPr/>
      <dgm:t>
        <a:bodyPr/>
        <a:lstStyle/>
        <a:p>
          <a:endParaRPr lang="en-GB" noProof="0" dirty="0"/>
        </a:p>
      </dgm:t>
    </dgm:pt>
    <dgm:pt modelId="{6E7A9E84-1A59-455F-AC27-9C5C0D440A37}" type="sibTrans" cxnId="{A8E2C59F-F2A3-4A0C-8DD0-16813698436D}">
      <dgm:prSet/>
      <dgm:spPr/>
      <dgm:t>
        <a:bodyPr/>
        <a:lstStyle/>
        <a:p>
          <a:endParaRPr lang="en-GB" noProof="0" dirty="0"/>
        </a:p>
      </dgm:t>
    </dgm:pt>
    <dgm:pt modelId="{F61FDCA0-7571-41A5-87A8-6E368B6A17E3}">
      <dgm:prSet phldrT="[Testo]"/>
      <dgm:spPr/>
      <dgm:t>
        <a:bodyPr/>
        <a:lstStyle/>
        <a:p>
          <a:r>
            <a:rPr lang="en-GB" b="1" u="none" noProof="0" dirty="0">
              <a:solidFill>
                <a:schemeClr val="accent5">
                  <a:lumMod val="50000"/>
                </a:schemeClr>
              </a:solidFill>
              <a:effectLst/>
            </a:rPr>
            <a:t>Energy &amp; Fuel</a:t>
          </a:r>
        </a:p>
      </dgm:t>
    </dgm:pt>
    <dgm:pt modelId="{0B97561E-C3B0-4CA9-9C1E-7D38D3D9C227}" type="parTrans" cxnId="{59F3CAB8-1A56-4F20-A1FA-085C63F52191}">
      <dgm:prSet/>
      <dgm:spPr/>
      <dgm:t>
        <a:bodyPr/>
        <a:lstStyle/>
        <a:p>
          <a:endParaRPr lang="en-GB" noProof="0" dirty="0"/>
        </a:p>
      </dgm:t>
    </dgm:pt>
    <dgm:pt modelId="{BAB21309-8803-46D9-9314-0321857F1F97}" type="sibTrans" cxnId="{59F3CAB8-1A56-4F20-A1FA-085C63F52191}">
      <dgm:prSet/>
      <dgm:spPr/>
      <dgm:t>
        <a:bodyPr/>
        <a:lstStyle/>
        <a:p>
          <a:endParaRPr lang="en-GB" noProof="0" dirty="0"/>
        </a:p>
      </dgm:t>
    </dgm:pt>
    <dgm:pt modelId="{EF8FA85E-ACFD-454B-9E9B-5DE49EA90759}">
      <dgm:prSet phldrT="[Testo]"/>
      <dgm:spPr/>
      <dgm:t>
        <a:bodyPr/>
        <a:lstStyle/>
        <a:p>
          <a:pPr>
            <a:buNone/>
          </a:pPr>
          <a:r>
            <a:rPr lang="en-GB" noProof="0" dirty="0">
              <a:solidFill>
                <a:schemeClr val="bg2">
                  <a:lumMod val="25000"/>
                </a:schemeClr>
              </a:solidFill>
            </a:rPr>
            <a:t>Paper, Cardboard, Textiles</a:t>
          </a:r>
        </a:p>
      </dgm:t>
    </dgm:pt>
    <dgm:pt modelId="{1D6240A9-5F78-42AE-8F24-543B6E54D6EA}" type="parTrans" cxnId="{5F472A24-A729-4AD0-8ED2-B232FFC62D6C}">
      <dgm:prSet/>
      <dgm:spPr/>
      <dgm:t>
        <a:bodyPr/>
        <a:lstStyle/>
        <a:p>
          <a:endParaRPr lang="en-GB" noProof="0" dirty="0"/>
        </a:p>
      </dgm:t>
    </dgm:pt>
    <dgm:pt modelId="{46DA8568-65C4-4F60-BF8E-3D25A4E5E73D}" type="sibTrans" cxnId="{5F472A24-A729-4AD0-8ED2-B232FFC62D6C}">
      <dgm:prSet/>
      <dgm:spPr/>
      <dgm:t>
        <a:bodyPr/>
        <a:lstStyle/>
        <a:p>
          <a:endParaRPr lang="en-GB" noProof="0" dirty="0"/>
        </a:p>
      </dgm:t>
    </dgm:pt>
    <dgm:pt modelId="{A00704A3-C7F3-4F69-9161-2465BA878B47}">
      <dgm:prSet phldrT="[Testo]"/>
      <dgm:spPr/>
      <dgm:t>
        <a:bodyPr/>
        <a:lstStyle/>
        <a:p>
          <a:pPr>
            <a:buNone/>
          </a:pPr>
          <a:r>
            <a:rPr lang="en-GB" noProof="0" dirty="0">
              <a:solidFill>
                <a:schemeClr val="bg2">
                  <a:lumMod val="25000"/>
                </a:schemeClr>
              </a:solidFill>
            </a:rPr>
            <a:t>Sugars </a:t>
          </a:r>
          <a:r>
            <a:rPr lang="en-GB" noProof="0" dirty="0">
              <a:solidFill>
                <a:schemeClr val="bg2">
                  <a:lumMod val="25000"/>
                </a:schemeClr>
              </a:solidFill>
              <a:sym typeface="Wingdings" panose="05000000000000000000" pitchFamily="2" charset="2"/>
            </a:rPr>
            <a:t> </a:t>
          </a:r>
          <a:r>
            <a:rPr lang="en-GB" noProof="0" dirty="0" err="1">
              <a:solidFill>
                <a:schemeClr val="bg2">
                  <a:lumMod val="25000"/>
                </a:schemeClr>
              </a:solidFill>
              <a:sym typeface="Wingdings" panose="05000000000000000000" pitchFamily="2" charset="2"/>
            </a:rPr>
            <a:t>EtOH</a:t>
          </a:r>
          <a:r>
            <a:rPr lang="en-GB" noProof="0" dirty="0">
              <a:solidFill>
                <a:schemeClr val="bg2">
                  <a:lumMod val="25000"/>
                </a:schemeClr>
              </a:solidFill>
              <a:sym typeface="Wingdings" panose="05000000000000000000" pitchFamily="2" charset="2"/>
            </a:rPr>
            <a:t>, LA/PLA, VFAs</a:t>
          </a:r>
          <a:endParaRPr lang="en-GB" noProof="0" dirty="0">
            <a:solidFill>
              <a:schemeClr val="bg2">
                <a:lumMod val="25000"/>
              </a:schemeClr>
            </a:solidFill>
          </a:endParaRPr>
        </a:p>
      </dgm:t>
    </dgm:pt>
    <dgm:pt modelId="{F6C1AE68-76DB-4FA6-8909-4C32A70FFBF3}" type="parTrans" cxnId="{A3D575E6-1BFF-49DE-B089-F33DA93E5552}">
      <dgm:prSet/>
      <dgm:spPr/>
      <dgm:t>
        <a:bodyPr/>
        <a:lstStyle/>
        <a:p>
          <a:endParaRPr lang="en-GB" noProof="0" dirty="0"/>
        </a:p>
      </dgm:t>
    </dgm:pt>
    <dgm:pt modelId="{486CC09E-D809-4DC2-B775-9A5356C9EF1B}" type="sibTrans" cxnId="{A3D575E6-1BFF-49DE-B089-F33DA93E5552}">
      <dgm:prSet/>
      <dgm:spPr/>
      <dgm:t>
        <a:bodyPr/>
        <a:lstStyle/>
        <a:p>
          <a:endParaRPr lang="en-GB" noProof="0" dirty="0"/>
        </a:p>
      </dgm:t>
    </dgm:pt>
    <dgm:pt modelId="{3A01C660-8FB9-4A68-8524-66AE0F79EB2E}">
      <dgm:prSet phldrT="[Testo]"/>
      <dgm:spPr/>
      <dgm:t>
        <a:bodyPr/>
        <a:lstStyle/>
        <a:p>
          <a:pPr>
            <a:buNone/>
          </a:pPr>
          <a:r>
            <a:rPr lang="en-GB" noProof="0" dirty="0">
              <a:solidFill>
                <a:schemeClr val="bg2">
                  <a:lumMod val="25000"/>
                </a:schemeClr>
              </a:solidFill>
            </a:rPr>
            <a:t>CH</a:t>
          </a:r>
          <a:r>
            <a:rPr lang="en-GB" baseline="-25000" noProof="0" dirty="0">
              <a:solidFill>
                <a:schemeClr val="bg2">
                  <a:lumMod val="25000"/>
                </a:schemeClr>
              </a:solidFill>
            </a:rPr>
            <a:t>4</a:t>
          </a:r>
          <a:r>
            <a:rPr lang="en-GB" noProof="0" dirty="0">
              <a:solidFill>
                <a:schemeClr val="bg2">
                  <a:lumMod val="25000"/>
                </a:schemeClr>
              </a:solidFill>
            </a:rPr>
            <a:t>, CH</a:t>
          </a:r>
          <a:r>
            <a:rPr lang="en-GB" baseline="-25000" noProof="0" dirty="0">
              <a:solidFill>
                <a:schemeClr val="bg2">
                  <a:lumMod val="25000"/>
                </a:schemeClr>
              </a:solidFill>
            </a:rPr>
            <a:t>3</a:t>
          </a:r>
          <a:r>
            <a:rPr lang="en-GB" noProof="0" dirty="0">
              <a:solidFill>
                <a:schemeClr val="bg2">
                  <a:lumMod val="25000"/>
                </a:schemeClr>
              </a:solidFill>
            </a:rPr>
            <a:t>OH</a:t>
          </a:r>
        </a:p>
      </dgm:t>
    </dgm:pt>
    <dgm:pt modelId="{079B9D5B-138E-41DB-8176-4D1656996B39}" type="parTrans" cxnId="{6C48505F-6234-4B59-B58C-06AB60D179C1}">
      <dgm:prSet/>
      <dgm:spPr/>
      <dgm:t>
        <a:bodyPr/>
        <a:lstStyle/>
        <a:p>
          <a:endParaRPr lang="en-GB" noProof="0" dirty="0"/>
        </a:p>
      </dgm:t>
    </dgm:pt>
    <dgm:pt modelId="{A0817A48-BEC7-4F17-A68F-F699F8DAD7C8}" type="sibTrans" cxnId="{6C48505F-6234-4B59-B58C-06AB60D179C1}">
      <dgm:prSet/>
      <dgm:spPr/>
      <dgm:t>
        <a:bodyPr/>
        <a:lstStyle/>
        <a:p>
          <a:endParaRPr lang="en-GB" noProof="0" dirty="0"/>
        </a:p>
      </dgm:t>
    </dgm:pt>
    <dgm:pt modelId="{7BB1CCE5-8B0E-4884-9E6E-0F55C2E481E4}">
      <dgm:prSet phldrT="[Testo]"/>
      <dgm:spPr/>
      <dgm:t>
        <a:bodyPr/>
        <a:lstStyle/>
        <a:p>
          <a:pPr>
            <a:buNone/>
          </a:pPr>
          <a:r>
            <a:rPr lang="en-GB" noProof="0" dirty="0">
              <a:solidFill>
                <a:schemeClr val="bg2">
                  <a:lumMod val="25000"/>
                </a:schemeClr>
              </a:solidFill>
            </a:rPr>
            <a:t>	Mushrooms</a:t>
          </a:r>
        </a:p>
      </dgm:t>
    </dgm:pt>
    <dgm:pt modelId="{8858580F-D9F3-4DF2-8CAF-4E25A56D3D29}" type="parTrans" cxnId="{EFA4F4D2-2874-4EB5-A9E7-3D160EB908A5}">
      <dgm:prSet/>
      <dgm:spPr/>
      <dgm:t>
        <a:bodyPr/>
        <a:lstStyle/>
        <a:p>
          <a:endParaRPr lang="it-IT"/>
        </a:p>
      </dgm:t>
    </dgm:pt>
    <dgm:pt modelId="{AC9A86C6-1C8F-4E5E-B79B-DFA0BAB32B00}" type="sibTrans" cxnId="{EFA4F4D2-2874-4EB5-A9E7-3D160EB908A5}">
      <dgm:prSet/>
      <dgm:spPr/>
      <dgm:t>
        <a:bodyPr/>
        <a:lstStyle/>
        <a:p>
          <a:endParaRPr lang="it-IT"/>
        </a:p>
      </dgm:t>
    </dgm:pt>
    <dgm:pt modelId="{464A840B-2F08-4E2F-BD41-1707BCC961F3}">
      <dgm:prSet phldrT="[Testo]"/>
      <dgm:spPr/>
      <dgm:t>
        <a:bodyPr/>
        <a:lstStyle/>
        <a:p>
          <a:pPr>
            <a:buNone/>
          </a:pPr>
          <a:r>
            <a:rPr lang="en-GB" noProof="0" dirty="0">
              <a:solidFill>
                <a:schemeClr val="bg2">
                  <a:lumMod val="25000"/>
                </a:schemeClr>
              </a:solidFill>
            </a:rPr>
            <a:t>(+ improved digestibility)</a:t>
          </a:r>
        </a:p>
      </dgm:t>
    </dgm:pt>
    <dgm:pt modelId="{798DD91C-850E-4839-810C-D880187AA79F}" type="parTrans" cxnId="{4E496A3B-6819-4565-BD0B-5FC27BC2F211}">
      <dgm:prSet/>
      <dgm:spPr/>
      <dgm:t>
        <a:bodyPr/>
        <a:lstStyle/>
        <a:p>
          <a:endParaRPr lang="it-IT"/>
        </a:p>
      </dgm:t>
    </dgm:pt>
    <dgm:pt modelId="{E179AB0F-020E-4679-A498-0CD5E2C37F06}" type="sibTrans" cxnId="{4E496A3B-6819-4565-BD0B-5FC27BC2F211}">
      <dgm:prSet/>
      <dgm:spPr/>
      <dgm:t>
        <a:bodyPr/>
        <a:lstStyle/>
        <a:p>
          <a:endParaRPr lang="it-IT"/>
        </a:p>
      </dgm:t>
    </dgm:pt>
    <dgm:pt modelId="{ACA8AE2C-AA04-4A3F-B46B-892B96A9D8EE}" type="pres">
      <dgm:prSet presAssocID="{05C1DF01-88AF-4427-8FE3-2970E46F5165}" presName="Name0" presStyleCnt="0">
        <dgm:presLayoutVars>
          <dgm:dir/>
          <dgm:animLvl val="lvl"/>
          <dgm:resizeHandles val="exact"/>
        </dgm:presLayoutVars>
      </dgm:prSet>
      <dgm:spPr/>
    </dgm:pt>
    <dgm:pt modelId="{D59DC900-B040-46B8-9BA3-D827828E881D}" type="pres">
      <dgm:prSet presAssocID="{619ACB1D-E44B-4D48-9E75-7CF7C0CD96F3}" presName="Name8" presStyleCnt="0"/>
      <dgm:spPr/>
    </dgm:pt>
    <dgm:pt modelId="{BFB93C00-6F18-4378-B9DE-E75BC3D8B7E4}" type="pres">
      <dgm:prSet presAssocID="{619ACB1D-E44B-4D48-9E75-7CF7C0CD96F3}" presName="acctBkgd" presStyleLbl="alignAcc1" presStyleIdx="0" presStyleCnt="5"/>
      <dgm:spPr/>
      <dgm:t>
        <a:bodyPr/>
        <a:lstStyle/>
        <a:p>
          <a:endParaRPr lang="nl-NL"/>
        </a:p>
      </dgm:t>
    </dgm:pt>
    <dgm:pt modelId="{D9FD78F8-F652-43DF-8D55-6415E1A280C5}" type="pres">
      <dgm:prSet presAssocID="{619ACB1D-E44B-4D48-9E75-7CF7C0CD96F3}" presName="acctTx" presStyleLbl="alignAcc1" presStyleIdx="0" presStyleCnt="5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03CBDC9C-C4B7-4F5D-9F46-89A0DA45F886}" type="pres">
      <dgm:prSet presAssocID="{619ACB1D-E44B-4D48-9E75-7CF7C0CD96F3}" presName="level" presStyleLbl="node1" presStyleIdx="0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97835FA5-A48E-4DC3-880B-F074C14DB7C7}" type="pres">
      <dgm:prSet presAssocID="{619ACB1D-E44B-4D48-9E75-7CF7C0CD96F3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D43949D0-7FE5-4402-A979-86E86158EC6F}" type="pres">
      <dgm:prSet presAssocID="{04F973FA-FCA1-4DC7-8CE5-879F701C0D1B}" presName="Name8" presStyleCnt="0"/>
      <dgm:spPr/>
    </dgm:pt>
    <dgm:pt modelId="{20D65830-A41A-485C-BA51-2B5E7F8F3DD1}" type="pres">
      <dgm:prSet presAssocID="{04F973FA-FCA1-4DC7-8CE5-879F701C0D1B}" presName="acctBkgd" presStyleLbl="alignAcc1" presStyleIdx="1" presStyleCnt="5"/>
      <dgm:spPr/>
      <dgm:t>
        <a:bodyPr/>
        <a:lstStyle/>
        <a:p>
          <a:endParaRPr lang="nl-NL"/>
        </a:p>
      </dgm:t>
    </dgm:pt>
    <dgm:pt modelId="{1EB2AC9F-28AE-462C-BFFF-FEF1D3E3510E}" type="pres">
      <dgm:prSet presAssocID="{04F973FA-FCA1-4DC7-8CE5-879F701C0D1B}" presName="acctTx" presStyleLbl="alignAcc1" presStyleIdx="1" presStyleCnt="5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50232DCE-62AB-4CC1-8F43-6E5C6177E250}" type="pres">
      <dgm:prSet presAssocID="{04F973FA-FCA1-4DC7-8CE5-879F701C0D1B}" presName="level" presStyleLbl="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631B3918-706B-4CEA-9F48-60A9472AC9CA}" type="pres">
      <dgm:prSet presAssocID="{04F973FA-FCA1-4DC7-8CE5-879F701C0D1B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BD0FEADE-87DE-413F-9B73-B36D8D2B235A}" type="pres">
      <dgm:prSet presAssocID="{76C17042-924B-49FC-A21C-C35197740BA5}" presName="Name8" presStyleCnt="0"/>
      <dgm:spPr/>
    </dgm:pt>
    <dgm:pt modelId="{78C8407D-7F66-48C8-8900-D399B6F916E9}" type="pres">
      <dgm:prSet presAssocID="{76C17042-924B-49FC-A21C-C35197740BA5}" presName="acctBkgd" presStyleLbl="alignAcc1" presStyleIdx="2" presStyleCnt="5"/>
      <dgm:spPr/>
      <dgm:t>
        <a:bodyPr/>
        <a:lstStyle/>
        <a:p>
          <a:endParaRPr lang="nl-NL"/>
        </a:p>
      </dgm:t>
    </dgm:pt>
    <dgm:pt modelId="{FECC9052-6847-49DB-8058-FA534ADD178C}" type="pres">
      <dgm:prSet presAssocID="{76C17042-924B-49FC-A21C-C35197740BA5}" presName="acctTx" presStyleLbl="alignAcc1" presStyleIdx="2" presStyleCnt="5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E756D218-153D-40AC-BFFF-4C86F343805D}" type="pres">
      <dgm:prSet presAssocID="{76C17042-924B-49FC-A21C-C35197740BA5}" presName="level" presStyleLbl="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3EC37B58-5BCA-47DE-8876-7EE0B2B35E44}" type="pres">
      <dgm:prSet presAssocID="{76C17042-924B-49FC-A21C-C35197740BA5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BF0608BB-20D9-497B-A05D-D04D93B52329}" type="pres">
      <dgm:prSet presAssocID="{95315864-5864-4D60-8C55-5B58E754D7A9}" presName="Name8" presStyleCnt="0"/>
      <dgm:spPr/>
    </dgm:pt>
    <dgm:pt modelId="{8F1B0C21-158B-4780-8E20-D3BEB1E6B38D}" type="pres">
      <dgm:prSet presAssocID="{95315864-5864-4D60-8C55-5B58E754D7A9}" presName="acctBkgd" presStyleLbl="alignAcc1" presStyleIdx="3" presStyleCnt="5"/>
      <dgm:spPr/>
      <dgm:t>
        <a:bodyPr/>
        <a:lstStyle/>
        <a:p>
          <a:endParaRPr lang="nl-NL"/>
        </a:p>
      </dgm:t>
    </dgm:pt>
    <dgm:pt modelId="{5C369FB5-D7AE-4A84-B106-49F61050C3AC}" type="pres">
      <dgm:prSet presAssocID="{95315864-5864-4D60-8C55-5B58E754D7A9}" presName="acctTx" presStyleLbl="alignAcc1" presStyleIdx="3" presStyleCnt="5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C9948B98-9B40-4DCD-BE32-A51126D7046E}" type="pres">
      <dgm:prSet presAssocID="{95315864-5864-4D60-8C55-5B58E754D7A9}" presName="level" presStyleLbl="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6495DD9F-7C08-4E63-A735-F796E3C0E124}" type="pres">
      <dgm:prSet presAssocID="{95315864-5864-4D60-8C55-5B58E754D7A9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EA47FB77-7AD0-44FF-882A-DB275C636666}" type="pres">
      <dgm:prSet presAssocID="{F61FDCA0-7571-41A5-87A8-6E368B6A17E3}" presName="Name8" presStyleCnt="0"/>
      <dgm:spPr/>
    </dgm:pt>
    <dgm:pt modelId="{40D5BD57-7042-4E0F-A6EB-E8574C362EB2}" type="pres">
      <dgm:prSet presAssocID="{F61FDCA0-7571-41A5-87A8-6E368B6A17E3}" presName="acctBkgd" presStyleLbl="alignAcc1" presStyleIdx="4" presStyleCnt="5"/>
      <dgm:spPr/>
      <dgm:t>
        <a:bodyPr/>
        <a:lstStyle/>
        <a:p>
          <a:endParaRPr lang="nl-NL"/>
        </a:p>
      </dgm:t>
    </dgm:pt>
    <dgm:pt modelId="{7D300FC0-5137-4ED8-A5A0-AA462A077F48}" type="pres">
      <dgm:prSet presAssocID="{F61FDCA0-7571-41A5-87A8-6E368B6A17E3}" presName="acctTx" presStyleLbl="alignAcc1" presStyleIdx="4" presStyleCnt="5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212EB71D-0A61-4DF7-AA30-D293794141D0}" type="pres">
      <dgm:prSet presAssocID="{F61FDCA0-7571-41A5-87A8-6E368B6A17E3}" presName="level" presStyleLbl="node1" presStyleIdx="4" presStyleCnt="5" custLinFactNeighborX="-6946" custLinFactNeighborY="-5668">
        <dgm:presLayoutVars>
          <dgm:chMax val="1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8717F5D9-111F-46E8-A4E0-A839EE0D50BE}" type="pres">
      <dgm:prSet presAssocID="{F61FDCA0-7571-41A5-87A8-6E368B6A17E3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nl-NL"/>
        </a:p>
      </dgm:t>
    </dgm:pt>
  </dgm:ptLst>
  <dgm:cxnLst>
    <dgm:cxn modelId="{24F17834-4C3C-475B-8BE9-E89DC1A6EFF4}" type="presOf" srcId="{05C1DF01-88AF-4427-8FE3-2970E46F5165}" destId="{ACA8AE2C-AA04-4A3F-B46B-892B96A9D8EE}" srcOrd="0" destOrd="0" presId="urn:microsoft.com/office/officeart/2005/8/layout/pyramid1"/>
    <dgm:cxn modelId="{AC3F22A0-92DF-4404-B60B-21053E812AF2}" type="presOf" srcId="{619ACB1D-E44B-4D48-9E75-7CF7C0CD96F3}" destId="{03CBDC9C-C4B7-4F5D-9F46-89A0DA45F886}" srcOrd="0" destOrd="0" presId="urn:microsoft.com/office/officeart/2005/8/layout/pyramid1"/>
    <dgm:cxn modelId="{9C19CB2A-D67F-425B-B686-AF6361222400}" type="presOf" srcId="{3A01C660-8FB9-4A68-8524-66AE0F79EB2E}" destId="{40D5BD57-7042-4E0F-A6EB-E8574C362EB2}" srcOrd="0" destOrd="0" presId="urn:microsoft.com/office/officeart/2005/8/layout/pyramid1"/>
    <dgm:cxn modelId="{09D0F409-F505-42CE-9592-A25F12FEB6F5}" type="presOf" srcId="{464A840B-2F08-4E2F-BD41-1707BCC961F3}" destId="{20D65830-A41A-485C-BA51-2B5E7F8F3DD1}" srcOrd="0" destOrd="0" presId="urn:microsoft.com/office/officeart/2005/8/layout/pyramid1"/>
    <dgm:cxn modelId="{6C48505F-6234-4B59-B58C-06AB60D179C1}" srcId="{F61FDCA0-7571-41A5-87A8-6E368B6A17E3}" destId="{3A01C660-8FB9-4A68-8524-66AE0F79EB2E}" srcOrd="0" destOrd="0" parTransId="{079B9D5B-138E-41DB-8176-4D1656996B39}" sibTransId="{A0817A48-BEC7-4F17-A68F-F699F8DAD7C8}"/>
    <dgm:cxn modelId="{DC42B161-1006-46A1-A1B1-8E4CD1F8447A}" type="presOf" srcId="{F61FDCA0-7571-41A5-87A8-6E368B6A17E3}" destId="{212EB71D-0A61-4DF7-AA30-D293794141D0}" srcOrd="0" destOrd="0" presId="urn:microsoft.com/office/officeart/2005/8/layout/pyramid1"/>
    <dgm:cxn modelId="{C3BA51D6-C0E3-4073-933D-699901FCD9B4}" type="presOf" srcId="{F61FDCA0-7571-41A5-87A8-6E368B6A17E3}" destId="{8717F5D9-111F-46E8-A4E0-A839EE0D50BE}" srcOrd="1" destOrd="0" presId="urn:microsoft.com/office/officeart/2005/8/layout/pyramid1"/>
    <dgm:cxn modelId="{A3D575E6-1BFF-49DE-B089-F33DA93E5552}" srcId="{95315864-5864-4D60-8C55-5B58E754D7A9}" destId="{A00704A3-C7F3-4F69-9161-2465BA878B47}" srcOrd="0" destOrd="0" parTransId="{F6C1AE68-76DB-4FA6-8909-4C32A70FFBF3}" sibTransId="{486CC09E-D809-4DC2-B775-9A5356C9EF1B}"/>
    <dgm:cxn modelId="{A43E302C-8452-423F-92DA-9D44E186CE87}" type="presOf" srcId="{619ACB1D-E44B-4D48-9E75-7CF7C0CD96F3}" destId="{97835FA5-A48E-4DC3-880B-F074C14DB7C7}" srcOrd="1" destOrd="0" presId="urn:microsoft.com/office/officeart/2005/8/layout/pyramid1"/>
    <dgm:cxn modelId="{B56D8369-D00D-4893-B89E-791FC05BBB31}" type="presOf" srcId="{A00704A3-C7F3-4F69-9161-2465BA878B47}" destId="{5C369FB5-D7AE-4A84-B106-49F61050C3AC}" srcOrd="1" destOrd="0" presId="urn:microsoft.com/office/officeart/2005/8/layout/pyramid1"/>
    <dgm:cxn modelId="{7A222EED-63A6-40CC-8376-110EFE5E2A22}" type="presOf" srcId="{7BB1CCE5-8B0E-4884-9E6E-0F55C2E481E4}" destId="{BFB93C00-6F18-4378-B9DE-E75BC3D8B7E4}" srcOrd="0" destOrd="0" presId="urn:microsoft.com/office/officeart/2005/8/layout/pyramid1"/>
    <dgm:cxn modelId="{079837CB-FE95-4A78-A6B0-DD0D1BFB90BE}" type="presOf" srcId="{95315864-5864-4D60-8C55-5B58E754D7A9}" destId="{6495DD9F-7C08-4E63-A735-F796E3C0E124}" srcOrd="1" destOrd="0" presId="urn:microsoft.com/office/officeart/2005/8/layout/pyramid1"/>
    <dgm:cxn modelId="{3139F7A3-1322-41FB-BF3E-BE5EC28D22FF}" type="presOf" srcId="{04F973FA-FCA1-4DC7-8CE5-879F701C0D1B}" destId="{631B3918-706B-4CEA-9F48-60A9472AC9CA}" srcOrd="1" destOrd="0" presId="urn:microsoft.com/office/officeart/2005/8/layout/pyramid1"/>
    <dgm:cxn modelId="{A8E2C59F-F2A3-4A0C-8DD0-16813698436D}" srcId="{05C1DF01-88AF-4427-8FE3-2970E46F5165}" destId="{95315864-5864-4D60-8C55-5B58E754D7A9}" srcOrd="3" destOrd="0" parTransId="{D03B21A2-9DA4-455B-8A56-A3B0E64D2CC5}" sibTransId="{6E7A9E84-1A59-455F-AC27-9C5C0D440A37}"/>
    <dgm:cxn modelId="{6414173E-0445-4CE0-BBAD-4598328A3C15}" type="presOf" srcId="{95315864-5864-4D60-8C55-5B58E754D7A9}" destId="{C9948B98-9B40-4DCD-BE32-A51126D7046E}" srcOrd="0" destOrd="0" presId="urn:microsoft.com/office/officeart/2005/8/layout/pyramid1"/>
    <dgm:cxn modelId="{35206907-50D8-4226-A4FB-AFBD728874CC}" type="presOf" srcId="{EF8FA85E-ACFD-454B-9E9B-5DE49EA90759}" destId="{FECC9052-6847-49DB-8058-FA534ADD178C}" srcOrd="1" destOrd="0" presId="urn:microsoft.com/office/officeart/2005/8/layout/pyramid1"/>
    <dgm:cxn modelId="{2E2CAF45-FD67-45C9-8AD9-7E47D21E101E}" type="presOf" srcId="{EF8FA85E-ACFD-454B-9E9B-5DE49EA90759}" destId="{78C8407D-7F66-48C8-8900-D399B6F916E9}" srcOrd="0" destOrd="0" presId="urn:microsoft.com/office/officeart/2005/8/layout/pyramid1"/>
    <dgm:cxn modelId="{120CA6BC-D144-4294-A5FD-BD010B64EBE3}" type="presOf" srcId="{3A01C660-8FB9-4A68-8524-66AE0F79EB2E}" destId="{7D300FC0-5137-4ED8-A5A0-AA462A077F48}" srcOrd="1" destOrd="0" presId="urn:microsoft.com/office/officeart/2005/8/layout/pyramid1"/>
    <dgm:cxn modelId="{1CFB8FEE-38E4-4416-B9F7-978B5CA65881}" type="presOf" srcId="{464A840B-2F08-4E2F-BD41-1707BCC961F3}" destId="{1EB2AC9F-28AE-462C-BFFF-FEF1D3E3510E}" srcOrd="1" destOrd="0" presId="urn:microsoft.com/office/officeart/2005/8/layout/pyramid1"/>
    <dgm:cxn modelId="{1A1DF2F2-E670-409B-9CDE-32F07A184943}" type="presOf" srcId="{76C17042-924B-49FC-A21C-C35197740BA5}" destId="{3EC37B58-5BCA-47DE-8876-7EE0B2B35E44}" srcOrd="1" destOrd="0" presId="urn:microsoft.com/office/officeart/2005/8/layout/pyramid1"/>
    <dgm:cxn modelId="{A3DE5374-34E5-41E9-9CE3-2D02C1FE5084}" type="presOf" srcId="{7BB1CCE5-8B0E-4884-9E6E-0F55C2E481E4}" destId="{D9FD78F8-F652-43DF-8D55-6415E1A280C5}" srcOrd="1" destOrd="0" presId="urn:microsoft.com/office/officeart/2005/8/layout/pyramid1"/>
    <dgm:cxn modelId="{8BF4F5E8-58E2-436B-8FD6-47422B55E37D}" srcId="{05C1DF01-88AF-4427-8FE3-2970E46F5165}" destId="{04F973FA-FCA1-4DC7-8CE5-879F701C0D1B}" srcOrd="1" destOrd="0" parTransId="{ABBE470F-D5CD-4E7B-B983-A6B3A2399968}" sibTransId="{075D5701-2D5F-4651-BA3F-647DD667983C}"/>
    <dgm:cxn modelId="{BAEA5DA8-760C-4F11-833D-932165965A13}" type="presOf" srcId="{A00704A3-C7F3-4F69-9161-2465BA878B47}" destId="{8F1B0C21-158B-4780-8E20-D3BEB1E6B38D}" srcOrd="0" destOrd="0" presId="urn:microsoft.com/office/officeart/2005/8/layout/pyramid1"/>
    <dgm:cxn modelId="{5F472A24-A729-4AD0-8ED2-B232FFC62D6C}" srcId="{76C17042-924B-49FC-A21C-C35197740BA5}" destId="{EF8FA85E-ACFD-454B-9E9B-5DE49EA90759}" srcOrd="0" destOrd="0" parTransId="{1D6240A9-5F78-42AE-8F24-543B6E54D6EA}" sibTransId="{46DA8568-65C4-4F60-BF8E-3D25A4E5E73D}"/>
    <dgm:cxn modelId="{75EACD0B-6713-4CF3-B5FC-6787CFED1B59}" srcId="{05C1DF01-88AF-4427-8FE3-2970E46F5165}" destId="{619ACB1D-E44B-4D48-9E75-7CF7C0CD96F3}" srcOrd="0" destOrd="0" parTransId="{65A6F509-4858-4D68-B6B0-46EFE183BE59}" sibTransId="{CBE57B11-32C7-49FA-984C-5D7CD2654E7E}"/>
    <dgm:cxn modelId="{FDF58863-9991-44CE-9A90-804021438994}" type="presOf" srcId="{76C17042-924B-49FC-A21C-C35197740BA5}" destId="{E756D218-153D-40AC-BFFF-4C86F343805D}" srcOrd="0" destOrd="0" presId="urn:microsoft.com/office/officeart/2005/8/layout/pyramid1"/>
    <dgm:cxn modelId="{5C3086AF-40D5-4F5B-9B23-433EF250BAB3}" srcId="{05C1DF01-88AF-4427-8FE3-2970E46F5165}" destId="{76C17042-924B-49FC-A21C-C35197740BA5}" srcOrd="2" destOrd="0" parTransId="{7CFDD8F5-BDD7-4DB4-833F-60E3E0FE5CBC}" sibTransId="{93067CCF-F1E9-4ABF-B4D9-9A7EC8F5369B}"/>
    <dgm:cxn modelId="{4E496A3B-6819-4565-BD0B-5FC27BC2F211}" srcId="{04F973FA-FCA1-4DC7-8CE5-879F701C0D1B}" destId="{464A840B-2F08-4E2F-BD41-1707BCC961F3}" srcOrd="0" destOrd="0" parTransId="{798DD91C-850E-4839-810C-D880187AA79F}" sibTransId="{E179AB0F-020E-4679-A498-0CD5E2C37F06}"/>
    <dgm:cxn modelId="{7661EC66-A716-43D5-A420-83453C88F090}" type="presOf" srcId="{04F973FA-FCA1-4DC7-8CE5-879F701C0D1B}" destId="{50232DCE-62AB-4CC1-8F43-6E5C6177E250}" srcOrd="0" destOrd="0" presId="urn:microsoft.com/office/officeart/2005/8/layout/pyramid1"/>
    <dgm:cxn modelId="{EFA4F4D2-2874-4EB5-A9E7-3D160EB908A5}" srcId="{619ACB1D-E44B-4D48-9E75-7CF7C0CD96F3}" destId="{7BB1CCE5-8B0E-4884-9E6E-0F55C2E481E4}" srcOrd="0" destOrd="0" parTransId="{8858580F-D9F3-4DF2-8CAF-4E25A56D3D29}" sibTransId="{AC9A86C6-1C8F-4E5E-B79B-DFA0BAB32B00}"/>
    <dgm:cxn modelId="{59F3CAB8-1A56-4F20-A1FA-085C63F52191}" srcId="{05C1DF01-88AF-4427-8FE3-2970E46F5165}" destId="{F61FDCA0-7571-41A5-87A8-6E368B6A17E3}" srcOrd="4" destOrd="0" parTransId="{0B97561E-C3B0-4CA9-9C1E-7D38D3D9C227}" sibTransId="{BAB21309-8803-46D9-9314-0321857F1F97}"/>
    <dgm:cxn modelId="{28C6E621-F071-4D69-952E-64DD8231C781}" type="presParOf" srcId="{ACA8AE2C-AA04-4A3F-B46B-892B96A9D8EE}" destId="{D59DC900-B040-46B8-9BA3-D827828E881D}" srcOrd="0" destOrd="0" presId="urn:microsoft.com/office/officeart/2005/8/layout/pyramid1"/>
    <dgm:cxn modelId="{702275B6-0492-48FD-9B63-31C3E6A2D66F}" type="presParOf" srcId="{D59DC900-B040-46B8-9BA3-D827828E881D}" destId="{BFB93C00-6F18-4378-B9DE-E75BC3D8B7E4}" srcOrd="0" destOrd="0" presId="urn:microsoft.com/office/officeart/2005/8/layout/pyramid1"/>
    <dgm:cxn modelId="{04651809-CC7F-4D71-824B-08044A18F3C3}" type="presParOf" srcId="{D59DC900-B040-46B8-9BA3-D827828E881D}" destId="{D9FD78F8-F652-43DF-8D55-6415E1A280C5}" srcOrd="1" destOrd="0" presId="urn:microsoft.com/office/officeart/2005/8/layout/pyramid1"/>
    <dgm:cxn modelId="{E47E2BB5-E969-4F5F-948A-F052950E9CBE}" type="presParOf" srcId="{D59DC900-B040-46B8-9BA3-D827828E881D}" destId="{03CBDC9C-C4B7-4F5D-9F46-89A0DA45F886}" srcOrd="2" destOrd="0" presId="urn:microsoft.com/office/officeart/2005/8/layout/pyramid1"/>
    <dgm:cxn modelId="{5AFF15A0-E01E-4835-B0A0-382946CF54C2}" type="presParOf" srcId="{D59DC900-B040-46B8-9BA3-D827828E881D}" destId="{97835FA5-A48E-4DC3-880B-F074C14DB7C7}" srcOrd="3" destOrd="0" presId="urn:microsoft.com/office/officeart/2005/8/layout/pyramid1"/>
    <dgm:cxn modelId="{F64107D2-BB67-416F-ABD3-6A395CD9F7B5}" type="presParOf" srcId="{ACA8AE2C-AA04-4A3F-B46B-892B96A9D8EE}" destId="{D43949D0-7FE5-4402-A979-86E86158EC6F}" srcOrd="1" destOrd="0" presId="urn:microsoft.com/office/officeart/2005/8/layout/pyramid1"/>
    <dgm:cxn modelId="{45E57A05-0D9F-4B80-AD94-462CFC961519}" type="presParOf" srcId="{D43949D0-7FE5-4402-A979-86E86158EC6F}" destId="{20D65830-A41A-485C-BA51-2B5E7F8F3DD1}" srcOrd="0" destOrd="0" presId="urn:microsoft.com/office/officeart/2005/8/layout/pyramid1"/>
    <dgm:cxn modelId="{78D477B3-4CFE-42FC-A14F-D0D9FC8DE408}" type="presParOf" srcId="{D43949D0-7FE5-4402-A979-86E86158EC6F}" destId="{1EB2AC9F-28AE-462C-BFFF-FEF1D3E3510E}" srcOrd="1" destOrd="0" presId="urn:microsoft.com/office/officeart/2005/8/layout/pyramid1"/>
    <dgm:cxn modelId="{BC4994F9-FF99-4107-B332-FF7987278B4F}" type="presParOf" srcId="{D43949D0-7FE5-4402-A979-86E86158EC6F}" destId="{50232DCE-62AB-4CC1-8F43-6E5C6177E250}" srcOrd="2" destOrd="0" presId="urn:microsoft.com/office/officeart/2005/8/layout/pyramid1"/>
    <dgm:cxn modelId="{D4BF3DE5-21EE-41BC-A9FC-8CEAC6C6D752}" type="presParOf" srcId="{D43949D0-7FE5-4402-A979-86E86158EC6F}" destId="{631B3918-706B-4CEA-9F48-60A9472AC9CA}" srcOrd="3" destOrd="0" presId="urn:microsoft.com/office/officeart/2005/8/layout/pyramid1"/>
    <dgm:cxn modelId="{E0D087AE-336B-4A2A-B65F-7506D6DCD3BC}" type="presParOf" srcId="{ACA8AE2C-AA04-4A3F-B46B-892B96A9D8EE}" destId="{BD0FEADE-87DE-413F-9B73-B36D8D2B235A}" srcOrd="2" destOrd="0" presId="urn:microsoft.com/office/officeart/2005/8/layout/pyramid1"/>
    <dgm:cxn modelId="{F5D9D044-CEEF-47B5-9AC9-5A3C06408F7C}" type="presParOf" srcId="{BD0FEADE-87DE-413F-9B73-B36D8D2B235A}" destId="{78C8407D-7F66-48C8-8900-D399B6F916E9}" srcOrd="0" destOrd="0" presId="urn:microsoft.com/office/officeart/2005/8/layout/pyramid1"/>
    <dgm:cxn modelId="{FFE3D9EE-DA15-49B9-96C3-7C845738F9C7}" type="presParOf" srcId="{BD0FEADE-87DE-413F-9B73-B36D8D2B235A}" destId="{FECC9052-6847-49DB-8058-FA534ADD178C}" srcOrd="1" destOrd="0" presId="urn:microsoft.com/office/officeart/2005/8/layout/pyramid1"/>
    <dgm:cxn modelId="{A1EBD099-BC9E-4DB7-A624-F280E045200D}" type="presParOf" srcId="{BD0FEADE-87DE-413F-9B73-B36D8D2B235A}" destId="{E756D218-153D-40AC-BFFF-4C86F343805D}" srcOrd="2" destOrd="0" presId="urn:microsoft.com/office/officeart/2005/8/layout/pyramid1"/>
    <dgm:cxn modelId="{FC50CE63-0CDF-4BE4-A9B2-79A7F666FDCE}" type="presParOf" srcId="{BD0FEADE-87DE-413F-9B73-B36D8D2B235A}" destId="{3EC37B58-5BCA-47DE-8876-7EE0B2B35E44}" srcOrd="3" destOrd="0" presId="urn:microsoft.com/office/officeart/2005/8/layout/pyramid1"/>
    <dgm:cxn modelId="{B947D2DF-3C47-43FC-AD63-6C7AD8F8B55B}" type="presParOf" srcId="{ACA8AE2C-AA04-4A3F-B46B-892B96A9D8EE}" destId="{BF0608BB-20D9-497B-A05D-D04D93B52329}" srcOrd="3" destOrd="0" presId="urn:microsoft.com/office/officeart/2005/8/layout/pyramid1"/>
    <dgm:cxn modelId="{A942ACB3-75EB-4BF2-A921-48B224E395B2}" type="presParOf" srcId="{BF0608BB-20D9-497B-A05D-D04D93B52329}" destId="{8F1B0C21-158B-4780-8E20-D3BEB1E6B38D}" srcOrd="0" destOrd="0" presId="urn:microsoft.com/office/officeart/2005/8/layout/pyramid1"/>
    <dgm:cxn modelId="{58FEB374-1856-46DF-897C-2C60DB01AFF5}" type="presParOf" srcId="{BF0608BB-20D9-497B-A05D-D04D93B52329}" destId="{5C369FB5-D7AE-4A84-B106-49F61050C3AC}" srcOrd="1" destOrd="0" presId="urn:microsoft.com/office/officeart/2005/8/layout/pyramid1"/>
    <dgm:cxn modelId="{CF33344B-9F0C-47D7-BA37-FEFE7627602A}" type="presParOf" srcId="{BF0608BB-20D9-497B-A05D-D04D93B52329}" destId="{C9948B98-9B40-4DCD-BE32-A51126D7046E}" srcOrd="2" destOrd="0" presId="urn:microsoft.com/office/officeart/2005/8/layout/pyramid1"/>
    <dgm:cxn modelId="{C77745BA-FED9-48B1-AB69-D66A931404B3}" type="presParOf" srcId="{BF0608BB-20D9-497B-A05D-D04D93B52329}" destId="{6495DD9F-7C08-4E63-A735-F796E3C0E124}" srcOrd="3" destOrd="0" presId="urn:microsoft.com/office/officeart/2005/8/layout/pyramid1"/>
    <dgm:cxn modelId="{EA0A4528-7447-477D-AF86-3B32DEF2F3C5}" type="presParOf" srcId="{ACA8AE2C-AA04-4A3F-B46B-892B96A9D8EE}" destId="{EA47FB77-7AD0-44FF-882A-DB275C636666}" srcOrd="4" destOrd="0" presId="urn:microsoft.com/office/officeart/2005/8/layout/pyramid1"/>
    <dgm:cxn modelId="{25C147A7-17A4-4BC2-BC3C-EA12B176D077}" type="presParOf" srcId="{EA47FB77-7AD0-44FF-882A-DB275C636666}" destId="{40D5BD57-7042-4E0F-A6EB-E8574C362EB2}" srcOrd="0" destOrd="0" presId="urn:microsoft.com/office/officeart/2005/8/layout/pyramid1"/>
    <dgm:cxn modelId="{77B1FFD7-78E8-4F08-891F-C13C378EA059}" type="presParOf" srcId="{EA47FB77-7AD0-44FF-882A-DB275C636666}" destId="{7D300FC0-5137-4ED8-A5A0-AA462A077F48}" srcOrd="1" destOrd="0" presId="urn:microsoft.com/office/officeart/2005/8/layout/pyramid1"/>
    <dgm:cxn modelId="{DAA2F151-69C9-4905-AAA9-3C7ADB5C1AC5}" type="presParOf" srcId="{EA47FB77-7AD0-44FF-882A-DB275C636666}" destId="{212EB71D-0A61-4DF7-AA30-D293794141D0}" srcOrd="2" destOrd="0" presId="urn:microsoft.com/office/officeart/2005/8/layout/pyramid1"/>
    <dgm:cxn modelId="{77F6243B-00A5-451C-A064-F7D7F8A57F30}" type="presParOf" srcId="{EA47FB77-7AD0-44FF-882A-DB275C636666}" destId="{8717F5D9-111F-46E8-A4E0-A839EE0D50BE}" srcOrd="3" destOrd="0" presId="urn:microsoft.com/office/officeart/2005/8/layout/pyramid1"/>
  </dgm:cxnLst>
  <dgm:bg>
    <a:effectLst/>
  </dgm:bg>
  <dgm:whole>
    <a:ln>
      <a:noFill/>
    </a:ln>
    <a:effectLst/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EB8E4F6-4267-418B-AE49-EAC73F2DBB67}" type="doc">
      <dgm:prSet loTypeId="urn:microsoft.com/office/officeart/2005/8/layout/chevron1" loCatId="process" qsTypeId="urn:microsoft.com/office/officeart/2005/8/quickstyle/simple4" qsCatId="simple" csTypeId="urn:microsoft.com/office/officeart/2005/8/colors/colorful2" csCatId="colorful" phldr="1"/>
      <dgm:spPr/>
    </dgm:pt>
    <dgm:pt modelId="{4B04069F-1954-4048-85F4-5C1DFBF19B87}">
      <dgm:prSet phldrT="[Testo]" custT="1"/>
      <dgm:spPr/>
      <dgm:t>
        <a:bodyPr/>
        <a:lstStyle/>
        <a:p>
          <a:r>
            <a:rPr lang="it-IT" sz="1700" b="1" dirty="0" err="1"/>
            <a:t>Strain</a:t>
          </a:r>
          <a:r>
            <a:rPr lang="it-IT" sz="1700" b="1" dirty="0"/>
            <a:t> </a:t>
          </a:r>
          <a:r>
            <a:rPr lang="it-IT" sz="1600" b="1" dirty="0" err="1"/>
            <a:t>preservation</a:t>
          </a:r>
          <a:endParaRPr lang="it-IT" sz="1700" b="1" dirty="0"/>
        </a:p>
      </dgm:t>
    </dgm:pt>
    <dgm:pt modelId="{BC3A2AFC-3400-4625-9B4F-C598E0081F24}" type="parTrans" cxnId="{7E7859A1-83F6-4F6B-AFC3-80CCB5E8AC6F}">
      <dgm:prSet/>
      <dgm:spPr/>
      <dgm:t>
        <a:bodyPr/>
        <a:lstStyle/>
        <a:p>
          <a:endParaRPr lang="it-IT"/>
        </a:p>
      </dgm:t>
    </dgm:pt>
    <dgm:pt modelId="{05697626-4462-49C5-9FDE-942BABBD11FB}" type="sibTrans" cxnId="{7E7859A1-83F6-4F6B-AFC3-80CCB5E8AC6F}">
      <dgm:prSet/>
      <dgm:spPr/>
      <dgm:t>
        <a:bodyPr/>
        <a:lstStyle/>
        <a:p>
          <a:endParaRPr lang="it-IT"/>
        </a:p>
      </dgm:t>
    </dgm:pt>
    <dgm:pt modelId="{8BB5B2C0-6510-419F-8116-5024D7B3B55F}">
      <dgm:prSet phldrT="[Testo]" custT="1"/>
      <dgm:spPr/>
      <dgm:t>
        <a:bodyPr/>
        <a:lstStyle/>
        <a:p>
          <a:r>
            <a:rPr lang="it-IT" sz="1700" b="1" dirty="0" err="1"/>
            <a:t>Spawn</a:t>
          </a:r>
          <a:r>
            <a:rPr lang="it-IT" sz="1700" b="1" dirty="0"/>
            <a:t> production</a:t>
          </a:r>
        </a:p>
      </dgm:t>
    </dgm:pt>
    <dgm:pt modelId="{6D45D377-C520-46B7-BB8A-9888AFAC3185}" type="parTrans" cxnId="{5E6B873D-1B87-46B7-B0FE-460039F41ED9}">
      <dgm:prSet/>
      <dgm:spPr/>
      <dgm:t>
        <a:bodyPr/>
        <a:lstStyle/>
        <a:p>
          <a:endParaRPr lang="it-IT"/>
        </a:p>
      </dgm:t>
    </dgm:pt>
    <dgm:pt modelId="{49FA6C7E-8A09-48C9-93CF-A276CC0A9DDA}" type="sibTrans" cxnId="{5E6B873D-1B87-46B7-B0FE-460039F41ED9}">
      <dgm:prSet/>
      <dgm:spPr/>
      <dgm:t>
        <a:bodyPr/>
        <a:lstStyle/>
        <a:p>
          <a:endParaRPr lang="it-IT"/>
        </a:p>
      </dgm:t>
    </dgm:pt>
    <dgm:pt modelId="{A8D7E602-2E00-4BB8-B4F2-249D7CD4C0AE}">
      <dgm:prSet phldrT="[Testo]" custT="1"/>
      <dgm:spPr/>
      <dgm:t>
        <a:bodyPr/>
        <a:lstStyle/>
        <a:p>
          <a:r>
            <a:rPr lang="it-IT" sz="1700" b="1" dirty="0" err="1"/>
            <a:t>Fungal</a:t>
          </a:r>
          <a:r>
            <a:rPr lang="it-IT" sz="1700" b="1" dirty="0"/>
            <a:t> </a:t>
          </a:r>
          <a:r>
            <a:rPr lang="it-IT" sz="1700" b="1" dirty="0" err="1"/>
            <a:t>pre-growth</a:t>
          </a:r>
          <a:endParaRPr lang="it-IT" sz="1700" b="1" dirty="0"/>
        </a:p>
      </dgm:t>
    </dgm:pt>
    <dgm:pt modelId="{11865999-4203-49BE-AEBE-5E8AFC4E8947}" type="parTrans" cxnId="{674925F2-43A0-41F6-8C6D-EFBFDD4416FE}">
      <dgm:prSet/>
      <dgm:spPr/>
      <dgm:t>
        <a:bodyPr/>
        <a:lstStyle/>
        <a:p>
          <a:endParaRPr lang="it-IT"/>
        </a:p>
      </dgm:t>
    </dgm:pt>
    <dgm:pt modelId="{2808E93B-0E04-4489-A54A-BB634BAAA17E}" type="sibTrans" cxnId="{674925F2-43A0-41F6-8C6D-EFBFDD4416FE}">
      <dgm:prSet/>
      <dgm:spPr/>
      <dgm:t>
        <a:bodyPr/>
        <a:lstStyle/>
        <a:p>
          <a:endParaRPr lang="it-IT"/>
        </a:p>
      </dgm:t>
    </dgm:pt>
    <dgm:pt modelId="{53910899-B9A4-4F01-99D2-2F5B785CDC6A}">
      <dgm:prSet phldrT="[Testo]" custT="1"/>
      <dgm:spPr/>
      <dgm:t>
        <a:bodyPr/>
        <a:lstStyle/>
        <a:p>
          <a:r>
            <a:rPr lang="it-IT" sz="1700" b="1" dirty="0" err="1"/>
            <a:t>Biomass</a:t>
          </a:r>
          <a:r>
            <a:rPr lang="it-IT" sz="1700" b="1" dirty="0"/>
            <a:t> </a:t>
          </a:r>
          <a:r>
            <a:rPr lang="it-IT" sz="1700" b="1" dirty="0" err="1"/>
            <a:t>pre</a:t>
          </a:r>
          <a:r>
            <a:rPr lang="it-IT" sz="1700" b="1" dirty="0"/>
            <a:t>-treatment</a:t>
          </a:r>
        </a:p>
      </dgm:t>
    </dgm:pt>
    <dgm:pt modelId="{AE26ED73-81BD-4AE8-BE3B-511FE0A04A0A}" type="parTrans" cxnId="{6F216596-E33B-4055-9848-4BC3A0FD27B7}">
      <dgm:prSet/>
      <dgm:spPr/>
      <dgm:t>
        <a:bodyPr/>
        <a:lstStyle/>
        <a:p>
          <a:endParaRPr lang="it-IT"/>
        </a:p>
      </dgm:t>
    </dgm:pt>
    <dgm:pt modelId="{F84F7E6D-6F1C-4025-A288-D959400E4E56}" type="sibTrans" cxnId="{6F216596-E33B-4055-9848-4BC3A0FD27B7}">
      <dgm:prSet/>
      <dgm:spPr/>
      <dgm:t>
        <a:bodyPr/>
        <a:lstStyle/>
        <a:p>
          <a:endParaRPr lang="it-IT"/>
        </a:p>
      </dgm:t>
    </dgm:pt>
    <dgm:pt modelId="{1BA3998B-E739-46DC-9929-8C7D52E3450E}" type="pres">
      <dgm:prSet presAssocID="{CEB8E4F6-4267-418B-AE49-EAC73F2DBB67}" presName="Name0" presStyleCnt="0">
        <dgm:presLayoutVars>
          <dgm:dir/>
          <dgm:animLvl val="lvl"/>
          <dgm:resizeHandles val="exact"/>
        </dgm:presLayoutVars>
      </dgm:prSet>
      <dgm:spPr/>
    </dgm:pt>
    <dgm:pt modelId="{7E25533F-4F92-4AC7-86FB-0A62E809A51F}" type="pres">
      <dgm:prSet presAssocID="{4B04069F-1954-4048-85F4-5C1DFBF19B87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E3C07F1A-B722-4032-96E1-1193B41E1665}" type="pres">
      <dgm:prSet presAssocID="{05697626-4462-49C5-9FDE-942BABBD11FB}" presName="parTxOnlySpace" presStyleCnt="0"/>
      <dgm:spPr/>
    </dgm:pt>
    <dgm:pt modelId="{CF43923E-B954-447B-A5D2-D42EA7D425F2}" type="pres">
      <dgm:prSet presAssocID="{8BB5B2C0-6510-419F-8116-5024D7B3B55F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F0750577-5804-44F5-AEB7-53DC56614BF5}" type="pres">
      <dgm:prSet presAssocID="{49FA6C7E-8A09-48C9-93CF-A276CC0A9DDA}" presName="parTxOnlySpace" presStyleCnt="0"/>
      <dgm:spPr/>
    </dgm:pt>
    <dgm:pt modelId="{3FA2037B-2978-4E6C-BC7E-A88297BBA5BC}" type="pres">
      <dgm:prSet presAssocID="{A8D7E602-2E00-4BB8-B4F2-249D7CD4C0AE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5E027445-D904-420B-9347-F80A14A073AB}" type="pres">
      <dgm:prSet presAssocID="{2808E93B-0E04-4489-A54A-BB634BAAA17E}" presName="parTxOnlySpace" presStyleCnt="0"/>
      <dgm:spPr/>
    </dgm:pt>
    <dgm:pt modelId="{BC1279F0-033D-4A0A-BD4E-631F2A90CF2E}" type="pres">
      <dgm:prSet presAssocID="{53910899-B9A4-4F01-99D2-2F5B785CDC6A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nl-NL"/>
        </a:p>
      </dgm:t>
    </dgm:pt>
  </dgm:ptLst>
  <dgm:cxnLst>
    <dgm:cxn modelId="{1AD3FD17-BE6F-4EAA-875B-000CF4C0B3EF}" type="presOf" srcId="{CEB8E4F6-4267-418B-AE49-EAC73F2DBB67}" destId="{1BA3998B-E739-46DC-9929-8C7D52E3450E}" srcOrd="0" destOrd="0" presId="urn:microsoft.com/office/officeart/2005/8/layout/chevron1"/>
    <dgm:cxn modelId="{637C25D6-29E5-48A5-921B-65C0C0F5A89A}" type="presOf" srcId="{4B04069F-1954-4048-85F4-5C1DFBF19B87}" destId="{7E25533F-4F92-4AC7-86FB-0A62E809A51F}" srcOrd="0" destOrd="0" presId="urn:microsoft.com/office/officeart/2005/8/layout/chevron1"/>
    <dgm:cxn modelId="{76AEF211-20DA-489A-B600-79E0E98CA435}" type="presOf" srcId="{8BB5B2C0-6510-419F-8116-5024D7B3B55F}" destId="{CF43923E-B954-447B-A5D2-D42EA7D425F2}" srcOrd="0" destOrd="0" presId="urn:microsoft.com/office/officeart/2005/8/layout/chevron1"/>
    <dgm:cxn modelId="{9F59CD63-747C-405E-BD73-DCF0E30B3810}" type="presOf" srcId="{A8D7E602-2E00-4BB8-B4F2-249D7CD4C0AE}" destId="{3FA2037B-2978-4E6C-BC7E-A88297BBA5BC}" srcOrd="0" destOrd="0" presId="urn:microsoft.com/office/officeart/2005/8/layout/chevron1"/>
    <dgm:cxn modelId="{7E7859A1-83F6-4F6B-AFC3-80CCB5E8AC6F}" srcId="{CEB8E4F6-4267-418B-AE49-EAC73F2DBB67}" destId="{4B04069F-1954-4048-85F4-5C1DFBF19B87}" srcOrd="0" destOrd="0" parTransId="{BC3A2AFC-3400-4625-9B4F-C598E0081F24}" sibTransId="{05697626-4462-49C5-9FDE-942BABBD11FB}"/>
    <dgm:cxn modelId="{6F216596-E33B-4055-9848-4BC3A0FD27B7}" srcId="{CEB8E4F6-4267-418B-AE49-EAC73F2DBB67}" destId="{53910899-B9A4-4F01-99D2-2F5B785CDC6A}" srcOrd="3" destOrd="0" parTransId="{AE26ED73-81BD-4AE8-BE3B-511FE0A04A0A}" sibTransId="{F84F7E6D-6F1C-4025-A288-D959400E4E56}"/>
    <dgm:cxn modelId="{5E6B873D-1B87-46B7-B0FE-460039F41ED9}" srcId="{CEB8E4F6-4267-418B-AE49-EAC73F2DBB67}" destId="{8BB5B2C0-6510-419F-8116-5024D7B3B55F}" srcOrd="1" destOrd="0" parTransId="{6D45D377-C520-46B7-BB8A-9888AFAC3185}" sibTransId="{49FA6C7E-8A09-48C9-93CF-A276CC0A9DDA}"/>
    <dgm:cxn modelId="{674925F2-43A0-41F6-8C6D-EFBFDD4416FE}" srcId="{CEB8E4F6-4267-418B-AE49-EAC73F2DBB67}" destId="{A8D7E602-2E00-4BB8-B4F2-249D7CD4C0AE}" srcOrd="2" destOrd="0" parTransId="{11865999-4203-49BE-AEBE-5E8AFC4E8947}" sibTransId="{2808E93B-0E04-4489-A54A-BB634BAAA17E}"/>
    <dgm:cxn modelId="{49A03EB8-7815-4177-B8BD-EE157E46A0D7}" type="presOf" srcId="{53910899-B9A4-4F01-99D2-2F5B785CDC6A}" destId="{BC1279F0-033D-4A0A-BD4E-631F2A90CF2E}" srcOrd="0" destOrd="0" presId="urn:microsoft.com/office/officeart/2005/8/layout/chevron1"/>
    <dgm:cxn modelId="{69AC59EF-56F6-492A-87BA-3AF44A46E864}" type="presParOf" srcId="{1BA3998B-E739-46DC-9929-8C7D52E3450E}" destId="{7E25533F-4F92-4AC7-86FB-0A62E809A51F}" srcOrd="0" destOrd="0" presId="urn:microsoft.com/office/officeart/2005/8/layout/chevron1"/>
    <dgm:cxn modelId="{AAD67B2A-A87B-49B5-B8C3-26CB92675211}" type="presParOf" srcId="{1BA3998B-E739-46DC-9929-8C7D52E3450E}" destId="{E3C07F1A-B722-4032-96E1-1193B41E1665}" srcOrd="1" destOrd="0" presId="urn:microsoft.com/office/officeart/2005/8/layout/chevron1"/>
    <dgm:cxn modelId="{AFE3C256-2497-44DD-B6EF-652AC420D2BF}" type="presParOf" srcId="{1BA3998B-E739-46DC-9929-8C7D52E3450E}" destId="{CF43923E-B954-447B-A5D2-D42EA7D425F2}" srcOrd="2" destOrd="0" presId="urn:microsoft.com/office/officeart/2005/8/layout/chevron1"/>
    <dgm:cxn modelId="{3591E2CC-9B3F-4D3E-ABC3-3B3ECA4D7A45}" type="presParOf" srcId="{1BA3998B-E739-46DC-9929-8C7D52E3450E}" destId="{F0750577-5804-44F5-AEB7-53DC56614BF5}" srcOrd="3" destOrd="0" presId="urn:microsoft.com/office/officeart/2005/8/layout/chevron1"/>
    <dgm:cxn modelId="{769919F5-BAE7-4ED4-8CD5-F81D5FB8C43D}" type="presParOf" srcId="{1BA3998B-E739-46DC-9929-8C7D52E3450E}" destId="{3FA2037B-2978-4E6C-BC7E-A88297BBA5BC}" srcOrd="4" destOrd="0" presId="urn:microsoft.com/office/officeart/2005/8/layout/chevron1"/>
    <dgm:cxn modelId="{331AE65D-C684-4805-962E-531E2C95B228}" type="presParOf" srcId="{1BA3998B-E739-46DC-9929-8C7D52E3450E}" destId="{5E027445-D904-420B-9347-F80A14A073AB}" srcOrd="5" destOrd="0" presId="urn:microsoft.com/office/officeart/2005/8/layout/chevron1"/>
    <dgm:cxn modelId="{8118D905-0815-474F-B6D3-4E563787F1C5}" type="presParOf" srcId="{1BA3998B-E739-46DC-9929-8C7D52E3450E}" destId="{BC1279F0-033D-4A0A-BD4E-631F2A90CF2E}" srcOrd="6" destOrd="0" presId="urn:microsoft.com/office/officeart/2005/8/layout/chevron1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EB8E4F6-4267-418B-AE49-EAC73F2DBB67}" type="doc">
      <dgm:prSet loTypeId="urn:microsoft.com/office/officeart/2005/8/layout/chevron1" loCatId="process" qsTypeId="urn:microsoft.com/office/officeart/2005/8/quickstyle/simple4" qsCatId="simple" csTypeId="urn:microsoft.com/office/officeart/2005/8/colors/colorful2" csCatId="colorful" phldr="1"/>
      <dgm:spPr/>
    </dgm:pt>
    <dgm:pt modelId="{4B04069F-1954-4048-85F4-5C1DFBF19B87}">
      <dgm:prSet phldrT="[Testo]" custT="1"/>
      <dgm:spPr/>
      <dgm:t>
        <a:bodyPr/>
        <a:lstStyle/>
        <a:p>
          <a:r>
            <a:rPr lang="it-IT" sz="1700" b="1" dirty="0" err="1"/>
            <a:t>Strain</a:t>
          </a:r>
          <a:r>
            <a:rPr lang="it-IT" sz="1700" b="1" dirty="0"/>
            <a:t> </a:t>
          </a:r>
          <a:r>
            <a:rPr lang="it-IT" sz="1600" b="1" dirty="0" err="1"/>
            <a:t>preservation</a:t>
          </a:r>
          <a:endParaRPr lang="it-IT" sz="1700" b="1" dirty="0"/>
        </a:p>
      </dgm:t>
    </dgm:pt>
    <dgm:pt modelId="{BC3A2AFC-3400-4625-9B4F-C598E0081F24}" type="parTrans" cxnId="{7E7859A1-83F6-4F6B-AFC3-80CCB5E8AC6F}">
      <dgm:prSet/>
      <dgm:spPr/>
      <dgm:t>
        <a:bodyPr/>
        <a:lstStyle/>
        <a:p>
          <a:endParaRPr lang="it-IT"/>
        </a:p>
      </dgm:t>
    </dgm:pt>
    <dgm:pt modelId="{05697626-4462-49C5-9FDE-942BABBD11FB}" type="sibTrans" cxnId="{7E7859A1-83F6-4F6B-AFC3-80CCB5E8AC6F}">
      <dgm:prSet/>
      <dgm:spPr/>
      <dgm:t>
        <a:bodyPr/>
        <a:lstStyle/>
        <a:p>
          <a:endParaRPr lang="it-IT"/>
        </a:p>
      </dgm:t>
    </dgm:pt>
    <dgm:pt modelId="{8BB5B2C0-6510-419F-8116-5024D7B3B55F}">
      <dgm:prSet phldrT="[Testo]" custT="1"/>
      <dgm:spPr/>
      <dgm:t>
        <a:bodyPr/>
        <a:lstStyle/>
        <a:p>
          <a:r>
            <a:rPr lang="it-IT" sz="1700" b="1" dirty="0" err="1"/>
            <a:t>Spawn</a:t>
          </a:r>
          <a:r>
            <a:rPr lang="it-IT" sz="1700" b="1" dirty="0"/>
            <a:t> production</a:t>
          </a:r>
        </a:p>
      </dgm:t>
    </dgm:pt>
    <dgm:pt modelId="{6D45D377-C520-46B7-BB8A-9888AFAC3185}" type="parTrans" cxnId="{5E6B873D-1B87-46B7-B0FE-460039F41ED9}">
      <dgm:prSet/>
      <dgm:spPr/>
      <dgm:t>
        <a:bodyPr/>
        <a:lstStyle/>
        <a:p>
          <a:endParaRPr lang="it-IT"/>
        </a:p>
      </dgm:t>
    </dgm:pt>
    <dgm:pt modelId="{49FA6C7E-8A09-48C9-93CF-A276CC0A9DDA}" type="sibTrans" cxnId="{5E6B873D-1B87-46B7-B0FE-460039F41ED9}">
      <dgm:prSet/>
      <dgm:spPr/>
      <dgm:t>
        <a:bodyPr/>
        <a:lstStyle/>
        <a:p>
          <a:endParaRPr lang="it-IT"/>
        </a:p>
      </dgm:t>
    </dgm:pt>
    <dgm:pt modelId="{A8D7E602-2E00-4BB8-B4F2-249D7CD4C0AE}">
      <dgm:prSet phldrT="[Testo]" custT="1"/>
      <dgm:spPr/>
      <dgm:t>
        <a:bodyPr/>
        <a:lstStyle/>
        <a:p>
          <a:r>
            <a:rPr lang="it-IT" sz="1700" b="1" dirty="0" err="1"/>
            <a:t>Fungal</a:t>
          </a:r>
          <a:r>
            <a:rPr lang="it-IT" sz="1700" b="1" dirty="0"/>
            <a:t> </a:t>
          </a:r>
          <a:r>
            <a:rPr lang="it-IT" sz="1700" b="1" dirty="0" err="1"/>
            <a:t>pre-growth</a:t>
          </a:r>
          <a:endParaRPr lang="it-IT" sz="1700" b="1" dirty="0"/>
        </a:p>
      </dgm:t>
    </dgm:pt>
    <dgm:pt modelId="{11865999-4203-49BE-AEBE-5E8AFC4E8947}" type="parTrans" cxnId="{674925F2-43A0-41F6-8C6D-EFBFDD4416FE}">
      <dgm:prSet/>
      <dgm:spPr/>
      <dgm:t>
        <a:bodyPr/>
        <a:lstStyle/>
        <a:p>
          <a:endParaRPr lang="it-IT"/>
        </a:p>
      </dgm:t>
    </dgm:pt>
    <dgm:pt modelId="{2808E93B-0E04-4489-A54A-BB634BAAA17E}" type="sibTrans" cxnId="{674925F2-43A0-41F6-8C6D-EFBFDD4416FE}">
      <dgm:prSet/>
      <dgm:spPr/>
      <dgm:t>
        <a:bodyPr/>
        <a:lstStyle/>
        <a:p>
          <a:endParaRPr lang="it-IT"/>
        </a:p>
      </dgm:t>
    </dgm:pt>
    <dgm:pt modelId="{53910899-B9A4-4F01-99D2-2F5B785CDC6A}">
      <dgm:prSet phldrT="[Testo]" custT="1"/>
      <dgm:spPr/>
      <dgm:t>
        <a:bodyPr/>
        <a:lstStyle/>
        <a:p>
          <a:r>
            <a:rPr lang="it-IT" sz="1700" b="1" dirty="0" err="1"/>
            <a:t>Biomass</a:t>
          </a:r>
          <a:r>
            <a:rPr lang="it-IT" sz="1700" b="1" dirty="0"/>
            <a:t> </a:t>
          </a:r>
          <a:r>
            <a:rPr lang="it-IT" sz="1700" b="1" dirty="0" err="1"/>
            <a:t>pre</a:t>
          </a:r>
          <a:r>
            <a:rPr lang="it-IT" sz="1700" b="1" dirty="0"/>
            <a:t>-treatment</a:t>
          </a:r>
        </a:p>
      </dgm:t>
    </dgm:pt>
    <dgm:pt modelId="{AE26ED73-81BD-4AE8-BE3B-511FE0A04A0A}" type="parTrans" cxnId="{6F216596-E33B-4055-9848-4BC3A0FD27B7}">
      <dgm:prSet/>
      <dgm:spPr/>
      <dgm:t>
        <a:bodyPr/>
        <a:lstStyle/>
        <a:p>
          <a:endParaRPr lang="it-IT"/>
        </a:p>
      </dgm:t>
    </dgm:pt>
    <dgm:pt modelId="{F84F7E6D-6F1C-4025-A288-D959400E4E56}" type="sibTrans" cxnId="{6F216596-E33B-4055-9848-4BC3A0FD27B7}">
      <dgm:prSet/>
      <dgm:spPr/>
      <dgm:t>
        <a:bodyPr/>
        <a:lstStyle/>
        <a:p>
          <a:endParaRPr lang="it-IT"/>
        </a:p>
      </dgm:t>
    </dgm:pt>
    <dgm:pt modelId="{1BA3998B-E739-46DC-9929-8C7D52E3450E}" type="pres">
      <dgm:prSet presAssocID="{CEB8E4F6-4267-418B-AE49-EAC73F2DBB67}" presName="Name0" presStyleCnt="0">
        <dgm:presLayoutVars>
          <dgm:dir/>
          <dgm:animLvl val="lvl"/>
          <dgm:resizeHandles val="exact"/>
        </dgm:presLayoutVars>
      </dgm:prSet>
      <dgm:spPr/>
    </dgm:pt>
    <dgm:pt modelId="{7E25533F-4F92-4AC7-86FB-0A62E809A51F}" type="pres">
      <dgm:prSet presAssocID="{4B04069F-1954-4048-85F4-5C1DFBF19B87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E3C07F1A-B722-4032-96E1-1193B41E1665}" type="pres">
      <dgm:prSet presAssocID="{05697626-4462-49C5-9FDE-942BABBD11FB}" presName="parTxOnlySpace" presStyleCnt="0"/>
      <dgm:spPr/>
    </dgm:pt>
    <dgm:pt modelId="{CF43923E-B954-447B-A5D2-D42EA7D425F2}" type="pres">
      <dgm:prSet presAssocID="{8BB5B2C0-6510-419F-8116-5024D7B3B55F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F0750577-5804-44F5-AEB7-53DC56614BF5}" type="pres">
      <dgm:prSet presAssocID="{49FA6C7E-8A09-48C9-93CF-A276CC0A9DDA}" presName="parTxOnlySpace" presStyleCnt="0"/>
      <dgm:spPr/>
    </dgm:pt>
    <dgm:pt modelId="{3FA2037B-2978-4E6C-BC7E-A88297BBA5BC}" type="pres">
      <dgm:prSet presAssocID="{A8D7E602-2E00-4BB8-B4F2-249D7CD4C0AE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5E027445-D904-420B-9347-F80A14A073AB}" type="pres">
      <dgm:prSet presAssocID="{2808E93B-0E04-4489-A54A-BB634BAAA17E}" presName="parTxOnlySpace" presStyleCnt="0"/>
      <dgm:spPr/>
    </dgm:pt>
    <dgm:pt modelId="{BC1279F0-033D-4A0A-BD4E-631F2A90CF2E}" type="pres">
      <dgm:prSet presAssocID="{53910899-B9A4-4F01-99D2-2F5B785CDC6A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nl-NL"/>
        </a:p>
      </dgm:t>
    </dgm:pt>
  </dgm:ptLst>
  <dgm:cxnLst>
    <dgm:cxn modelId="{1AD3FD17-BE6F-4EAA-875B-000CF4C0B3EF}" type="presOf" srcId="{CEB8E4F6-4267-418B-AE49-EAC73F2DBB67}" destId="{1BA3998B-E739-46DC-9929-8C7D52E3450E}" srcOrd="0" destOrd="0" presId="urn:microsoft.com/office/officeart/2005/8/layout/chevron1"/>
    <dgm:cxn modelId="{637C25D6-29E5-48A5-921B-65C0C0F5A89A}" type="presOf" srcId="{4B04069F-1954-4048-85F4-5C1DFBF19B87}" destId="{7E25533F-4F92-4AC7-86FB-0A62E809A51F}" srcOrd="0" destOrd="0" presId="urn:microsoft.com/office/officeart/2005/8/layout/chevron1"/>
    <dgm:cxn modelId="{76AEF211-20DA-489A-B600-79E0E98CA435}" type="presOf" srcId="{8BB5B2C0-6510-419F-8116-5024D7B3B55F}" destId="{CF43923E-B954-447B-A5D2-D42EA7D425F2}" srcOrd="0" destOrd="0" presId="urn:microsoft.com/office/officeart/2005/8/layout/chevron1"/>
    <dgm:cxn modelId="{9F59CD63-747C-405E-BD73-DCF0E30B3810}" type="presOf" srcId="{A8D7E602-2E00-4BB8-B4F2-249D7CD4C0AE}" destId="{3FA2037B-2978-4E6C-BC7E-A88297BBA5BC}" srcOrd="0" destOrd="0" presId="urn:microsoft.com/office/officeart/2005/8/layout/chevron1"/>
    <dgm:cxn modelId="{7E7859A1-83F6-4F6B-AFC3-80CCB5E8AC6F}" srcId="{CEB8E4F6-4267-418B-AE49-EAC73F2DBB67}" destId="{4B04069F-1954-4048-85F4-5C1DFBF19B87}" srcOrd="0" destOrd="0" parTransId="{BC3A2AFC-3400-4625-9B4F-C598E0081F24}" sibTransId="{05697626-4462-49C5-9FDE-942BABBD11FB}"/>
    <dgm:cxn modelId="{6F216596-E33B-4055-9848-4BC3A0FD27B7}" srcId="{CEB8E4F6-4267-418B-AE49-EAC73F2DBB67}" destId="{53910899-B9A4-4F01-99D2-2F5B785CDC6A}" srcOrd="3" destOrd="0" parTransId="{AE26ED73-81BD-4AE8-BE3B-511FE0A04A0A}" sibTransId="{F84F7E6D-6F1C-4025-A288-D959400E4E56}"/>
    <dgm:cxn modelId="{5E6B873D-1B87-46B7-B0FE-460039F41ED9}" srcId="{CEB8E4F6-4267-418B-AE49-EAC73F2DBB67}" destId="{8BB5B2C0-6510-419F-8116-5024D7B3B55F}" srcOrd="1" destOrd="0" parTransId="{6D45D377-C520-46B7-BB8A-9888AFAC3185}" sibTransId="{49FA6C7E-8A09-48C9-93CF-A276CC0A9DDA}"/>
    <dgm:cxn modelId="{674925F2-43A0-41F6-8C6D-EFBFDD4416FE}" srcId="{CEB8E4F6-4267-418B-AE49-EAC73F2DBB67}" destId="{A8D7E602-2E00-4BB8-B4F2-249D7CD4C0AE}" srcOrd="2" destOrd="0" parTransId="{11865999-4203-49BE-AEBE-5E8AFC4E8947}" sibTransId="{2808E93B-0E04-4489-A54A-BB634BAAA17E}"/>
    <dgm:cxn modelId="{49A03EB8-7815-4177-B8BD-EE157E46A0D7}" type="presOf" srcId="{53910899-B9A4-4F01-99D2-2F5B785CDC6A}" destId="{BC1279F0-033D-4A0A-BD4E-631F2A90CF2E}" srcOrd="0" destOrd="0" presId="urn:microsoft.com/office/officeart/2005/8/layout/chevron1"/>
    <dgm:cxn modelId="{69AC59EF-56F6-492A-87BA-3AF44A46E864}" type="presParOf" srcId="{1BA3998B-E739-46DC-9929-8C7D52E3450E}" destId="{7E25533F-4F92-4AC7-86FB-0A62E809A51F}" srcOrd="0" destOrd="0" presId="urn:microsoft.com/office/officeart/2005/8/layout/chevron1"/>
    <dgm:cxn modelId="{AAD67B2A-A87B-49B5-B8C3-26CB92675211}" type="presParOf" srcId="{1BA3998B-E739-46DC-9929-8C7D52E3450E}" destId="{E3C07F1A-B722-4032-96E1-1193B41E1665}" srcOrd="1" destOrd="0" presId="urn:microsoft.com/office/officeart/2005/8/layout/chevron1"/>
    <dgm:cxn modelId="{AFE3C256-2497-44DD-B6EF-652AC420D2BF}" type="presParOf" srcId="{1BA3998B-E739-46DC-9929-8C7D52E3450E}" destId="{CF43923E-B954-447B-A5D2-D42EA7D425F2}" srcOrd="2" destOrd="0" presId="urn:microsoft.com/office/officeart/2005/8/layout/chevron1"/>
    <dgm:cxn modelId="{3591E2CC-9B3F-4D3E-ABC3-3B3ECA4D7A45}" type="presParOf" srcId="{1BA3998B-E739-46DC-9929-8C7D52E3450E}" destId="{F0750577-5804-44F5-AEB7-53DC56614BF5}" srcOrd="3" destOrd="0" presId="urn:microsoft.com/office/officeart/2005/8/layout/chevron1"/>
    <dgm:cxn modelId="{769919F5-BAE7-4ED4-8CD5-F81D5FB8C43D}" type="presParOf" srcId="{1BA3998B-E739-46DC-9929-8C7D52E3450E}" destId="{3FA2037B-2978-4E6C-BC7E-A88297BBA5BC}" srcOrd="4" destOrd="0" presId="urn:microsoft.com/office/officeart/2005/8/layout/chevron1"/>
    <dgm:cxn modelId="{331AE65D-C684-4805-962E-531E2C95B228}" type="presParOf" srcId="{1BA3998B-E739-46DC-9929-8C7D52E3450E}" destId="{5E027445-D904-420B-9347-F80A14A073AB}" srcOrd="5" destOrd="0" presId="urn:microsoft.com/office/officeart/2005/8/layout/chevron1"/>
    <dgm:cxn modelId="{8118D905-0815-474F-B6D3-4E563787F1C5}" type="presParOf" srcId="{1BA3998B-E739-46DC-9929-8C7D52E3450E}" destId="{BC1279F0-033D-4A0A-BD4E-631F2A90CF2E}" srcOrd="6" destOrd="0" presId="urn:microsoft.com/office/officeart/2005/8/layout/chevron1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B93C00-6F18-4378-B9DE-E75BC3D8B7E4}">
      <dsp:nvSpPr>
        <dsp:cNvPr id="0" name=""/>
        <dsp:cNvSpPr/>
      </dsp:nvSpPr>
      <dsp:spPr>
        <a:xfrm rot="10800000">
          <a:off x="1788778" y="0"/>
          <a:ext cx="3472335" cy="792720"/>
        </a:xfrm>
        <a:prstGeom prst="nonIsoscelesTrapezoid">
          <a:avLst>
            <a:gd name="adj1" fmla="val 0"/>
            <a:gd name="adj2" fmla="val 4513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perspectiveLeft" zoom="95000"/>
          <a:lightRig rig="flat" dir="t"/>
        </a:scene3d>
        <a:sp3d z="-60000" extrusionH="635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900" kern="1200" noProof="0" dirty="0">
              <a:solidFill>
                <a:schemeClr val="bg2">
                  <a:lumMod val="25000"/>
                </a:schemeClr>
              </a:solidFill>
            </a:rPr>
            <a:t>	Mushrooms</a:t>
          </a:r>
        </a:p>
      </dsp:txBody>
      <dsp:txXfrm rot="10800000">
        <a:off x="2146534" y="0"/>
        <a:ext cx="3114579" cy="792720"/>
      </dsp:txXfrm>
    </dsp:sp>
    <dsp:sp modelId="{03CBDC9C-C4B7-4F5D-9F46-89A0DA45F886}">
      <dsp:nvSpPr>
        <dsp:cNvPr id="0" name=""/>
        <dsp:cNvSpPr/>
      </dsp:nvSpPr>
      <dsp:spPr>
        <a:xfrm>
          <a:off x="1431023" y="0"/>
          <a:ext cx="715511" cy="792720"/>
        </a:xfrm>
        <a:prstGeom prst="trapezoid">
          <a:avLst>
            <a:gd name="adj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perspectiveLeft" zoom="95000"/>
          <a:lightRig rig="flat" dir="t"/>
        </a:scene3d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300" kern="1200" noProof="0" dirty="0">
              <a:solidFill>
                <a:schemeClr val="accent1">
                  <a:lumMod val="50000"/>
                </a:schemeClr>
              </a:solidFill>
            </a:rPr>
            <a:t>Food</a:t>
          </a:r>
        </a:p>
      </dsp:txBody>
      <dsp:txXfrm>
        <a:off x="1431023" y="0"/>
        <a:ext cx="715511" cy="792720"/>
      </dsp:txXfrm>
    </dsp:sp>
    <dsp:sp modelId="{20D65830-A41A-485C-BA51-2B5E7F8F3DD1}">
      <dsp:nvSpPr>
        <dsp:cNvPr id="0" name=""/>
        <dsp:cNvSpPr/>
      </dsp:nvSpPr>
      <dsp:spPr>
        <a:xfrm rot="10800000">
          <a:off x="2146534" y="792720"/>
          <a:ext cx="3114579" cy="792720"/>
        </a:xfrm>
        <a:prstGeom prst="nonIsoscelesTrapezoid">
          <a:avLst>
            <a:gd name="adj1" fmla="val 0"/>
            <a:gd name="adj2" fmla="val 4513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2">
              <a:hueOff val="-741071"/>
              <a:satOff val="3550"/>
              <a:lumOff val="3284"/>
              <a:alphaOff val="0"/>
            </a:schemeClr>
          </a:solidFill>
          <a:prstDash val="solid"/>
        </a:ln>
        <a:effectLst/>
        <a:scene3d>
          <a:camera prst="perspectiveLeft" zoom="95000"/>
          <a:lightRig rig="flat" dir="t"/>
        </a:scene3d>
        <a:sp3d z="-60000" extrusionH="635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900" kern="1200" noProof="0" dirty="0">
              <a:solidFill>
                <a:schemeClr val="bg2">
                  <a:lumMod val="25000"/>
                </a:schemeClr>
              </a:solidFill>
            </a:rPr>
            <a:t>(+ improved digestibility)</a:t>
          </a:r>
        </a:p>
      </dsp:txBody>
      <dsp:txXfrm rot="10800000">
        <a:off x="2504290" y="792720"/>
        <a:ext cx="2756823" cy="792720"/>
      </dsp:txXfrm>
    </dsp:sp>
    <dsp:sp modelId="{50232DCE-62AB-4CC1-8F43-6E5C6177E250}">
      <dsp:nvSpPr>
        <dsp:cNvPr id="0" name=""/>
        <dsp:cNvSpPr/>
      </dsp:nvSpPr>
      <dsp:spPr>
        <a:xfrm>
          <a:off x="1073267" y="792720"/>
          <a:ext cx="1431023" cy="792720"/>
        </a:xfrm>
        <a:prstGeom prst="trapezoid">
          <a:avLst>
            <a:gd name="adj" fmla="val 45130"/>
          </a:avLst>
        </a:prstGeom>
        <a:solidFill>
          <a:schemeClr val="accent2">
            <a:hueOff val="-741071"/>
            <a:satOff val="3550"/>
            <a:lumOff val="3284"/>
            <a:alphaOff val="0"/>
          </a:schemeClr>
        </a:solidFill>
        <a:ln>
          <a:noFill/>
        </a:ln>
        <a:effectLst/>
        <a:scene3d>
          <a:camera prst="perspectiveLeft" zoom="95000"/>
          <a:lightRig rig="flat" dir="t"/>
        </a:scene3d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300" kern="1200" noProof="0" dirty="0">
              <a:solidFill>
                <a:schemeClr val="accent1">
                  <a:lumMod val="50000"/>
                </a:schemeClr>
              </a:solidFill>
            </a:rPr>
            <a:t>Feed</a:t>
          </a:r>
        </a:p>
      </dsp:txBody>
      <dsp:txXfrm>
        <a:off x="1323696" y="792720"/>
        <a:ext cx="930164" cy="792720"/>
      </dsp:txXfrm>
    </dsp:sp>
    <dsp:sp modelId="{78C8407D-7F66-48C8-8900-D399B6F916E9}">
      <dsp:nvSpPr>
        <dsp:cNvPr id="0" name=""/>
        <dsp:cNvSpPr/>
      </dsp:nvSpPr>
      <dsp:spPr>
        <a:xfrm rot="10800000">
          <a:off x="2504290" y="1585440"/>
          <a:ext cx="2756823" cy="792720"/>
        </a:xfrm>
        <a:prstGeom prst="nonIsoscelesTrapezoid">
          <a:avLst>
            <a:gd name="adj1" fmla="val 0"/>
            <a:gd name="adj2" fmla="val 4513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2">
              <a:hueOff val="-1482143"/>
              <a:satOff val="7100"/>
              <a:lumOff val="6569"/>
              <a:alphaOff val="0"/>
            </a:schemeClr>
          </a:solidFill>
          <a:prstDash val="solid"/>
        </a:ln>
        <a:effectLst/>
        <a:scene3d>
          <a:camera prst="perspectiveLeft" zoom="95000"/>
          <a:lightRig rig="flat" dir="t"/>
        </a:scene3d>
        <a:sp3d z="-60000" extrusionH="635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900" kern="1200" noProof="0" dirty="0">
              <a:solidFill>
                <a:schemeClr val="bg2">
                  <a:lumMod val="25000"/>
                </a:schemeClr>
              </a:solidFill>
            </a:rPr>
            <a:t>Paper, Cardboard, Textiles</a:t>
          </a:r>
        </a:p>
      </dsp:txBody>
      <dsp:txXfrm rot="10800000">
        <a:off x="2862046" y="1585440"/>
        <a:ext cx="2399067" cy="792720"/>
      </dsp:txXfrm>
    </dsp:sp>
    <dsp:sp modelId="{E756D218-153D-40AC-BFFF-4C86F343805D}">
      <dsp:nvSpPr>
        <dsp:cNvPr id="0" name=""/>
        <dsp:cNvSpPr/>
      </dsp:nvSpPr>
      <dsp:spPr>
        <a:xfrm>
          <a:off x="715511" y="1585440"/>
          <a:ext cx="2146534" cy="792720"/>
        </a:xfrm>
        <a:prstGeom prst="trapezoid">
          <a:avLst>
            <a:gd name="adj" fmla="val 45130"/>
          </a:avLst>
        </a:prstGeom>
        <a:solidFill>
          <a:schemeClr val="accent2">
            <a:hueOff val="-1482143"/>
            <a:satOff val="7100"/>
            <a:lumOff val="6569"/>
            <a:alphaOff val="0"/>
          </a:schemeClr>
        </a:solidFill>
        <a:ln>
          <a:noFill/>
        </a:ln>
        <a:effectLst/>
        <a:scene3d>
          <a:camera prst="perspectiveLeft" zoom="95000"/>
          <a:lightRig rig="flat" dir="t"/>
        </a:scene3d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300" b="1" kern="1200" noProof="0" dirty="0">
              <a:solidFill>
                <a:schemeClr val="accent1">
                  <a:lumMod val="50000"/>
                </a:schemeClr>
              </a:solidFill>
            </a:rPr>
            <a:t>Materials (Fibre)</a:t>
          </a:r>
        </a:p>
      </dsp:txBody>
      <dsp:txXfrm>
        <a:off x="1091155" y="1585440"/>
        <a:ext cx="1395247" cy="792720"/>
      </dsp:txXfrm>
    </dsp:sp>
    <dsp:sp modelId="{8F1B0C21-158B-4780-8E20-D3BEB1E6B38D}">
      <dsp:nvSpPr>
        <dsp:cNvPr id="0" name=""/>
        <dsp:cNvSpPr/>
      </dsp:nvSpPr>
      <dsp:spPr>
        <a:xfrm rot="10800000">
          <a:off x="2862046" y="2378159"/>
          <a:ext cx="2399067" cy="792720"/>
        </a:xfrm>
        <a:prstGeom prst="nonIsoscelesTrapezoid">
          <a:avLst>
            <a:gd name="adj1" fmla="val 0"/>
            <a:gd name="adj2" fmla="val 4513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2">
              <a:hueOff val="-2223214"/>
              <a:satOff val="10650"/>
              <a:lumOff val="9853"/>
              <a:alphaOff val="0"/>
            </a:schemeClr>
          </a:solidFill>
          <a:prstDash val="solid"/>
        </a:ln>
        <a:effectLst/>
        <a:scene3d>
          <a:camera prst="perspectiveLeft" zoom="95000"/>
          <a:lightRig rig="flat" dir="t"/>
        </a:scene3d>
        <a:sp3d z="-60000" extrusionH="635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900" kern="1200" noProof="0" dirty="0">
              <a:solidFill>
                <a:schemeClr val="bg2">
                  <a:lumMod val="25000"/>
                </a:schemeClr>
              </a:solidFill>
            </a:rPr>
            <a:t>Sugars </a:t>
          </a:r>
          <a:r>
            <a:rPr lang="en-GB" sz="1900" kern="1200" noProof="0" dirty="0">
              <a:solidFill>
                <a:schemeClr val="bg2">
                  <a:lumMod val="25000"/>
                </a:schemeClr>
              </a:solidFill>
              <a:sym typeface="Wingdings" panose="05000000000000000000" pitchFamily="2" charset="2"/>
            </a:rPr>
            <a:t> </a:t>
          </a:r>
          <a:r>
            <a:rPr lang="en-GB" sz="1900" kern="1200" noProof="0" dirty="0" err="1">
              <a:solidFill>
                <a:schemeClr val="bg2">
                  <a:lumMod val="25000"/>
                </a:schemeClr>
              </a:solidFill>
              <a:sym typeface="Wingdings" panose="05000000000000000000" pitchFamily="2" charset="2"/>
            </a:rPr>
            <a:t>EtOH</a:t>
          </a:r>
          <a:r>
            <a:rPr lang="en-GB" sz="1900" kern="1200" noProof="0" dirty="0">
              <a:solidFill>
                <a:schemeClr val="bg2">
                  <a:lumMod val="25000"/>
                </a:schemeClr>
              </a:solidFill>
              <a:sym typeface="Wingdings" panose="05000000000000000000" pitchFamily="2" charset="2"/>
            </a:rPr>
            <a:t>, LA/PLA, VFAs</a:t>
          </a:r>
          <a:endParaRPr lang="en-GB" sz="1900" kern="1200" noProof="0" dirty="0">
            <a:solidFill>
              <a:schemeClr val="bg2">
                <a:lumMod val="25000"/>
              </a:schemeClr>
            </a:solidFill>
          </a:endParaRPr>
        </a:p>
      </dsp:txBody>
      <dsp:txXfrm rot="10800000">
        <a:off x="3219801" y="2378159"/>
        <a:ext cx="2041312" cy="792720"/>
      </dsp:txXfrm>
    </dsp:sp>
    <dsp:sp modelId="{C9948B98-9B40-4DCD-BE32-A51126D7046E}">
      <dsp:nvSpPr>
        <dsp:cNvPr id="0" name=""/>
        <dsp:cNvSpPr/>
      </dsp:nvSpPr>
      <dsp:spPr>
        <a:xfrm>
          <a:off x="357755" y="2378159"/>
          <a:ext cx="2862046" cy="792720"/>
        </a:xfrm>
        <a:prstGeom prst="trapezoid">
          <a:avLst>
            <a:gd name="adj" fmla="val 45130"/>
          </a:avLst>
        </a:prstGeom>
        <a:solidFill>
          <a:schemeClr val="accent2">
            <a:hueOff val="-2223214"/>
            <a:satOff val="10650"/>
            <a:lumOff val="9853"/>
            <a:alphaOff val="0"/>
          </a:schemeClr>
        </a:solidFill>
        <a:ln>
          <a:noFill/>
        </a:ln>
        <a:effectLst/>
        <a:scene3d>
          <a:camera prst="perspectiveLeft" zoom="95000"/>
          <a:lightRig rig="flat" dir="t"/>
        </a:scene3d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300" kern="1200" noProof="0" dirty="0">
              <a:solidFill>
                <a:schemeClr val="accent1">
                  <a:lumMod val="50000"/>
                </a:schemeClr>
              </a:solidFill>
            </a:rPr>
            <a:t>Bulk chemicals</a:t>
          </a:r>
        </a:p>
      </dsp:txBody>
      <dsp:txXfrm>
        <a:off x="858613" y="2378159"/>
        <a:ext cx="1860329" cy="792720"/>
      </dsp:txXfrm>
    </dsp:sp>
    <dsp:sp modelId="{40D5BD57-7042-4E0F-A6EB-E8574C362EB2}">
      <dsp:nvSpPr>
        <dsp:cNvPr id="0" name=""/>
        <dsp:cNvSpPr/>
      </dsp:nvSpPr>
      <dsp:spPr>
        <a:xfrm rot="10800000">
          <a:off x="3219801" y="3170879"/>
          <a:ext cx="2041312" cy="792720"/>
        </a:xfrm>
        <a:prstGeom prst="nonIsoscelesTrapezoid">
          <a:avLst>
            <a:gd name="adj1" fmla="val 0"/>
            <a:gd name="adj2" fmla="val 4513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2">
              <a:hueOff val="-2964286"/>
              <a:satOff val="14200"/>
              <a:lumOff val="13137"/>
              <a:alphaOff val="0"/>
            </a:schemeClr>
          </a:solidFill>
          <a:prstDash val="solid"/>
        </a:ln>
        <a:effectLst/>
        <a:scene3d>
          <a:camera prst="perspectiveLeft" zoom="95000"/>
          <a:lightRig rig="flat" dir="t"/>
        </a:scene3d>
        <a:sp3d z="-60000" extrusionH="635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900" kern="1200" noProof="0" dirty="0">
              <a:solidFill>
                <a:schemeClr val="bg2">
                  <a:lumMod val="25000"/>
                </a:schemeClr>
              </a:solidFill>
            </a:rPr>
            <a:t>CH</a:t>
          </a:r>
          <a:r>
            <a:rPr lang="en-GB" sz="1900" kern="1200" baseline="-25000" noProof="0" dirty="0">
              <a:solidFill>
                <a:schemeClr val="bg2">
                  <a:lumMod val="25000"/>
                </a:schemeClr>
              </a:solidFill>
            </a:rPr>
            <a:t>4</a:t>
          </a:r>
          <a:r>
            <a:rPr lang="en-GB" sz="1900" kern="1200" noProof="0" dirty="0">
              <a:solidFill>
                <a:schemeClr val="bg2">
                  <a:lumMod val="25000"/>
                </a:schemeClr>
              </a:solidFill>
            </a:rPr>
            <a:t>, CH</a:t>
          </a:r>
          <a:r>
            <a:rPr lang="en-GB" sz="1900" kern="1200" baseline="-25000" noProof="0" dirty="0">
              <a:solidFill>
                <a:schemeClr val="bg2">
                  <a:lumMod val="25000"/>
                </a:schemeClr>
              </a:solidFill>
            </a:rPr>
            <a:t>3</a:t>
          </a:r>
          <a:r>
            <a:rPr lang="en-GB" sz="1900" kern="1200" noProof="0" dirty="0">
              <a:solidFill>
                <a:schemeClr val="bg2">
                  <a:lumMod val="25000"/>
                </a:schemeClr>
              </a:solidFill>
            </a:rPr>
            <a:t>OH</a:t>
          </a:r>
        </a:p>
      </dsp:txBody>
      <dsp:txXfrm rot="10800000">
        <a:off x="3577557" y="3170879"/>
        <a:ext cx="1683556" cy="792720"/>
      </dsp:txXfrm>
    </dsp:sp>
    <dsp:sp modelId="{212EB71D-0A61-4DF7-AA30-D293794141D0}">
      <dsp:nvSpPr>
        <dsp:cNvPr id="0" name=""/>
        <dsp:cNvSpPr/>
      </dsp:nvSpPr>
      <dsp:spPr>
        <a:xfrm>
          <a:off x="0" y="3125948"/>
          <a:ext cx="3577557" cy="792720"/>
        </a:xfrm>
        <a:prstGeom prst="trapezoid">
          <a:avLst>
            <a:gd name="adj" fmla="val 45130"/>
          </a:avLst>
        </a:prstGeom>
        <a:solidFill>
          <a:schemeClr val="accent2">
            <a:hueOff val="-2964286"/>
            <a:satOff val="14200"/>
            <a:lumOff val="13137"/>
            <a:alphaOff val="0"/>
          </a:schemeClr>
        </a:solidFill>
        <a:ln>
          <a:noFill/>
        </a:ln>
        <a:effectLst/>
        <a:scene3d>
          <a:camera prst="perspectiveLeft" zoom="95000"/>
          <a:lightRig rig="flat" dir="t"/>
        </a:scene3d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300" b="1" u="none" kern="1200" noProof="0" dirty="0">
              <a:solidFill>
                <a:schemeClr val="accent5">
                  <a:lumMod val="50000"/>
                </a:schemeClr>
              </a:solidFill>
              <a:effectLst/>
            </a:rPr>
            <a:t>Energy &amp; Fuel</a:t>
          </a:r>
        </a:p>
      </dsp:txBody>
      <dsp:txXfrm>
        <a:off x="626072" y="3125948"/>
        <a:ext cx="2325412" cy="79272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25533F-4F92-4AC7-86FB-0A62E809A51F}">
      <dsp:nvSpPr>
        <dsp:cNvPr id="0" name=""/>
        <dsp:cNvSpPr/>
      </dsp:nvSpPr>
      <dsp:spPr>
        <a:xfrm>
          <a:off x="3923" y="2423392"/>
          <a:ext cx="2283620" cy="913448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009" tIns="22670" rIns="22670" bIns="226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700" b="1" kern="1200" dirty="0" err="1"/>
            <a:t>Strain</a:t>
          </a:r>
          <a:r>
            <a:rPr lang="it-IT" sz="1700" b="1" kern="1200" dirty="0"/>
            <a:t> </a:t>
          </a:r>
          <a:r>
            <a:rPr lang="it-IT" sz="1600" b="1" kern="1200" dirty="0" err="1"/>
            <a:t>preservation</a:t>
          </a:r>
          <a:endParaRPr lang="it-IT" sz="1700" b="1" kern="1200" dirty="0"/>
        </a:p>
      </dsp:txBody>
      <dsp:txXfrm>
        <a:off x="460647" y="2423392"/>
        <a:ext cx="1370172" cy="913448"/>
      </dsp:txXfrm>
    </dsp:sp>
    <dsp:sp modelId="{CF43923E-B954-447B-A5D2-D42EA7D425F2}">
      <dsp:nvSpPr>
        <dsp:cNvPr id="0" name=""/>
        <dsp:cNvSpPr/>
      </dsp:nvSpPr>
      <dsp:spPr>
        <a:xfrm>
          <a:off x="2059181" y="2423392"/>
          <a:ext cx="2283620" cy="913448"/>
        </a:xfrm>
        <a:prstGeom prst="chevron">
          <a:avLst/>
        </a:prstGeom>
        <a:gradFill rotWithShape="0">
          <a:gsLst>
            <a:gs pos="0">
              <a:schemeClr val="accent2">
                <a:hueOff val="-988095"/>
                <a:satOff val="4733"/>
                <a:lumOff val="4379"/>
                <a:alphaOff val="0"/>
                <a:tint val="96000"/>
                <a:lumMod val="100000"/>
              </a:schemeClr>
            </a:gs>
            <a:gs pos="78000">
              <a:schemeClr val="accent2">
                <a:hueOff val="-988095"/>
                <a:satOff val="4733"/>
                <a:lumOff val="4379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009" tIns="22670" rIns="22670" bIns="226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700" b="1" kern="1200" dirty="0" err="1"/>
            <a:t>Spawn</a:t>
          </a:r>
          <a:r>
            <a:rPr lang="it-IT" sz="1700" b="1" kern="1200" dirty="0"/>
            <a:t> production</a:t>
          </a:r>
        </a:p>
      </dsp:txBody>
      <dsp:txXfrm>
        <a:off x="2515905" y="2423392"/>
        <a:ext cx="1370172" cy="913448"/>
      </dsp:txXfrm>
    </dsp:sp>
    <dsp:sp modelId="{3FA2037B-2978-4E6C-BC7E-A88297BBA5BC}">
      <dsp:nvSpPr>
        <dsp:cNvPr id="0" name=""/>
        <dsp:cNvSpPr/>
      </dsp:nvSpPr>
      <dsp:spPr>
        <a:xfrm>
          <a:off x="4114440" y="2423392"/>
          <a:ext cx="2283620" cy="913448"/>
        </a:xfrm>
        <a:prstGeom prst="chevron">
          <a:avLst/>
        </a:prstGeom>
        <a:gradFill rotWithShape="0">
          <a:gsLst>
            <a:gs pos="0">
              <a:schemeClr val="accent2">
                <a:hueOff val="-1976191"/>
                <a:satOff val="9467"/>
                <a:lumOff val="8758"/>
                <a:alphaOff val="0"/>
                <a:tint val="96000"/>
                <a:lumMod val="100000"/>
              </a:schemeClr>
            </a:gs>
            <a:gs pos="78000">
              <a:schemeClr val="accent2">
                <a:hueOff val="-1976191"/>
                <a:satOff val="9467"/>
                <a:lumOff val="8758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009" tIns="22670" rIns="22670" bIns="226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700" b="1" kern="1200" dirty="0" err="1"/>
            <a:t>Fungal</a:t>
          </a:r>
          <a:r>
            <a:rPr lang="it-IT" sz="1700" b="1" kern="1200" dirty="0"/>
            <a:t> </a:t>
          </a:r>
          <a:r>
            <a:rPr lang="it-IT" sz="1700" b="1" kern="1200" dirty="0" err="1"/>
            <a:t>pre-growth</a:t>
          </a:r>
          <a:endParaRPr lang="it-IT" sz="1700" b="1" kern="1200" dirty="0"/>
        </a:p>
      </dsp:txBody>
      <dsp:txXfrm>
        <a:off x="4571164" y="2423392"/>
        <a:ext cx="1370172" cy="913448"/>
      </dsp:txXfrm>
    </dsp:sp>
    <dsp:sp modelId="{BC1279F0-033D-4A0A-BD4E-631F2A90CF2E}">
      <dsp:nvSpPr>
        <dsp:cNvPr id="0" name=""/>
        <dsp:cNvSpPr/>
      </dsp:nvSpPr>
      <dsp:spPr>
        <a:xfrm>
          <a:off x="6169699" y="2423392"/>
          <a:ext cx="2283620" cy="913448"/>
        </a:xfrm>
        <a:prstGeom prst="chevron">
          <a:avLst/>
        </a:prstGeom>
        <a:gradFill rotWithShape="0">
          <a:gsLst>
            <a:gs pos="0">
              <a:schemeClr val="accent2">
                <a:hueOff val="-2964286"/>
                <a:satOff val="14200"/>
                <a:lumOff val="13137"/>
                <a:alphaOff val="0"/>
                <a:tint val="96000"/>
                <a:lumMod val="100000"/>
              </a:schemeClr>
            </a:gs>
            <a:gs pos="78000">
              <a:schemeClr val="accent2">
                <a:hueOff val="-2964286"/>
                <a:satOff val="14200"/>
                <a:lumOff val="13137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009" tIns="22670" rIns="22670" bIns="226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700" b="1" kern="1200" dirty="0" err="1"/>
            <a:t>Biomass</a:t>
          </a:r>
          <a:r>
            <a:rPr lang="it-IT" sz="1700" b="1" kern="1200" dirty="0"/>
            <a:t> </a:t>
          </a:r>
          <a:r>
            <a:rPr lang="it-IT" sz="1700" b="1" kern="1200" dirty="0" err="1"/>
            <a:t>pre</a:t>
          </a:r>
          <a:r>
            <a:rPr lang="it-IT" sz="1700" b="1" kern="1200" dirty="0"/>
            <a:t>-treatment</a:t>
          </a:r>
        </a:p>
      </dsp:txBody>
      <dsp:txXfrm>
        <a:off x="6626423" y="2423392"/>
        <a:ext cx="1370172" cy="91344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25533F-4F92-4AC7-86FB-0A62E809A51F}">
      <dsp:nvSpPr>
        <dsp:cNvPr id="0" name=""/>
        <dsp:cNvSpPr/>
      </dsp:nvSpPr>
      <dsp:spPr>
        <a:xfrm>
          <a:off x="3735" y="2307610"/>
          <a:ext cx="2174516" cy="869806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009" tIns="22670" rIns="22670" bIns="226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700" b="1" kern="1200" dirty="0" err="1"/>
            <a:t>Strain</a:t>
          </a:r>
          <a:r>
            <a:rPr lang="it-IT" sz="1700" b="1" kern="1200" dirty="0"/>
            <a:t> </a:t>
          </a:r>
          <a:r>
            <a:rPr lang="it-IT" sz="1600" b="1" kern="1200" dirty="0" err="1"/>
            <a:t>preservation</a:t>
          </a:r>
          <a:endParaRPr lang="it-IT" sz="1700" b="1" kern="1200" dirty="0"/>
        </a:p>
      </dsp:txBody>
      <dsp:txXfrm>
        <a:off x="438638" y="2307610"/>
        <a:ext cx="1304710" cy="869806"/>
      </dsp:txXfrm>
    </dsp:sp>
    <dsp:sp modelId="{CF43923E-B954-447B-A5D2-D42EA7D425F2}">
      <dsp:nvSpPr>
        <dsp:cNvPr id="0" name=""/>
        <dsp:cNvSpPr/>
      </dsp:nvSpPr>
      <dsp:spPr>
        <a:xfrm>
          <a:off x="1960800" y="2307610"/>
          <a:ext cx="2174516" cy="869806"/>
        </a:xfrm>
        <a:prstGeom prst="chevron">
          <a:avLst/>
        </a:prstGeom>
        <a:gradFill rotWithShape="0">
          <a:gsLst>
            <a:gs pos="0">
              <a:schemeClr val="accent2">
                <a:hueOff val="-988095"/>
                <a:satOff val="4733"/>
                <a:lumOff val="4379"/>
                <a:alphaOff val="0"/>
                <a:tint val="96000"/>
                <a:lumMod val="100000"/>
              </a:schemeClr>
            </a:gs>
            <a:gs pos="78000">
              <a:schemeClr val="accent2">
                <a:hueOff val="-988095"/>
                <a:satOff val="4733"/>
                <a:lumOff val="4379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009" tIns="22670" rIns="22670" bIns="226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700" b="1" kern="1200" dirty="0" err="1"/>
            <a:t>Spawn</a:t>
          </a:r>
          <a:r>
            <a:rPr lang="it-IT" sz="1700" b="1" kern="1200" dirty="0"/>
            <a:t> production</a:t>
          </a:r>
        </a:p>
      </dsp:txBody>
      <dsp:txXfrm>
        <a:off x="2395703" y="2307610"/>
        <a:ext cx="1304710" cy="869806"/>
      </dsp:txXfrm>
    </dsp:sp>
    <dsp:sp modelId="{3FA2037B-2978-4E6C-BC7E-A88297BBA5BC}">
      <dsp:nvSpPr>
        <dsp:cNvPr id="0" name=""/>
        <dsp:cNvSpPr/>
      </dsp:nvSpPr>
      <dsp:spPr>
        <a:xfrm>
          <a:off x="3917865" y="2307610"/>
          <a:ext cx="2174516" cy="869806"/>
        </a:xfrm>
        <a:prstGeom prst="chevron">
          <a:avLst/>
        </a:prstGeom>
        <a:gradFill rotWithShape="0">
          <a:gsLst>
            <a:gs pos="0">
              <a:schemeClr val="accent2">
                <a:hueOff val="-1976191"/>
                <a:satOff val="9467"/>
                <a:lumOff val="8758"/>
                <a:alphaOff val="0"/>
                <a:tint val="96000"/>
                <a:lumMod val="100000"/>
              </a:schemeClr>
            </a:gs>
            <a:gs pos="78000">
              <a:schemeClr val="accent2">
                <a:hueOff val="-1976191"/>
                <a:satOff val="9467"/>
                <a:lumOff val="8758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009" tIns="22670" rIns="22670" bIns="226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700" b="1" kern="1200" dirty="0" err="1"/>
            <a:t>Fungal</a:t>
          </a:r>
          <a:r>
            <a:rPr lang="it-IT" sz="1700" b="1" kern="1200" dirty="0"/>
            <a:t> </a:t>
          </a:r>
          <a:r>
            <a:rPr lang="it-IT" sz="1700" b="1" kern="1200" dirty="0" err="1"/>
            <a:t>pre-growth</a:t>
          </a:r>
          <a:endParaRPr lang="it-IT" sz="1700" b="1" kern="1200" dirty="0"/>
        </a:p>
      </dsp:txBody>
      <dsp:txXfrm>
        <a:off x="4352768" y="2307610"/>
        <a:ext cx="1304710" cy="869806"/>
      </dsp:txXfrm>
    </dsp:sp>
    <dsp:sp modelId="{BC1279F0-033D-4A0A-BD4E-631F2A90CF2E}">
      <dsp:nvSpPr>
        <dsp:cNvPr id="0" name=""/>
        <dsp:cNvSpPr/>
      </dsp:nvSpPr>
      <dsp:spPr>
        <a:xfrm>
          <a:off x="5874929" y="2307610"/>
          <a:ext cx="2174516" cy="869806"/>
        </a:xfrm>
        <a:prstGeom prst="chevron">
          <a:avLst/>
        </a:prstGeom>
        <a:gradFill rotWithShape="0">
          <a:gsLst>
            <a:gs pos="0">
              <a:schemeClr val="accent2">
                <a:hueOff val="-2964286"/>
                <a:satOff val="14200"/>
                <a:lumOff val="13137"/>
                <a:alphaOff val="0"/>
                <a:tint val="96000"/>
                <a:lumMod val="100000"/>
              </a:schemeClr>
            </a:gs>
            <a:gs pos="78000">
              <a:schemeClr val="accent2">
                <a:hueOff val="-2964286"/>
                <a:satOff val="14200"/>
                <a:lumOff val="13137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009" tIns="22670" rIns="22670" bIns="226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700" b="1" kern="1200" dirty="0" err="1"/>
            <a:t>Biomass</a:t>
          </a:r>
          <a:r>
            <a:rPr lang="it-IT" sz="1700" b="1" kern="1200" dirty="0"/>
            <a:t> </a:t>
          </a:r>
          <a:r>
            <a:rPr lang="it-IT" sz="1700" b="1" kern="1200" dirty="0" err="1"/>
            <a:t>pre</a:t>
          </a:r>
          <a:r>
            <a:rPr lang="it-IT" sz="1700" b="1" kern="1200" dirty="0"/>
            <a:t>-treatment</a:t>
          </a:r>
        </a:p>
      </dsp:txBody>
      <dsp:txXfrm>
        <a:off x="6309832" y="2307610"/>
        <a:ext cx="1304710" cy="86980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8B6148-3052-48AD-AB68-5FF3E8B692DD}" type="datetimeFigureOut">
              <a:rPr lang="en-GB" smtClean="0"/>
              <a:t>10/09/2019</a:t>
            </a:fld>
            <a:endParaRPr lang="en-GB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7C0189-48D9-482C-AFDC-1038E0387EBE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183766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DE7333-6299-4236-9A12-2AE151A3EE8A}" type="datetimeFigureOut">
              <a:rPr lang="en-GB" smtClean="0"/>
              <a:t>10/09/2019</a:t>
            </a:fld>
            <a:endParaRPr lang="en-GB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C305D2-9CBE-4B8E-B5F0-9DD425C48840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678268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C305D2-9CBE-4B8E-B5F0-9DD425C48840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576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idea is not new.</a:t>
            </a:r>
          </a:p>
          <a:p>
            <a:endParaRPr lang="en-GB" dirty="0"/>
          </a:p>
          <a:p>
            <a:r>
              <a:rPr lang="en-GB" dirty="0"/>
              <a:t>applications.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C305D2-9CBE-4B8E-B5F0-9DD425C48840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13089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10-100 </a:t>
            </a:r>
            <a:r>
              <a:rPr lang="en-GB" dirty="0" err="1"/>
              <a:t>kT</a:t>
            </a:r>
            <a:r>
              <a:rPr lang="en-GB" dirty="0"/>
              <a:t>/</a:t>
            </a:r>
            <a:r>
              <a:rPr lang="en-GB" dirty="0" err="1"/>
              <a:t>yr</a:t>
            </a:r>
            <a:r>
              <a:rPr lang="en-GB" dirty="0"/>
              <a:t>  e.g. anaerobic dig. facility, MSW, biomass hub, farm scale (as alternative to ensile)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C305D2-9CBE-4B8E-B5F0-9DD425C48840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92308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D4B89-4122-45B3-8F4B-20737D3CEABC}" type="datetime1">
              <a:rPr lang="en-GB" smtClean="0"/>
              <a:t>10/09/2019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C7EFA-65FC-4D60-BD27-A8CE7F899736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85301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F3177-4D6C-4E28-8BC8-02B2EC2CFA56}" type="datetime1">
              <a:rPr lang="en-GB" smtClean="0"/>
              <a:t>10/09/2019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C7EFA-65FC-4D60-BD27-A8CE7F899736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86665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EAEB8-F31E-4640-891D-900E046CD1B6}" type="datetime1">
              <a:rPr lang="en-GB" smtClean="0"/>
              <a:t>10/09/2019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C7EFA-65FC-4D60-BD27-A8CE7F899736}" type="slidenum">
              <a:rPr lang="en-GB" smtClean="0"/>
              <a:t>‹Nr.›</a:t>
            </a:fld>
            <a:endParaRPr lang="en-GB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599164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2BDBB-5931-4148-9590-51D3299C0620}" type="datetime1">
              <a:rPr lang="en-GB" smtClean="0"/>
              <a:t>10/09/2019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C7EFA-65FC-4D60-BD27-A8CE7F899736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1252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 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D1345-0848-435C-BE52-B9C663C3E2CC}" type="datetime1">
              <a:rPr lang="en-GB" smtClean="0"/>
              <a:t>10/09/2019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C7EFA-65FC-4D60-BD27-A8CE7F899736}" type="slidenum">
              <a:rPr lang="en-GB" smtClean="0"/>
              <a:t>‹Nr.›</a:t>
            </a:fld>
            <a:endParaRPr lang="en-GB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077336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E8F72-0B62-4864-9A1B-CAC3F28C7B7D}" type="datetime1">
              <a:rPr lang="en-GB" smtClean="0"/>
              <a:t>10/09/2019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C7EFA-65FC-4D60-BD27-A8CE7F899736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08896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47113-5DF2-423E-A9EF-46721D61D3C5}" type="datetime1">
              <a:rPr lang="en-GB" smtClean="0"/>
              <a:t>10/09/2019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C7EFA-65FC-4D60-BD27-A8CE7F899736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56782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91003-D057-4E10-8442-E65E3475F377}" type="datetime1">
              <a:rPr lang="en-GB" smtClean="0"/>
              <a:t>10/09/2019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C7EFA-65FC-4D60-BD27-A8CE7F899736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56696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A2195-5A06-4753-95E1-F98BEF24FFA3}" type="datetime1">
              <a:rPr lang="en-GB" smtClean="0"/>
              <a:t>10/09/2019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C7EFA-65FC-4D60-BD27-A8CE7F899736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26473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FD95C-DA85-46C8-A640-6091C86DC5D3}" type="datetime1">
              <a:rPr lang="en-GB" smtClean="0"/>
              <a:t>10/09/2019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C7EFA-65FC-4D60-BD27-A8CE7F899736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23480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3BE7E-9978-4742-BFD3-B2581895CF9A}" type="datetime1">
              <a:rPr lang="en-GB" smtClean="0"/>
              <a:t>10/09/2019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C7EFA-65FC-4D60-BD27-A8CE7F899736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70563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366C2-4F86-470B-9F63-543B3295217D}" type="datetime1">
              <a:rPr lang="en-GB" smtClean="0"/>
              <a:t>10/09/2019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C7EFA-65FC-4D60-BD27-A8CE7F899736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26091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95E16-0F7B-4C89-BBFB-8F991CF56CFB}" type="datetime1">
              <a:rPr lang="en-GB" smtClean="0"/>
              <a:t>10/09/2019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C7EFA-65FC-4D60-BD27-A8CE7F899736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53915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E02D7-FB21-4F7A-959B-E790E817FD55}" type="datetime1">
              <a:rPr lang="en-GB" smtClean="0"/>
              <a:t>10/09/2019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C7EFA-65FC-4D60-BD27-A8CE7F899736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90879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1B33D-EF92-43B3-88D1-8988ED8C60E2}" type="datetime1">
              <a:rPr lang="en-GB" smtClean="0"/>
              <a:t>10/09/2019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C7EFA-65FC-4D60-BD27-A8CE7F899736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14201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53EB0-57FA-48CB-9AB4-E934A2F3AD47}" type="datetime1">
              <a:rPr lang="en-GB" smtClean="0"/>
              <a:t>10/09/2019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C7EFA-65FC-4D60-BD27-A8CE7F899736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71118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25C8C5-FF2C-4E60-A129-E363D36D52A8}" type="datetime1">
              <a:rPr lang="en-GB" smtClean="0"/>
              <a:t>10/09/2019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A26C7EFA-65FC-4D60-BD27-A8CE7F899736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9895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  <p:sldLayoutId id="2147483815" r:id="rId12"/>
    <p:sldLayoutId id="2147483816" r:id="rId13"/>
    <p:sldLayoutId id="2147483817" r:id="rId14"/>
    <p:sldLayoutId id="2147483818" r:id="rId15"/>
    <p:sldLayoutId id="2147483819" r:id="rId16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diagramLayout" Target="../diagrams/layout3.xml"/><Relationship Id="rId7" Type="http://schemas.openxmlformats.org/officeDocument/2006/relationships/image" Target="../media/image8.png"/><Relationship Id="rId12" Type="http://schemas.openxmlformats.org/officeDocument/2006/relationships/image" Target="../media/image11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11" Type="http://schemas.microsoft.com/office/2007/relationships/hdphoto" Target="../media/hdphoto1.wdp"/><Relationship Id="rId5" Type="http://schemas.openxmlformats.org/officeDocument/2006/relationships/diagramColors" Target="../diagrams/colors3.xml"/><Relationship Id="rId10" Type="http://schemas.openxmlformats.org/officeDocument/2006/relationships/image" Target="../media/image10.png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1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5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5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8.png"/><Relationship Id="rId12" Type="http://schemas.openxmlformats.org/officeDocument/2006/relationships/image" Target="../media/image11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11" Type="http://schemas.microsoft.com/office/2007/relationships/hdphoto" Target="../media/hdphoto1.wdp"/><Relationship Id="rId5" Type="http://schemas.openxmlformats.org/officeDocument/2006/relationships/diagramColors" Target="../diagrams/colors2.xml"/><Relationship Id="rId10" Type="http://schemas.openxmlformats.org/officeDocument/2006/relationships/image" Target="../media/image10.png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351" y="5504770"/>
            <a:ext cx="2449509" cy="1303560"/>
          </a:xfrm>
          <a:prstGeom prst="rect">
            <a:avLst/>
          </a:prstGeom>
          <a:noFill/>
        </p:spPr>
      </p:pic>
      <p:sp>
        <p:nvSpPr>
          <p:cNvPr id="4" name="Rectangle 1"/>
          <p:cNvSpPr>
            <a:spLocks noGrp="1" noChangeArrowheads="1"/>
          </p:cNvSpPr>
          <p:nvPr>
            <p:ph type="ctrTitle"/>
          </p:nvPr>
        </p:nvSpPr>
        <p:spPr bwMode="auto">
          <a:xfrm>
            <a:off x="4378585" y="946969"/>
            <a:ext cx="4481860" cy="277768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76200"/>
          </a:effectLst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  <a:spAutoFit/>
          </a:bodyPr>
          <a:lstStyle/>
          <a:p>
            <a:pPr defTabSz="685800" eaLnBrk="0" fontAlgn="base" hangingPunct="0">
              <a:spcAft>
                <a:spcPts val="600"/>
              </a:spcAft>
            </a:pPr>
            <a:r>
              <a:rPr lang="en-GB" altLang="en-US" sz="3600" dirty="0">
                <a:solidFill>
                  <a:srgbClr val="549E39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PRETREATING BIOMASS WITH WHITE-ROT FUNGI</a:t>
            </a:r>
            <a:r>
              <a:rPr lang="en-GB" altLang="en-US" sz="3200" dirty="0">
                <a:solidFill>
                  <a:srgbClr val="8AB8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GB" altLang="en-US" sz="3200" dirty="0">
                <a:solidFill>
                  <a:srgbClr val="8AB8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altLang="en-US" sz="3600" dirty="0">
                <a:solidFill>
                  <a:srgbClr val="549E39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altLang="en-US" sz="3200" dirty="0">
                <a:solidFill>
                  <a:srgbClr val="8AB833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FOR ENHANCED ANAEROBIC DIGESTION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4765412" y="3721286"/>
            <a:ext cx="4095033" cy="1786851"/>
          </a:xfrm>
        </p:spPr>
        <p:txBody>
          <a:bodyPr>
            <a:noAutofit/>
          </a:bodyPr>
          <a:lstStyle/>
          <a:p>
            <a:pPr>
              <a:lnSpc>
                <a:spcPct val="210000"/>
              </a:lnSpc>
              <a:spcBef>
                <a:spcPts val="0"/>
              </a:spcBef>
            </a:pPr>
            <a:r>
              <a:rPr lang="en-GB" dirty="0" err="1"/>
              <a:t>Groene</a:t>
            </a:r>
            <a:r>
              <a:rPr lang="en-GB" dirty="0"/>
              <a:t> </a:t>
            </a:r>
            <a:r>
              <a:rPr lang="en-GB" dirty="0" err="1"/>
              <a:t>Kaskade</a:t>
            </a:r>
            <a:r>
              <a:rPr lang="en-GB" dirty="0"/>
              <a:t> Meeting</a:t>
            </a:r>
          </a:p>
          <a:p>
            <a:pPr>
              <a:lnSpc>
                <a:spcPct val="210000"/>
              </a:lnSpc>
              <a:spcBef>
                <a:spcPts val="0"/>
              </a:spcBef>
            </a:pPr>
            <a:r>
              <a:rPr lang="en-GB" dirty="0" smtClean="0"/>
              <a:t>12</a:t>
            </a:r>
            <a:r>
              <a:rPr lang="en-GB" baseline="30000" dirty="0" smtClean="0"/>
              <a:t>th</a:t>
            </a:r>
            <a:r>
              <a:rPr lang="en-GB" dirty="0" smtClean="0"/>
              <a:t> September 2019</a:t>
            </a:r>
            <a:endParaRPr lang="en-GB" dirty="0"/>
          </a:p>
          <a:p>
            <a:pPr>
              <a:spcBef>
                <a:spcPts val="0"/>
              </a:spcBef>
            </a:pPr>
            <a:endParaRPr lang="en-GB" dirty="0"/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GB" dirty="0" smtClean="0"/>
              <a:t>Matthijs de Koning, </a:t>
            </a:r>
            <a:r>
              <a:rPr lang="en-GB" dirty="0"/>
              <a:t>MSc</a:t>
            </a:r>
          </a:p>
        </p:txBody>
      </p:sp>
      <p:sp>
        <p:nvSpPr>
          <p:cNvPr id="5" name="Rettangolo 4"/>
          <p:cNvSpPr/>
          <p:nvPr/>
        </p:nvSpPr>
        <p:spPr>
          <a:xfrm>
            <a:off x="0" y="-27152"/>
            <a:ext cx="9144000" cy="84566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95000">
                <a:srgbClr val="DCEED0"/>
              </a:gs>
            </a:gsLst>
            <a:lin ang="5400000" scaled="1"/>
            <a:tileRect/>
          </a:gradFill>
          <a:ln w="12700" cap="flat" cmpd="sng" algn="ctr">
            <a:noFill/>
            <a:prstDash val="solid"/>
            <a:miter lim="800000"/>
          </a:ln>
          <a:effectLst>
            <a:softEdge rad="0"/>
          </a:effectLst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Segno di sottrazione 17"/>
          <p:cNvSpPr/>
          <p:nvPr/>
        </p:nvSpPr>
        <p:spPr>
          <a:xfrm>
            <a:off x="-1676400" y="580534"/>
            <a:ext cx="12496800" cy="548799"/>
          </a:xfrm>
          <a:prstGeom prst="mathMinus">
            <a:avLst/>
          </a:prstGeom>
          <a:gradFill>
            <a:gsLst>
              <a:gs pos="0">
                <a:schemeClr val="accent2">
                  <a:lumMod val="75000"/>
                </a:schemeClr>
              </a:gs>
              <a:gs pos="37000">
                <a:srgbClr val="8DB672"/>
              </a:gs>
              <a:gs pos="100000">
                <a:srgbClr val="DCEED0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grpSp>
        <p:nvGrpSpPr>
          <p:cNvPr id="8" name="Gruppo 7">
            <a:extLst>
              <a:ext uri="{FF2B5EF4-FFF2-40B4-BE49-F238E27FC236}">
                <a16:creationId xmlns:a16="http://schemas.microsoft.com/office/drawing/2014/main" id="{EBC7DCB5-F4F2-472D-8365-FF0849D55A96}"/>
              </a:ext>
            </a:extLst>
          </p:cNvPr>
          <p:cNvGrpSpPr/>
          <p:nvPr/>
        </p:nvGrpSpPr>
        <p:grpSpPr>
          <a:xfrm>
            <a:off x="-1445342" y="5581611"/>
            <a:ext cx="10840066" cy="590308"/>
            <a:chOff x="-1676400" y="5624556"/>
            <a:chExt cx="11071124" cy="590308"/>
          </a:xfrm>
        </p:grpSpPr>
        <p:sp>
          <p:nvSpPr>
            <p:cNvPr id="13" name="Segno di sottrazione 12">
              <a:extLst>
                <a:ext uri="{FF2B5EF4-FFF2-40B4-BE49-F238E27FC236}">
                  <a16:creationId xmlns:a16="http://schemas.microsoft.com/office/drawing/2014/main" id="{CFC05DBF-012C-49E0-A638-4C653964843E}"/>
                </a:ext>
              </a:extLst>
            </p:cNvPr>
            <p:cNvSpPr/>
            <p:nvPr/>
          </p:nvSpPr>
          <p:spPr>
            <a:xfrm>
              <a:off x="-1676400" y="5624556"/>
              <a:ext cx="11071124" cy="548799"/>
            </a:xfrm>
            <a:prstGeom prst="mathMinus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37000">
                  <a:srgbClr val="8DB672"/>
                </a:gs>
                <a:gs pos="100000">
                  <a:srgbClr val="DCEED0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7" name="Parallelogramma 6">
              <a:extLst>
                <a:ext uri="{FF2B5EF4-FFF2-40B4-BE49-F238E27FC236}">
                  <a16:creationId xmlns:a16="http://schemas.microsoft.com/office/drawing/2014/main" id="{D3112D2C-4EB8-4F48-8B55-BACACB598C1C}"/>
                </a:ext>
              </a:extLst>
            </p:cNvPr>
            <p:cNvSpPr/>
            <p:nvPr/>
          </p:nvSpPr>
          <p:spPr>
            <a:xfrm rot="1600127">
              <a:off x="7678279" y="5653039"/>
              <a:ext cx="301652" cy="561825"/>
            </a:xfrm>
            <a:prstGeom prst="parallelogram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6" name="Immagine 5" descr="Immagine che contiene animale, cibo&#10;&#10;Descrizione generata con affidabilità elevata">
            <a:extLst>
              <a:ext uri="{FF2B5EF4-FFF2-40B4-BE49-F238E27FC236}">
                <a16:creationId xmlns:a16="http://schemas.microsoft.com/office/drawing/2014/main" id="{DBF07806-5CD0-460C-9CC8-2B8FE3EE16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7453"/>
            <a:ext cx="4378585" cy="3081431"/>
          </a:xfrm>
          <a:prstGeom prst="rect">
            <a:avLst/>
          </a:prstGeom>
        </p:spPr>
      </p:pic>
      <p:pic>
        <p:nvPicPr>
          <p:cNvPr id="15" name="Immagine 14" descr="Immagine che contiene cibo, tavolo, interni, piatto&#10;&#10;Descrizione generata con affidabilità molto elevata">
            <a:extLst>
              <a:ext uri="{FF2B5EF4-FFF2-40B4-BE49-F238E27FC236}">
                <a16:creationId xmlns:a16="http://schemas.microsoft.com/office/drawing/2014/main" id="{A520AD37-0E3A-426C-9271-EC31624EE75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8000"/>
                    </a14:imgEffect>
                    <a14:imgEffect>
                      <a14:colorTemperature colorTemp="7200"/>
                    </a14:imgEffect>
                    <a14:imgEffect>
                      <a14:brightnessContrast bright="20000" contras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864" t="32538" r="17832" b="38294"/>
          <a:stretch/>
        </p:blipFill>
        <p:spPr>
          <a:xfrm>
            <a:off x="-1" y="3784209"/>
            <a:ext cx="4378585" cy="2013193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872699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po 9"/>
          <p:cNvGrpSpPr/>
          <p:nvPr/>
        </p:nvGrpSpPr>
        <p:grpSpPr>
          <a:xfrm>
            <a:off x="-1372676" y="5711064"/>
            <a:ext cx="10405110" cy="448945"/>
            <a:chOff x="0" y="0"/>
            <a:chExt cx="10405110" cy="449208"/>
          </a:xfrm>
        </p:grpSpPr>
        <p:sp>
          <p:nvSpPr>
            <p:cNvPr id="11" name="Segno di sottrazione 10"/>
            <p:cNvSpPr/>
            <p:nvPr/>
          </p:nvSpPr>
          <p:spPr>
            <a:xfrm>
              <a:off x="0" y="0"/>
              <a:ext cx="10405110" cy="425144"/>
            </a:xfrm>
            <a:prstGeom prst="mathMinus">
              <a:avLst/>
            </a:prstGeom>
            <a:gradFill flip="none" rotWithShape="1">
              <a:gsLst>
                <a:gs pos="0">
                  <a:schemeClr val="accent2"/>
                </a:gs>
                <a:gs pos="77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2" name="Dati 11"/>
            <p:cNvSpPr/>
            <p:nvPr/>
          </p:nvSpPr>
          <p:spPr>
            <a:xfrm>
              <a:off x="7988968" y="24064"/>
              <a:ext cx="1150795" cy="425144"/>
            </a:xfrm>
            <a:prstGeom prst="flowChartInputOutpu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</p:grpSp>
      <p:sp>
        <p:nvSpPr>
          <p:cNvPr id="5" name="Rettangolo 4"/>
          <p:cNvSpPr/>
          <p:nvPr/>
        </p:nvSpPr>
        <p:spPr>
          <a:xfrm>
            <a:off x="0" y="-27152"/>
            <a:ext cx="9144000" cy="775556"/>
          </a:xfrm>
          <a:prstGeom prst="rect">
            <a:avLst/>
          </a:prstGeom>
          <a:gradFill flip="none" rotWithShape="1">
            <a:gsLst>
              <a:gs pos="0">
                <a:srgbClr val="8AB833">
                  <a:lumMod val="60000"/>
                  <a:lumOff val="40000"/>
                </a:srgbClr>
              </a:gs>
              <a:gs pos="27000">
                <a:srgbClr val="8AB833">
                  <a:lumMod val="60000"/>
                  <a:lumOff val="40000"/>
                </a:srgbClr>
              </a:gs>
              <a:gs pos="76000">
                <a:srgbClr val="8AB833">
                  <a:lumMod val="20000"/>
                  <a:lumOff val="80000"/>
                </a:srgbClr>
              </a:gs>
              <a:gs pos="92000">
                <a:srgbClr val="8AB833">
                  <a:lumMod val="60000"/>
                  <a:lumOff val="40000"/>
                  <a:tint val="23500"/>
                  <a:satMod val="160000"/>
                </a:srgbClr>
              </a:gs>
            </a:gsLst>
            <a:lin ang="5400000" scaled="1"/>
            <a:tileRect/>
          </a:gradFill>
          <a:ln w="12700" cap="flat" cmpd="sng" algn="ctr">
            <a:noFill/>
            <a:prstDash val="solid"/>
            <a:miter lim="800000"/>
          </a:ln>
          <a:effectLst>
            <a:softEdge rad="0"/>
          </a:effectLst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Segno di sottrazione 17"/>
          <p:cNvSpPr/>
          <p:nvPr/>
        </p:nvSpPr>
        <p:spPr>
          <a:xfrm>
            <a:off x="-1683025" y="574296"/>
            <a:ext cx="12496800" cy="424895"/>
          </a:xfrm>
          <a:prstGeom prst="mathMinus">
            <a:avLst/>
          </a:prstGeom>
          <a:gradFill>
            <a:gsLst>
              <a:gs pos="11000">
                <a:schemeClr val="accent2"/>
              </a:gs>
              <a:gs pos="100000">
                <a:schemeClr val="accent2">
                  <a:lumMod val="20000"/>
                  <a:lumOff val="8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658640" y="2465585"/>
            <a:ext cx="5826719" cy="1646302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it-IT" sz="6000" dirty="0" err="1"/>
              <a:t>Thank</a:t>
            </a:r>
            <a:r>
              <a:rPr lang="it-IT" sz="6000" dirty="0"/>
              <a:t> </a:t>
            </a:r>
            <a:r>
              <a:rPr lang="it-IT" sz="6000" dirty="0" err="1"/>
              <a:t>you</a:t>
            </a:r>
            <a:r>
              <a:rPr lang="it-IT" sz="6000" dirty="0"/>
              <a:t> for </a:t>
            </a:r>
            <a:r>
              <a:rPr lang="it-IT" sz="6000" dirty="0" err="1"/>
              <a:t>your</a:t>
            </a:r>
            <a:r>
              <a:rPr lang="it-IT" sz="6000" dirty="0"/>
              <a:t> </a:t>
            </a:r>
            <a:r>
              <a:rPr lang="it-IT" sz="6000" dirty="0" err="1"/>
              <a:t>attention</a:t>
            </a:r>
            <a:r>
              <a:rPr lang="it-IT" sz="6000" dirty="0"/>
              <a:t>!</a:t>
            </a:r>
            <a:endParaRPr lang="en-GB" sz="6000" dirty="0"/>
          </a:p>
        </p:txBody>
      </p:sp>
      <p:pic>
        <p:nvPicPr>
          <p:cNvPr id="15" name="Immagine 1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9852" y="5699279"/>
            <a:ext cx="2084007" cy="11090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26282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609316A9-990D-4EC3-A671-70EE5C1493A4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9144001" cy="6866467"/>
            <a:chOff x="0" y="-8467"/>
            <a:chExt cx="12192000" cy="6866467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9B0C6109-9159-49CA-AD7A-F9035539DB7F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686F14F5-308C-4EB6-87AB-05DE9501B1AA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23">
              <a:extLst>
                <a:ext uri="{FF2B5EF4-FFF2-40B4-BE49-F238E27FC236}">
                  <a16:creationId xmlns:a16="http://schemas.microsoft.com/office/drawing/2014/main" id="{BA032363-A188-47C5-9D59-9B788809DCD2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5">
              <a:extLst>
                <a:ext uri="{FF2B5EF4-FFF2-40B4-BE49-F238E27FC236}">
                  <a16:creationId xmlns:a16="http://schemas.microsoft.com/office/drawing/2014/main" id="{2C4077DF-6BB9-4069-AD28-6B1664EBB06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1D2B8B50-3419-41ED-9A9F-3CF9EEBBD3F2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7">
              <a:extLst>
                <a:ext uri="{FF2B5EF4-FFF2-40B4-BE49-F238E27FC236}">
                  <a16:creationId xmlns:a16="http://schemas.microsoft.com/office/drawing/2014/main" id="{5C640498-2E73-4FA2-BEB6-C3596A458C8A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8">
              <a:extLst>
                <a:ext uri="{FF2B5EF4-FFF2-40B4-BE49-F238E27FC236}">
                  <a16:creationId xmlns:a16="http://schemas.microsoft.com/office/drawing/2014/main" id="{3240EEFC-4112-4C39-A816-C815774F6D69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29">
              <a:extLst>
                <a:ext uri="{FF2B5EF4-FFF2-40B4-BE49-F238E27FC236}">
                  <a16:creationId xmlns:a16="http://schemas.microsoft.com/office/drawing/2014/main" id="{ADF362B0-03EA-4800-9FAA-9F128587E428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0BA84559-2F4C-4795-9246-4C563F942DB9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FA77A1AA-CA47-4A91-A0A1-0A8CE31A985E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F0656BFA-9C98-404D-A9A8-62F85430CB99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777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CEFF5E2-6478-4C20-B0EB-864D7BD0A5E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AE920D1-ACA5-4A68-B0C2-916CC1796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48895" y="6400870"/>
            <a:ext cx="512504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A26C7EFA-65FC-4D60-BD27-A8CE7F899736}" type="slidenum">
              <a:rPr lang="en-US" smtClean="0"/>
              <a:pPr>
                <a:spcAft>
                  <a:spcPts val="600"/>
                </a:spcAft>
              </a:pPr>
              <a:t>11</a:t>
            </a:fld>
            <a:endParaRPr lang="en-US"/>
          </a:p>
        </p:txBody>
      </p:sp>
      <p:grpSp>
        <p:nvGrpSpPr>
          <p:cNvPr id="7" name="Gruppo 6">
            <a:extLst>
              <a:ext uri="{FF2B5EF4-FFF2-40B4-BE49-F238E27FC236}">
                <a16:creationId xmlns:a16="http://schemas.microsoft.com/office/drawing/2014/main" id="{6A00C249-F132-4F9C-92C3-3CD1D3EFB58B}"/>
              </a:ext>
            </a:extLst>
          </p:cNvPr>
          <p:cNvGrpSpPr>
            <a:grpSpLocks noChangeAspect="1"/>
          </p:cNvGrpSpPr>
          <p:nvPr/>
        </p:nvGrpSpPr>
        <p:grpSpPr>
          <a:xfrm>
            <a:off x="567938" y="823838"/>
            <a:ext cx="8053182" cy="5485027"/>
            <a:chOff x="449226" y="1234852"/>
            <a:chExt cx="8659336" cy="5897880"/>
          </a:xfrm>
        </p:grpSpPr>
        <p:grpSp>
          <p:nvGrpSpPr>
            <p:cNvPr id="6" name="Gruppo 5">
              <a:extLst>
                <a:ext uri="{FF2B5EF4-FFF2-40B4-BE49-F238E27FC236}">
                  <a16:creationId xmlns:a16="http://schemas.microsoft.com/office/drawing/2014/main" id="{1C05BCF5-5E8D-4022-B7B0-70B7E72707EF}"/>
                </a:ext>
              </a:extLst>
            </p:cNvPr>
            <p:cNvGrpSpPr/>
            <p:nvPr/>
          </p:nvGrpSpPr>
          <p:grpSpPr>
            <a:xfrm>
              <a:off x="449226" y="1234852"/>
              <a:ext cx="8659336" cy="5897880"/>
              <a:chOff x="449226" y="1234852"/>
              <a:chExt cx="8659336" cy="5897880"/>
            </a:xfrm>
          </p:grpSpPr>
          <p:grpSp>
            <p:nvGrpSpPr>
              <p:cNvPr id="26" name="Gruppo 25">
                <a:extLst>
                  <a:ext uri="{FF2B5EF4-FFF2-40B4-BE49-F238E27FC236}">
                    <a16:creationId xmlns:a16="http://schemas.microsoft.com/office/drawing/2014/main" id="{A6BE6BCE-9371-4DFD-ADCE-CD97D90D4A75}"/>
                  </a:ext>
                </a:extLst>
              </p:cNvPr>
              <p:cNvGrpSpPr/>
              <p:nvPr/>
            </p:nvGrpSpPr>
            <p:grpSpPr>
              <a:xfrm>
                <a:off x="449226" y="1234852"/>
                <a:ext cx="8659336" cy="5897880"/>
                <a:chOff x="449226" y="1234852"/>
                <a:chExt cx="8659336" cy="5897880"/>
              </a:xfrm>
            </p:grpSpPr>
            <p:graphicFrame>
              <p:nvGraphicFramePr>
                <p:cNvPr id="27" name="Diagramma 26">
                  <a:extLst>
                    <a:ext uri="{FF2B5EF4-FFF2-40B4-BE49-F238E27FC236}">
                      <a16:creationId xmlns:a16="http://schemas.microsoft.com/office/drawing/2014/main" id="{51F3DF41-CD0F-445B-B1D8-425300791611}"/>
                    </a:ext>
                  </a:extLst>
                </p:cNvPr>
                <p:cNvGraphicFramePr/>
                <p:nvPr>
                  <p:extLst>
                    <p:ext uri="{D42A27DB-BD31-4B8C-83A1-F6EECF244321}">
                      <p14:modId xmlns:p14="http://schemas.microsoft.com/office/powerpoint/2010/main" val="2008697264"/>
                    </p:ext>
                  </p:extLst>
                </p:nvPr>
              </p:nvGraphicFramePr>
              <p:xfrm>
                <a:off x="449226" y="1234852"/>
                <a:ext cx="8659336" cy="5897880"/>
              </p:xfrm>
              <a:graphic>
                <a:graphicData uri="http://schemas.openxmlformats.org/drawingml/2006/diagram">
                  <dgm:relIds xmlns:dgm="http://schemas.openxmlformats.org/drawingml/2006/diagram" xmlns:r="http://schemas.openxmlformats.org/officeDocument/2006/relationships" r:dm="rId2" r:lo="rId3" r:qs="rId4" r:cs="rId5"/>
                </a:graphicData>
              </a:graphic>
            </p:graphicFrame>
            <p:grpSp>
              <p:nvGrpSpPr>
                <p:cNvPr id="28" name="Gruppo 27">
                  <a:extLst>
                    <a:ext uri="{FF2B5EF4-FFF2-40B4-BE49-F238E27FC236}">
                      <a16:creationId xmlns:a16="http://schemas.microsoft.com/office/drawing/2014/main" id="{0AF5BD6D-43D0-43B6-A245-C400AEC8D3F1}"/>
                    </a:ext>
                  </a:extLst>
                </p:cNvPr>
                <p:cNvGrpSpPr/>
                <p:nvPr/>
              </p:nvGrpSpPr>
              <p:grpSpPr>
                <a:xfrm>
                  <a:off x="534981" y="1847540"/>
                  <a:ext cx="8184227" cy="4256328"/>
                  <a:chOff x="534981" y="1847540"/>
                  <a:chExt cx="8184227" cy="4256328"/>
                </a:xfrm>
              </p:grpSpPr>
              <p:pic>
                <p:nvPicPr>
                  <p:cNvPr id="29" name="Immagine 28" descr="Immagine che contiene interni, sedendo&#10;&#10;Descrizione generata con affidabilità molto elevata">
                    <a:extLst>
                      <a:ext uri="{FF2B5EF4-FFF2-40B4-BE49-F238E27FC236}">
                        <a16:creationId xmlns:a16="http://schemas.microsoft.com/office/drawing/2014/main" id="{AED212B2-CD3A-4CE5-A17B-D2CDCCD4AAD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7">
                    <a:extLst>
                      <a:ext uri="{BEBA8EAE-BF5A-486C-A8C5-ECC9F3942E4B}">
                        <a14:imgProps xmlns:a14="http://schemas.microsoft.com/office/drawing/2010/main">
                          <a14:imgLayer r:embed="rId8">
                            <a14:imgEffect>
                              <a14:brightnessContrast bright="14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220" r="1"/>
                  <a:stretch/>
                </p:blipFill>
                <p:spPr>
                  <a:xfrm>
                    <a:off x="2699933" y="2147334"/>
                    <a:ext cx="1686088" cy="1409061"/>
                  </a:xfrm>
                  <a:prstGeom prst="rect">
                    <a:avLst/>
                  </a:prstGeom>
                  <a:ln>
                    <a:noFill/>
                  </a:ln>
                  <a:effectLst>
                    <a:softEdge rad="112500"/>
                  </a:effectLst>
                </p:spPr>
              </p:pic>
              <p:sp>
                <p:nvSpPr>
                  <p:cNvPr id="30" name="Parentesi graffa aperta 29">
                    <a:extLst>
                      <a:ext uri="{FF2B5EF4-FFF2-40B4-BE49-F238E27FC236}">
                        <a16:creationId xmlns:a16="http://schemas.microsoft.com/office/drawing/2014/main" id="{8BB95321-30A3-423E-A296-2EBA5B54DF74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6490082" y="3331551"/>
                    <a:ext cx="177914" cy="3102432"/>
                  </a:xfrm>
                  <a:prstGeom prst="leftBrace">
                    <a:avLst/>
                  </a:prstGeom>
                  <a:effectLst/>
                </p:spPr>
                <p:style>
                  <a:lnRef idx="3">
                    <a:schemeClr val="accent2"/>
                  </a:lnRef>
                  <a:fillRef idx="0">
                    <a:schemeClr val="accent2"/>
                  </a:fillRef>
                  <a:effectRef idx="2">
                    <a:schemeClr val="accent2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31" name="CasellaDiTesto 30">
                    <a:extLst>
                      <a:ext uri="{FF2B5EF4-FFF2-40B4-BE49-F238E27FC236}">
                        <a16:creationId xmlns:a16="http://schemas.microsoft.com/office/drawing/2014/main" id="{FEF4E0C6-6E83-444E-A447-FD342305C200}"/>
                      </a:ext>
                    </a:extLst>
                  </p:cNvPr>
                  <p:cNvSpPr txBox="1"/>
                  <p:nvPr/>
                </p:nvSpPr>
                <p:spPr>
                  <a:xfrm>
                    <a:off x="5353250" y="4956422"/>
                    <a:ext cx="2293254" cy="38877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GB" dirty="0"/>
                      <a:t>On-site technology</a:t>
                    </a:r>
                  </a:p>
                </p:txBody>
              </p:sp>
              <p:sp>
                <p:nvSpPr>
                  <p:cNvPr id="33" name="CasellaDiTesto 32">
                    <a:extLst>
                      <a:ext uri="{FF2B5EF4-FFF2-40B4-BE49-F238E27FC236}">
                        <a16:creationId xmlns:a16="http://schemas.microsoft.com/office/drawing/2014/main" id="{C6E27E3B-AF80-408F-9830-5F697AA2B46E}"/>
                      </a:ext>
                    </a:extLst>
                  </p:cNvPr>
                  <p:cNvSpPr txBox="1"/>
                  <p:nvPr/>
                </p:nvSpPr>
                <p:spPr>
                  <a:xfrm>
                    <a:off x="1162304" y="5411371"/>
                    <a:ext cx="2795303" cy="69249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GB" sz="2100" dirty="0">
                        <a:solidFill>
                          <a:schemeClr val="accent2">
                            <a:lumMod val="75000"/>
                          </a:schemeClr>
                        </a:solidFill>
                      </a:rPr>
                      <a:t>Mushroom company </a:t>
                    </a:r>
                    <a:r>
                      <a:rPr lang="en-GB" dirty="0">
                        <a:solidFill>
                          <a:schemeClr val="accent2">
                            <a:lumMod val="75000"/>
                          </a:schemeClr>
                        </a:solidFill>
                      </a:rPr>
                      <a:t>(TBD)</a:t>
                    </a:r>
                    <a:endParaRPr lang="en-GB" sz="2100" dirty="0">
                      <a:solidFill>
                        <a:schemeClr val="accent2">
                          <a:lumMod val="75000"/>
                        </a:schemeClr>
                      </a:solidFill>
                    </a:endParaRPr>
                  </a:p>
                </p:txBody>
              </p:sp>
              <p:pic>
                <p:nvPicPr>
                  <p:cNvPr id="35" name="Immagine 34">
                    <a:extLst>
                      <a:ext uri="{FF2B5EF4-FFF2-40B4-BE49-F238E27FC236}">
                        <a16:creationId xmlns:a16="http://schemas.microsoft.com/office/drawing/2014/main" id="{646F28F8-8422-4C24-A8C6-57E4E821647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9" cstate="hq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10868" t="24898" r="31931" b="-132"/>
                  <a:stretch/>
                </p:blipFill>
                <p:spPr>
                  <a:xfrm>
                    <a:off x="534981" y="1848817"/>
                    <a:ext cx="1816604" cy="1789996"/>
                  </a:xfrm>
                  <a:prstGeom prst="ellipse">
                    <a:avLst/>
                  </a:prstGeom>
                  <a:ln>
                    <a:noFill/>
                  </a:ln>
                  <a:effectLst>
                    <a:softEdge rad="25400"/>
                  </a:effectLst>
                </p:spPr>
              </p:pic>
              <p:pic>
                <p:nvPicPr>
                  <p:cNvPr id="36" name="Immagine 35" descr="Immagine che contiene cibo, tavolo, interni, piatto&#10;&#10;Descrizione generata con affidabilità molto elevata">
                    <a:extLst>
                      <a:ext uri="{FF2B5EF4-FFF2-40B4-BE49-F238E27FC236}">
                        <a16:creationId xmlns:a16="http://schemas.microsoft.com/office/drawing/2014/main" id="{315AF31A-71F3-4B33-AC40-6195941F3C9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10" cstate="hqprint">
                    <a:extLst>
                      <a:ext uri="{BEBA8EAE-BF5A-486C-A8C5-ECC9F3942E4B}">
                        <a14:imgProps xmlns:a14="http://schemas.microsoft.com/office/drawing/2010/main">
                          <a14:imgLayer r:embed="rId11">
                            <a14:imgEffect>
                              <a14:brightnessContrast bright="16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10439" t="9152" r="11106" b="12346"/>
                  <a:stretch/>
                </p:blipFill>
                <p:spPr>
                  <a:xfrm>
                    <a:off x="6902604" y="1847540"/>
                    <a:ext cx="1816604" cy="1796214"/>
                  </a:xfrm>
                  <a:prstGeom prst="ellipse">
                    <a:avLst/>
                  </a:prstGeom>
                  <a:effectLst>
                    <a:softEdge rad="25400"/>
                  </a:effectLst>
                </p:spPr>
              </p:pic>
              <p:sp>
                <p:nvSpPr>
                  <p:cNvPr id="37" name="Rettangolo 36">
                    <a:extLst>
                      <a:ext uri="{FF2B5EF4-FFF2-40B4-BE49-F238E27FC236}">
                        <a16:creationId xmlns:a16="http://schemas.microsoft.com/office/drawing/2014/main" id="{4FE888CD-746B-4D2A-91A8-0B1E9DDFE3F8}"/>
                      </a:ext>
                    </a:extLst>
                  </p:cNvPr>
                  <p:cNvSpPr/>
                  <p:nvPr/>
                </p:nvSpPr>
                <p:spPr>
                  <a:xfrm>
                    <a:off x="4950804" y="1969106"/>
                    <a:ext cx="1524291" cy="1514835"/>
                  </a:xfrm>
                  <a:prstGeom prst="rect">
                    <a:avLst/>
                  </a:prstGeom>
                  <a:noFill/>
                  <a:ln w="9525" cap="flat" cmpd="sng" algn="ctr">
                    <a:solidFill>
                      <a:schemeClr val="accent2"/>
                    </a:solidFill>
                    <a:prstDash val="dashDot"/>
                    <a:round/>
                    <a:headEnd type="none" w="med" len="med"/>
                    <a:tailEnd type="none" w="med" len="med"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accent2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GB" dirty="0"/>
                      <a:t>Inoculation</a:t>
                    </a:r>
                  </a:p>
                  <a:p>
                    <a:pPr algn="ctr"/>
                    <a:r>
                      <a:rPr lang="en-GB" dirty="0"/>
                      <a:t>Bioreactor</a:t>
                    </a:r>
                  </a:p>
                </p:txBody>
              </p:sp>
            </p:grpSp>
          </p:grpSp>
          <p:sp>
            <p:nvSpPr>
              <p:cNvPr id="39" name="CasellaDiTesto 38">
                <a:extLst>
                  <a:ext uri="{FF2B5EF4-FFF2-40B4-BE49-F238E27FC236}">
                    <a16:creationId xmlns:a16="http://schemas.microsoft.com/office/drawing/2014/main" id="{64E5726B-0BB6-422A-AE38-BCF6BA26349E}"/>
                  </a:ext>
                </a:extLst>
              </p:cNvPr>
              <p:cNvSpPr txBox="1"/>
              <p:nvPr/>
            </p:nvSpPr>
            <p:spPr>
              <a:xfrm>
                <a:off x="1434682" y="4968571"/>
                <a:ext cx="2522925" cy="397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/>
                  <a:t>Off-site technology</a:t>
                </a:r>
              </a:p>
            </p:txBody>
          </p:sp>
          <p:pic>
            <p:nvPicPr>
              <p:cNvPr id="5" name="Immagine 4">
                <a:extLst>
                  <a:ext uri="{FF2B5EF4-FFF2-40B4-BE49-F238E27FC236}">
                    <a16:creationId xmlns:a16="http://schemas.microsoft.com/office/drawing/2014/main" id="{C0D9DDB8-CD71-40FD-9E71-AEE8C073EB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02923" y="5407843"/>
                <a:ext cx="1518925" cy="680897"/>
              </a:xfrm>
              <a:prstGeom prst="rect">
                <a:avLst/>
              </a:prstGeom>
            </p:spPr>
          </p:pic>
        </p:grpSp>
        <p:sp>
          <p:nvSpPr>
            <p:cNvPr id="38" name="Parentesi graffa aperta 37">
              <a:extLst>
                <a:ext uri="{FF2B5EF4-FFF2-40B4-BE49-F238E27FC236}">
                  <a16:creationId xmlns:a16="http://schemas.microsoft.com/office/drawing/2014/main" id="{F081E0A6-26FD-4161-B0EF-481DA6DD4613}"/>
                </a:ext>
              </a:extLst>
            </p:cNvPr>
            <p:cNvSpPr/>
            <p:nvPr/>
          </p:nvSpPr>
          <p:spPr>
            <a:xfrm rot="16200000">
              <a:off x="2476004" y="3340645"/>
              <a:ext cx="177914" cy="3102432"/>
            </a:xfrm>
            <a:prstGeom prst="leftBrace">
              <a:avLst/>
            </a:prstGeom>
            <a:effectLst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935181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71059" y="489216"/>
            <a:ext cx="6347713" cy="1320800"/>
          </a:xfrm>
        </p:spPr>
        <p:txBody>
          <a:bodyPr/>
          <a:lstStyle/>
          <a:p>
            <a:r>
              <a:rPr lang="it-IT" dirty="0" err="1"/>
              <a:t>Biomass</a:t>
            </a:r>
            <a:r>
              <a:rPr lang="it-IT" dirty="0"/>
              <a:t> pretreatment</a:t>
            </a:r>
            <a:endParaRPr lang="en-GB" dirty="0"/>
          </a:p>
        </p:txBody>
      </p:sp>
      <p:pic>
        <p:nvPicPr>
          <p:cNvPr id="8" name="Segnaposto contenuto 7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706585" y="1243269"/>
            <a:ext cx="4768493" cy="4328324"/>
          </a:xfrm>
          <a:prstGeom prst="rect">
            <a:avLst/>
          </a:prstGeom>
        </p:spPr>
      </p:pic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>
          <a:xfrm>
            <a:off x="4315681" y="6330064"/>
            <a:ext cx="512638" cy="365125"/>
          </a:xfrm>
        </p:spPr>
        <p:txBody>
          <a:bodyPr/>
          <a:lstStyle/>
          <a:p>
            <a:fld id="{227C69CB-6A89-44D2-B010-916EFCACE227}" type="slidenum">
              <a:rPr lang="it-IT" sz="1200"/>
              <a:t>2</a:t>
            </a:fld>
            <a:endParaRPr lang="it-IT" sz="1200" dirty="0"/>
          </a:p>
        </p:txBody>
      </p:sp>
      <p:sp>
        <p:nvSpPr>
          <p:cNvPr id="10" name="Rettangolo 9"/>
          <p:cNvSpPr/>
          <p:nvPr/>
        </p:nvSpPr>
        <p:spPr>
          <a:xfrm>
            <a:off x="0" y="-27152"/>
            <a:ext cx="9144000" cy="384961"/>
          </a:xfrm>
          <a:prstGeom prst="rect">
            <a:avLst/>
          </a:prstGeom>
          <a:gradFill flip="none" rotWithShape="1">
            <a:gsLst>
              <a:gs pos="0">
                <a:srgbClr val="8AB833">
                  <a:lumMod val="60000"/>
                  <a:lumOff val="40000"/>
                </a:srgbClr>
              </a:gs>
              <a:gs pos="27000">
                <a:srgbClr val="8AB833">
                  <a:lumMod val="60000"/>
                  <a:lumOff val="40000"/>
                </a:srgbClr>
              </a:gs>
              <a:gs pos="76000">
                <a:srgbClr val="8AB833">
                  <a:lumMod val="20000"/>
                  <a:lumOff val="80000"/>
                </a:srgbClr>
              </a:gs>
              <a:gs pos="92000">
                <a:srgbClr val="8AB833">
                  <a:lumMod val="60000"/>
                  <a:lumOff val="40000"/>
                  <a:tint val="23500"/>
                  <a:satMod val="160000"/>
                </a:srgbClr>
              </a:gs>
            </a:gsLst>
            <a:lin ang="16200000" scaled="1"/>
            <a:tileRect/>
          </a:gradFill>
          <a:ln w="12700" cap="flat" cmpd="sng" algn="ctr">
            <a:noFill/>
            <a:prstDash val="solid"/>
            <a:miter lim="800000"/>
          </a:ln>
          <a:effectLst>
            <a:softEdge rad="0"/>
          </a:effectLst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7" name="Gruppo 16"/>
          <p:cNvGrpSpPr/>
          <p:nvPr/>
        </p:nvGrpSpPr>
        <p:grpSpPr>
          <a:xfrm>
            <a:off x="-1481507" y="5895458"/>
            <a:ext cx="11126277" cy="915227"/>
            <a:chOff x="-1481507" y="5895458"/>
            <a:chExt cx="11126277" cy="915227"/>
          </a:xfrm>
        </p:grpSpPr>
        <p:pic>
          <p:nvPicPr>
            <p:cNvPr id="19" name="Immagine 1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281930" y="5919508"/>
              <a:ext cx="1674629" cy="891177"/>
            </a:xfrm>
            <a:prstGeom prst="rect">
              <a:avLst/>
            </a:prstGeom>
          </p:spPr>
        </p:pic>
        <p:grpSp>
          <p:nvGrpSpPr>
            <p:cNvPr id="20" name="Gruppo 19"/>
            <p:cNvGrpSpPr/>
            <p:nvPr/>
          </p:nvGrpSpPr>
          <p:grpSpPr>
            <a:xfrm>
              <a:off x="-1481507" y="5895458"/>
              <a:ext cx="11126277" cy="448945"/>
              <a:chOff x="0" y="0"/>
              <a:chExt cx="10405110" cy="449208"/>
            </a:xfrm>
          </p:grpSpPr>
          <p:sp>
            <p:nvSpPr>
              <p:cNvPr id="21" name="Segno di sottrazione 20"/>
              <p:cNvSpPr/>
              <p:nvPr/>
            </p:nvSpPr>
            <p:spPr>
              <a:xfrm>
                <a:off x="0" y="0"/>
                <a:ext cx="10405110" cy="425144"/>
              </a:xfrm>
              <a:prstGeom prst="mathMinus">
                <a:avLst/>
              </a:prstGeom>
              <a:gradFill flip="none" rotWithShape="1">
                <a:gsLst>
                  <a:gs pos="0">
                    <a:schemeClr val="accent2"/>
                  </a:gs>
                  <a:gs pos="77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GB"/>
              </a:p>
            </p:txBody>
          </p:sp>
          <p:sp>
            <p:nvSpPr>
              <p:cNvPr id="22" name="Dati 21"/>
              <p:cNvSpPr/>
              <p:nvPr/>
            </p:nvSpPr>
            <p:spPr>
              <a:xfrm>
                <a:off x="7988968" y="24064"/>
                <a:ext cx="1150795" cy="425144"/>
              </a:xfrm>
              <a:prstGeom prst="flowChartInputOutpu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GB"/>
              </a:p>
            </p:txBody>
          </p:sp>
        </p:grpSp>
      </p:grpSp>
      <p:grpSp>
        <p:nvGrpSpPr>
          <p:cNvPr id="6" name="Gruppo 5"/>
          <p:cNvGrpSpPr/>
          <p:nvPr/>
        </p:nvGrpSpPr>
        <p:grpSpPr>
          <a:xfrm>
            <a:off x="7931039" y="4521515"/>
            <a:ext cx="1212961" cy="1050078"/>
            <a:chOff x="4457219" y="4803236"/>
            <a:chExt cx="1212961" cy="1050078"/>
          </a:xfrm>
        </p:grpSpPr>
        <p:sp>
          <p:nvSpPr>
            <p:cNvPr id="3" name="CasellaDiTesto 2"/>
            <p:cNvSpPr txBox="1"/>
            <p:nvPr/>
          </p:nvSpPr>
          <p:spPr>
            <a:xfrm>
              <a:off x="4457219" y="5483982"/>
              <a:ext cx="9011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chemeClr val="accent1">
                      <a:lumMod val="75000"/>
                    </a:schemeClr>
                  </a:solidFill>
                </a:rPr>
                <a:t>25-60%</a:t>
              </a:r>
            </a:p>
          </p:txBody>
        </p:sp>
        <p:sp>
          <p:nvSpPr>
            <p:cNvPr id="4" name="Rettangolo 3"/>
            <p:cNvSpPr/>
            <p:nvPr/>
          </p:nvSpPr>
          <p:spPr>
            <a:xfrm>
              <a:off x="4775383" y="5128810"/>
              <a:ext cx="89479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>
                  <a:solidFill>
                    <a:srgbClr val="0000CC"/>
                  </a:solidFill>
                </a:rPr>
                <a:t>10-35%</a:t>
              </a:r>
            </a:p>
          </p:txBody>
        </p:sp>
        <p:sp>
          <p:nvSpPr>
            <p:cNvPr id="5" name="Rettangolo 4"/>
            <p:cNvSpPr/>
            <p:nvPr/>
          </p:nvSpPr>
          <p:spPr>
            <a:xfrm>
              <a:off x="4775383" y="4803236"/>
              <a:ext cx="68800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>
                  <a:solidFill>
                    <a:schemeClr val="accent5">
                      <a:lumMod val="75000"/>
                    </a:schemeClr>
                  </a:solidFill>
                </a:rPr>
                <a:t>~25%</a:t>
              </a:r>
            </a:p>
          </p:txBody>
        </p:sp>
      </p:grpSp>
      <p:sp>
        <p:nvSpPr>
          <p:cNvPr id="23" name="Segnaposto contenuto 2"/>
          <p:cNvSpPr txBox="1">
            <a:spLocks/>
          </p:cNvSpPr>
          <p:nvPr/>
        </p:nvSpPr>
        <p:spPr>
          <a:xfrm>
            <a:off x="0" y="1307973"/>
            <a:ext cx="3629465" cy="4375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GB" sz="1800" dirty="0"/>
              <a:t>Lignocellulose is recalcitrant to degradation</a:t>
            </a:r>
            <a:r>
              <a:rPr lang="en-GB" sz="1800" dirty="0">
                <a:sym typeface="Wingdings" panose="05000000000000000000" pitchFamily="2" charset="2"/>
              </a:rPr>
              <a:t>:</a:t>
            </a:r>
          </a:p>
          <a:p>
            <a:pPr marL="857250" lvl="2" indent="0">
              <a:buNone/>
            </a:pPr>
            <a:r>
              <a:rPr lang="en-GB" sz="1600" dirty="0">
                <a:sym typeface="Wingdings" panose="05000000000000000000" pitchFamily="2" charset="2"/>
              </a:rPr>
              <a:t>	Complex, cross-linked structure</a:t>
            </a:r>
            <a:endParaRPr lang="en-GB" dirty="0">
              <a:sym typeface="Wingdings" panose="05000000000000000000" pitchFamily="2" charset="2"/>
            </a:endParaRPr>
          </a:p>
          <a:p>
            <a:pPr marL="457200" lvl="1" indent="0">
              <a:buNone/>
            </a:pPr>
            <a:r>
              <a:rPr lang="en-GB" dirty="0">
                <a:sym typeface="Wingdings" panose="05000000000000000000" pitchFamily="2" charset="2"/>
              </a:rPr>
              <a:t>	</a:t>
            </a:r>
            <a:r>
              <a:rPr lang="en-GB" sz="1600" dirty="0">
                <a:sym typeface="Wingdings" panose="05000000000000000000" pitchFamily="2" charset="2"/>
              </a:rPr>
              <a:t>Lignin</a:t>
            </a:r>
          </a:p>
          <a:p>
            <a:pPr lvl="1"/>
            <a:r>
              <a:rPr lang="en-GB" sz="1800" dirty="0">
                <a:sym typeface="Wingdings" panose="05000000000000000000" pitchFamily="2" charset="2"/>
              </a:rPr>
              <a:t>Current pretreatment physical/chemical methods</a:t>
            </a:r>
          </a:p>
          <a:p>
            <a:pPr marL="914400" lvl="2" indent="0">
              <a:buNone/>
            </a:pPr>
            <a:r>
              <a:rPr lang="en-GB" sz="1600" dirty="0">
                <a:sym typeface="Wingdings" panose="05000000000000000000" pitchFamily="2" charset="2"/>
              </a:rPr>
              <a:t>Energy consumption</a:t>
            </a:r>
          </a:p>
          <a:p>
            <a:pPr marL="914400" lvl="2" indent="0">
              <a:buNone/>
            </a:pPr>
            <a:r>
              <a:rPr lang="en-GB" sz="1600" dirty="0">
                <a:sym typeface="Wingdings" panose="05000000000000000000" pitchFamily="2" charset="2"/>
              </a:rPr>
              <a:t>Waste streams</a:t>
            </a:r>
          </a:p>
        </p:txBody>
      </p:sp>
      <p:sp>
        <p:nvSpPr>
          <p:cNvPr id="14" name="CasellaDiTesto 13"/>
          <p:cNvSpPr txBox="1"/>
          <p:nvPr/>
        </p:nvSpPr>
        <p:spPr>
          <a:xfrm>
            <a:off x="2529942" y="6217920"/>
            <a:ext cx="213157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/>
              <a:t>U.S Department of Energy Genome Programs image gallery, http://genomics.energy.gov</a:t>
            </a:r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9D836A5E-52AB-4E7D-800E-FDC3683E6488}"/>
              </a:ext>
            </a:extLst>
          </p:cNvPr>
          <p:cNvSpPr/>
          <p:nvPr/>
        </p:nvSpPr>
        <p:spPr>
          <a:xfrm>
            <a:off x="703998" y="5260072"/>
            <a:ext cx="5329151" cy="43088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2200" b="1" cap="none" spc="0" dirty="0">
                <a:ln w="0"/>
                <a:solidFill>
                  <a:schemeClr val="accent2">
                    <a:lumMod val="75000"/>
                  </a:schemeClr>
                </a:solidFill>
                <a:sym typeface="Wingdings" panose="05000000000000000000" pitchFamily="2" charset="2"/>
              </a:rPr>
              <a:t> Alternative: </a:t>
            </a:r>
            <a:r>
              <a:rPr lang="it-IT" sz="2200" b="1" cap="none" spc="0" dirty="0" err="1">
                <a:ln w="0"/>
                <a:solidFill>
                  <a:schemeClr val="accent2">
                    <a:lumMod val="75000"/>
                  </a:schemeClr>
                </a:solidFill>
                <a:sym typeface="Wingdings" panose="05000000000000000000" pitchFamily="2" charset="2"/>
              </a:rPr>
              <a:t>biological</a:t>
            </a:r>
            <a:r>
              <a:rPr lang="it-IT" sz="2200" b="1" cap="none" spc="0" dirty="0">
                <a:ln w="0"/>
                <a:solidFill>
                  <a:schemeClr val="accent2">
                    <a:lumMod val="75000"/>
                  </a:schemeClr>
                </a:solidFill>
                <a:sym typeface="Wingdings" panose="05000000000000000000" pitchFamily="2" charset="2"/>
              </a:rPr>
              <a:t> pretreatment</a:t>
            </a:r>
            <a:endParaRPr lang="it-IT" sz="2200" b="1" cap="none" spc="0" dirty="0">
              <a:ln w="0"/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1868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10818" y="361045"/>
            <a:ext cx="5165035" cy="638451"/>
          </a:xfrm>
        </p:spPr>
        <p:txBody>
          <a:bodyPr>
            <a:normAutofit/>
          </a:bodyPr>
          <a:lstStyle/>
          <a:p>
            <a:r>
              <a:rPr lang="it-IT" sz="3200" dirty="0"/>
              <a:t>White-</a:t>
            </a:r>
            <a:r>
              <a:rPr lang="it-IT" sz="3200" dirty="0" err="1"/>
              <a:t>rot</a:t>
            </a:r>
            <a:r>
              <a:rPr lang="it-IT" sz="3200" dirty="0"/>
              <a:t> fungi</a:t>
            </a:r>
            <a:endParaRPr lang="en-GB" sz="3200" dirty="0"/>
          </a:p>
        </p:txBody>
      </p:sp>
      <p:sp>
        <p:nvSpPr>
          <p:cNvPr id="16" name="Segnaposto contenuto 3">
            <a:extLst>
              <a:ext uri="{FF2B5EF4-FFF2-40B4-BE49-F238E27FC236}">
                <a16:creationId xmlns:a16="http://schemas.microsoft.com/office/drawing/2014/main" id="{8D06CF0E-5C8A-4686-84A9-419E81AE8A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3182" y="1023546"/>
            <a:ext cx="7989298" cy="1415636"/>
          </a:xfrm>
        </p:spPr>
        <p:txBody>
          <a:bodyPr>
            <a:normAutofit/>
          </a:bodyPr>
          <a:lstStyle/>
          <a:p>
            <a:r>
              <a:rPr lang="en-GB" sz="2000" dirty="0"/>
              <a:t>Nature’s most efficient </a:t>
            </a:r>
            <a:r>
              <a:rPr lang="en-GB" sz="2000" b="1" dirty="0"/>
              <a:t>wood-degraders</a:t>
            </a:r>
            <a:r>
              <a:rPr lang="en-GB" sz="2000" dirty="0"/>
              <a:t>: </a:t>
            </a:r>
            <a:r>
              <a:rPr lang="en-GB" sz="2000" b="1" dirty="0"/>
              <a:t>fungi</a:t>
            </a:r>
          </a:p>
          <a:p>
            <a:pPr marL="457200" lvl="1" indent="0">
              <a:buNone/>
            </a:pPr>
            <a:r>
              <a:rPr lang="en-GB" sz="1800" dirty="0"/>
              <a:t>Soft-rot, brown-rot, white-rot fungi</a:t>
            </a:r>
          </a:p>
          <a:p>
            <a:r>
              <a:rPr lang="en-GB" sz="2000" dirty="0"/>
              <a:t>White-</a:t>
            </a:r>
            <a:r>
              <a:rPr lang="en-GB" sz="2000" dirty="0" err="1"/>
              <a:t>rotters</a:t>
            </a:r>
            <a:r>
              <a:rPr lang="en-GB" sz="2000" dirty="0"/>
              <a:t> (Basidiomycetes) </a:t>
            </a:r>
            <a:r>
              <a:rPr lang="en-GB" sz="2000" b="1" dirty="0"/>
              <a:t>selective</a:t>
            </a:r>
            <a:r>
              <a:rPr lang="en-GB" sz="2000" dirty="0"/>
              <a:t> in lignin degradation</a:t>
            </a: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>
          <a:xfrm>
            <a:off x="4315681" y="6330064"/>
            <a:ext cx="512638" cy="365125"/>
          </a:xfrm>
        </p:spPr>
        <p:txBody>
          <a:bodyPr/>
          <a:lstStyle/>
          <a:p>
            <a:fld id="{227C69CB-6A89-44D2-B010-916EFCACE227}" type="slidenum">
              <a:rPr lang="it-IT" sz="1200"/>
              <a:t>3</a:t>
            </a:fld>
            <a:endParaRPr lang="it-IT" sz="1200" dirty="0"/>
          </a:p>
        </p:txBody>
      </p:sp>
      <p:sp>
        <p:nvSpPr>
          <p:cNvPr id="10" name="Rettangolo 9"/>
          <p:cNvSpPr/>
          <p:nvPr/>
        </p:nvSpPr>
        <p:spPr>
          <a:xfrm>
            <a:off x="0" y="-27152"/>
            <a:ext cx="9144000" cy="384961"/>
          </a:xfrm>
          <a:prstGeom prst="rect">
            <a:avLst/>
          </a:prstGeom>
          <a:gradFill flip="none" rotWithShape="1">
            <a:gsLst>
              <a:gs pos="0">
                <a:srgbClr val="8AB833">
                  <a:lumMod val="60000"/>
                  <a:lumOff val="40000"/>
                </a:srgbClr>
              </a:gs>
              <a:gs pos="27000">
                <a:srgbClr val="8AB833">
                  <a:lumMod val="60000"/>
                  <a:lumOff val="40000"/>
                </a:srgbClr>
              </a:gs>
              <a:gs pos="76000">
                <a:srgbClr val="8AB833">
                  <a:lumMod val="20000"/>
                  <a:lumOff val="80000"/>
                </a:srgbClr>
              </a:gs>
              <a:gs pos="92000">
                <a:srgbClr val="8AB833">
                  <a:lumMod val="60000"/>
                  <a:lumOff val="40000"/>
                  <a:tint val="23500"/>
                  <a:satMod val="160000"/>
                </a:srgbClr>
              </a:gs>
            </a:gsLst>
            <a:lin ang="16200000" scaled="1"/>
            <a:tileRect/>
          </a:gradFill>
          <a:ln w="12700" cap="flat" cmpd="sng" algn="ctr">
            <a:noFill/>
            <a:prstDash val="solid"/>
            <a:miter lim="800000"/>
          </a:ln>
          <a:effectLst>
            <a:softEdge rad="0"/>
          </a:effectLst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7" name="Gruppo 16"/>
          <p:cNvGrpSpPr/>
          <p:nvPr/>
        </p:nvGrpSpPr>
        <p:grpSpPr>
          <a:xfrm>
            <a:off x="-1481507" y="5895458"/>
            <a:ext cx="11126277" cy="915227"/>
            <a:chOff x="-1481507" y="5895458"/>
            <a:chExt cx="11126277" cy="915227"/>
          </a:xfrm>
        </p:grpSpPr>
        <p:pic>
          <p:nvPicPr>
            <p:cNvPr id="19" name="Immagine 1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281930" y="5919508"/>
              <a:ext cx="1674629" cy="891177"/>
            </a:xfrm>
            <a:prstGeom prst="rect">
              <a:avLst/>
            </a:prstGeom>
          </p:spPr>
        </p:pic>
        <p:grpSp>
          <p:nvGrpSpPr>
            <p:cNvPr id="20" name="Gruppo 19"/>
            <p:cNvGrpSpPr/>
            <p:nvPr/>
          </p:nvGrpSpPr>
          <p:grpSpPr>
            <a:xfrm>
              <a:off x="-1481507" y="5895458"/>
              <a:ext cx="11126277" cy="448945"/>
              <a:chOff x="0" y="0"/>
              <a:chExt cx="10405110" cy="449208"/>
            </a:xfrm>
          </p:grpSpPr>
          <p:sp>
            <p:nvSpPr>
              <p:cNvPr id="21" name="Segno di sottrazione 20"/>
              <p:cNvSpPr/>
              <p:nvPr/>
            </p:nvSpPr>
            <p:spPr>
              <a:xfrm>
                <a:off x="0" y="0"/>
                <a:ext cx="10405110" cy="425144"/>
              </a:xfrm>
              <a:prstGeom prst="mathMinus">
                <a:avLst/>
              </a:prstGeom>
              <a:gradFill flip="none" rotWithShape="1">
                <a:gsLst>
                  <a:gs pos="0">
                    <a:schemeClr val="accent2"/>
                  </a:gs>
                  <a:gs pos="77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GB"/>
              </a:p>
            </p:txBody>
          </p:sp>
          <p:sp>
            <p:nvSpPr>
              <p:cNvPr id="22" name="Dati 21"/>
              <p:cNvSpPr/>
              <p:nvPr/>
            </p:nvSpPr>
            <p:spPr>
              <a:xfrm>
                <a:off x="7988968" y="24064"/>
                <a:ext cx="1150795" cy="425144"/>
              </a:xfrm>
              <a:prstGeom prst="flowChartInputOutpu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GB"/>
              </a:p>
            </p:txBody>
          </p:sp>
        </p:grpSp>
      </p:grpSp>
      <p:sp>
        <p:nvSpPr>
          <p:cNvPr id="15" name="Segnaposto contenuto 3"/>
          <p:cNvSpPr txBox="1">
            <a:spLocks/>
          </p:cNvSpPr>
          <p:nvPr/>
        </p:nvSpPr>
        <p:spPr>
          <a:xfrm>
            <a:off x="516834" y="4595037"/>
            <a:ext cx="3840280" cy="10402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2"/>
              </a:buClr>
              <a:buSzPct val="100000"/>
              <a:buFont typeface="Wingdings" panose="05000000000000000000" pitchFamily="2" charset="2"/>
              <a:buChar char="à"/>
            </a:pPr>
            <a:r>
              <a:rPr lang="en-GB" sz="2100" dirty="0">
                <a:solidFill>
                  <a:schemeClr val="accent2">
                    <a:lumMod val="75000"/>
                  </a:schemeClr>
                </a:solidFill>
                <a:sym typeface="Wingdings" panose="05000000000000000000" pitchFamily="2" charset="2"/>
              </a:rPr>
              <a:t>Biomass pretreatment with white-rot fungi (WRF)</a:t>
            </a:r>
          </a:p>
          <a:p>
            <a:pPr marL="0" indent="0">
              <a:buNone/>
            </a:pPr>
            <a:endParaRPr lang="en-GB" sz="2100" dirty="0"/>
          </a:p>
        </p:txBody>
      </p:sp>
      <p:pic>
        <p:nvPicPr>
          <p:cNvPr id="7" name="Immagine 6" descr="Immagine che contiene natura&#10;&#10;Descrizione generata con affidabilità elevata">
            <a:extLst>
              <a:ext uri="{FF2B5EF4-FFF2-40B4-BE49-F238E27FC236}">
                <a16:creationId xmlns:a16="http://schemas.microsoft.com/office/drawing/2014/main" id="{F8ED74A7-F338-4739-BFA2-AC9D89EEE71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18000"/>
                    </a14:imgEffect>
                    <a14:imgEffect>
                      <a14:colorTemperature colorTemp="8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579" t="4349" r="10229" b="9281"/>
          <a:stretch/>
        </p:blipFill>
        <p:spPr>
          <a:xfrm>
            <a:off x="4786888" y="2699307"/>
            <a:ext cx="4377761" cy="3135146"/>
          </a:xfrm>
          <a:prstGeom prst="rect">
            <a:avLst/>
          </a:prstGeom>
        </p:spPr>
      </p:pic>
      <p:sp>
        <p:nvSpPr>
          <p:cNvPr id="23" name="Segnaposto contenuto 3">
            <a:extLst>
              <a:ext uri="{FF2B5EF4-FFF2-40B4-BE49-F238E27FC236}">
                <a16:creationId xmlns:a16="http://schemas.microsoft.com/office/drawing/2014/main" id="{470F7491-D0B1-4678-8988-6071409CACD3}"/>
              </a:ext>
            </a:extLst>
          </p:cNvPr>
          <p:cNvSpPr txBox="1">
            <a:spLocks/>
          </p:cNvSpPr>
          <p:nvPr/>
        </p:nvSpPr>
        <p:spPr>
          <a:xfrm>
            <a:off x="423182" y="2378179"/>
            <a:ext cx="4321702" cy="19567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/>
              <a:t>Array of extracellular redox enzymes:</a:t>
            </a:r>
          </a:p>
          <a:p>
            <a:pPr marL="457200" lvl="1" indent="0">
              <a:buNone/>
            </a:pPr>
            <a:r>
              <a:rPr lang="en-GB" sz="1800" dirty="0"/>
              <a:t>Laccases, Heme-peroxidases, H</a:t>
            </a:r>
            <a:r>
              <a:rPr lang="en-GB" sz="1800" baseline="-25000" dirty="0"/>
              <a:t>2</a:t>
            </a:r>
            <a:r>
              <a:rPr lang="en-GB" sz="1800" dirty="0"/>
              <a:t>O</a:t>
            </a:r>
            <a:r>
              <a:rPr lang="en-GB" sz="1800" baseline="-25000" dirty="0"/>
              <a:t>2</a:t>
            </a:r>
            <a:r>
              <a:rPr lang="en-GB" sz="1800" dirty="0"/>
              <a:t>-generating enzymes</a:t>
            </a:r>
          </a:p>
          <a:p>
            <a:pPr marL="0" indent="0">
              <a:buNone/>
            </a:pPr>
            <a:r>
              <a:rPr lang="en-GB" sz="2000" dirty="0">
                <a:sym typeface="Wingdings" panose="05000000000000000000" pitchFamily="2" charset="2"/>
              </a:rPr>
              <a:t>	 </a:t>
            </a:r>
            <a:r>
              <a:rPr lang="en-GB" sz="2000" dirty="0"/>
              <a:t>Lignin </a:t>
            </a:r>
            <a:r>
              <a:rPr lang="en-GB" sz="1600" dirty="0">
                <a:sym typeface="Wingdings" panose="05000000000000000000" pitchFamily="2" charset="2"/>
              </a:rPr>
              <a:t></a:t>
            </a:r>
            <a:r>
              <a:rPr lang="en-GB" sz="2000" dirty="0"/>
              <a:t> CO</a:t>
            </a:r>
            <a:r>
              <a:rPr lang="en-GB" sz="2000" baseline="-25000" dirty="0"/>
              <a:t>2</a:t>
            </a:r>
            <a:r>
              <a:rPr lang="en-GB" sz="2000" dirty="0"/>
              <a:t> + H</a:t>
            </a:r>
            <a:r>
              <a:rPr lang="en-GB" sz="2000" baseline="-25000" dirty="0"/>
              <a:t>2</a:t>
            </a:r>
            <a:r>
              <a:rPr lang="en-GB" sz="2000" dirty="0"/>
              <a:t>O</a:t>
            </a:r>
          </a:p>
          <a:p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4169086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egnaposto contenuto 7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05857" y="187725"/>
            <a:ext cx="8124891" cy="5680951"/>
          </a:xfrm>
          <a:prstGeom prst="rect">
            <a:avLst/>
          </a:prstGeom>
        </p:spPr>
      </p:pic>
      <p:sp>
        <p:nvSpPr>
          <p:cNvPr id="10" name="Rettangolo 9"/>
          <p:cNvSpPr/>
          <p:nvPr/>
        </p:nvSpPr>
        <p:spPr>
          <a:xfrm>
            <a:off x="0" y="-27152"/>
            <a:ext cx="9144000" cy="168509"/>
          </a:xfrm>
          <a:prstGeom prst="rect">
            <a:avLst/>
          </a:prstGeom>
          <a:gradFill flip="none" rotWithShape="1">
            <a:gsLst>
              <a:gs pos="0">
                <a:srgbClr val="8AB833">
                  <a:lumMod val="60000"/>
                  <a:lumOff val="40000"/>
                </a:srgbClr>
              </a:gs>
              <a:gs pos="27000">
                <a:srgbClr val="8AB833">
                  <a:lumMod val="60000"/>
                  <a:lumOff val="40000"/>
                </a:srgbClr>
              </a:gs>
              <a:gs pos="76000">
                <a:srgbClr val="8AB833">
                  <a:lumMod val="20000"/>
                  <a:lumOff val="80000"/>
                </a:srgbClr>
              </a:gs>
              <a:gs pos="92000">
                <a:srgbClr val="8AB833">
                  <a:lumMod val="60000"/>
                  <a:lumOff val="40000"/>
                  <a:tint val="23500"/>
                  <a:satMod val="160000"/>
                </a:srgbClr>
              </a:gs>
            </a:gsLst>
            <a:lin ang="16200000" scaled="1"/>
            <a:tileRect/>
          </a:gradFill>
          <a:ln w="12700" cap="flat" cmpd="sng" algn="ctr">
            <a:noFill/>
            <a:prstDash val="solid"/>
            <a:miter lim="800000"/>
          </a:ln>
          <a:effectLst>
            <a:softEdge rad="0"/>
          </a:effectLst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uppo 13"/>
          <p:cNvGrpSpPr/>
          <p:nvPr/>
        </p:nvGrpSpPr>
        <p:grpSpPr>
          <a:xfrm>
            <a:off x="-1455002" y="5919508"/>
            <a:ext cx="11009820" cy="891176"/>
            <a:chOff x="-1455002" y="5919508"/>
            <a:chExt cx="11009820" cy="891176"/>
          </a:xfrm>
        </p:grpSpPr>
        <p:pic>
          <p:nvPicPr>
            <p:cNvPr id="16" name="Immagine 1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620000" y="6106609"/>
              <a:ext cx="1323042" cy="704075"/>
            </a:xfrm>
            <a:prstGeom prst="rect">
              <a:avLst/>
            </a:prstGeom>
          </p:spPr>
        </p:pic>
        <p:grpSp>
          <p:nvGrpSpPr>
            <p:cNvPr id="17" name="Gruppo 16"/>
            <p:cNvGrpSpPr/>
            <p:nvPr/>
          </p:nvGrpSpPr>
          <p:grpSpPr>
            <a:xfrm>
              <a:off x="-1455002" y="5919508"/>
              <a:ext cx="11009820" cy="467106"/>
              <a:chOff x="24787" y="24064"/>
              <a:chExt cx="10296201" cy="467380"/>
            </a:xfrm>
          </p:grpSpPr>
          <p:sp>
            <p:nvSpPr>
              <p:cNvPr id="18" name="Segno di sottrazione 17"/>
              <p:cNvSpPr/>
              <p:nvPr/>
            </p:nvSpPr>
            <p:spPr>
              <a:xfrm>
                <a:off x="24787" y="179444"/>
                <a:ext cx="10296201" cy="312000"/>
              </a:xfrm>
              <a:prstGeom prst="mathMinus">
                <a:avLst/>
              </a:prstGeom>
              <a:gradFill flip="none" rotWithShape="1">
                <a:gsLst>
                  <a:gs pos="0">
                    <a:schemeClr val="accent2"/>
                  </a:gs>
                  <a:gs pos="77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GB"/>
              </a:p>
            </p:txBody>
          </p:sp>
          <p:sp>
            <p:nvSpPr>
              <p:cNvPr id="19" name="Dati 18"/>
              <p:cNvSpPr/>
              <p:nvPr/>
            </p:nvSpPr>
            <p:spPr>
              <a:xfrm>
                <a:off x="7988968" y="24064"/>
                <a:ext cx="1150795" cy="425144"/>
              </a:xfrm>
              <a:prstGeom prst="flowChartInputOutpu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GB"/>
              </a:p>
            </p:txBody>
          </p:sp>
        </p:grpSp>
      </p:grpSp>
      <p:sp>
        <p:nvSpPr>
          <p:cNvPr id="22" name="Rettangolo 21"/>
          <p:cNvSpPr/>
          <p:nvPr/>
        </p:nvSpPr>
        <p:spPr>
          <a:xfrm>
            <a:off x="4290141" y="385615"/>
            <a:ext cx="1170739" cy="502279"/>
          </a:xfrm>
          <a:prstGeom prst="rect">
            <a:avLst/>
          </a:prstGeom>
          <a:solidFill>
            <a:schemeClr val="accent2">
              <a:alpha val="2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4" name="Gruppo 33"/>
          <p:cNvGrpSpPr/>
          <p:nvPr/>
        </p:nvGrpSpPr>
        <p:grpSpPr>
          <a:xfrm>
            <a:off x="314706" y="2447528"/>
            <a:ext cx="940031" cy="818960"/>
            <a:chOff x="212915" y="2252869"/>
            <a:chExt cx="940031" cy="818960"/>
          </a:xfrm>
        </p:grpSpPr>
        <p:cxnSp>
          <p:nvCxnSpPr>
            <p:cNvPr id="6" name="Connettore a gomito 5"/>
            <p:cNvCxnSpPr>
              <a:cxnSpLocks/>
            </p:cNvCxnSpPr>
            <p:nvPr/>
          </p:nvCxnSpPr>
          <p:spPr>
            <a:xfrm rot="10800000" flipV="1">
              <a:off x="596349" y="2252869"/>
              <a:ext cx="556597" cy="450574"/>
            </a:xfrm>
            <a:prstGeom prst="bentConnector3">
              <a:avLst>
                <a:gd name="adj1" fmla="val 100000"/>
              </a:avLst>
            </a:prstGeom>
            <a:ln>
              <a:tailEnd type="triangle"/>
            </a:ln>
            <a:effec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33" name="Rettangolo 32"/>
            <p:cNvSpPr/>
            <p:nvPr/>
          </p:nvSpPr>
          <p:spPr>
            <a:xfrm>
              <a:off x="212915" y="2689712"/>
              <a:ext cx="771169" cy="382117"/>
            </a:xfrm>
            <a:prstGeom prst="rect">
              <a:avLst/>
            </a:prstGeom>
            <a:solidFill>
              <a:srgbClr val="B0B0B0"/>
            </a:solidFill>
            <a:ln w="28575"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1050" b="1" dirty="0"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Food</a:t>
              </a:r>
              <a:endParaRPr lang="en-GB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</p:grpSp>
      <p:sp>
        <p:nvSpPr>
          <p:cNvPr id="3" name="Rettangolo 2">
            <a:extLst>
              <a:ext uri="{FF2B5EF4-FFF2-40B4-BE49-F238E27FC236}">
                <a16:creationId xmlns:a16="http://schemas.microsoft.com/office/drawing/2014/main" id="{CD0288B4-A4AE-4373-8514-64B4E3ABB4B1}"/>
              </a:ext>
            </a:extLst>
          </p:cNvPr>
          <p:cNvSpPr/>
          <p:nvPr/>
        </p:nvSpPr>
        <p:spPr>
          <a:xfrm>
            <a:off x="2309043" y="6335080"/>
            <a:ext cx="532472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b="1" dirty="0" err="1"/>
              <a:t>Millati</a:t>
            </a:r>
            <a:r>
              <a:rPr lang="en-GB" sz="1000" b="1" dirty="0"/>
              <a:t> R</a:t>
            </a:r>
            <a:r>
              <a:rPr lang="en-GB" sz="1000" dirty="0"/>
              <a:t>, et al. 2011. Biological </a:t>
            </a:r>
            <a:r>
              <a:rPr lang="en-GB" sz="1000" dirty="0" err="1"/>
              <a:t>pretreatment</a:t>
            </a:r>
            <a:r>
              <a:rPr lang="en-GB" sz="1000" dirty="0"/>
              <a:t> of lignocelluloses with white-rot fungi and its applications: A review. </a:t>
            </a:r>
            <a:r>
              <a:rPr lang="en-GB" sz="1000" dirty="0" err="1"/>
              <a:t>BioResources</a:t>
            </a:r>
            <a:r>
              <a:rPr lang="en-GB" sz="1000" dirty="0"/>
              <a:t> </a:t>
            </a:r>
            <a:r>
              <a:rPr lang="en-GB" sz="1000" b="1" dirty="0"/>
              <a:t>6</a:t>
            </a:r>
            <a:r>
              <a:rPr lang="en-GB" sz="1000" dirty="0"/>
              <a:t>:5224–5259.</a:t>
            </a: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141357"/>
            <a:ext cx="3856383" cy="1144104"/>
          </a:xfrm>
        </p:spPr>
        <p:txBody>
          <a:bodyPr>
            <a:normAutofit fontScale="90000"/>
          </a:bodyPr>
          <a:lstStyle/>
          <a:p>
            <a:r>
              <a:rPr lang="it-IT" sz="2800" dirty="0" err="1"/>
              <a:t>Biological</a:t>
            </a:r>
            <a:r>
              <a:rPr lang="it-IT" sz="2800" dirty="0"/>
              <a:t> </a:t>
            </a:r>
            <a:r>
              <a:rPr lang="it-IT" sz="2800" dirty="0" err="1"/>
              <a:t>pretreatment</a:t>
            </a:r>
            <a:r>
              <a:rPr lang="it-IT" sz="2800" dirty="0"/>
              <a:t> with WRF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1758829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567742" y="605352"/>
            <a:ext cx="8008516" cy="563217"/>
          </a:xfrm>
        </p:spPr>
        <p:txBody>
          <a:bodyPr>
            <a:noAutofit/>
          </a:bodyPr>
          <a:lstStyle/>
          <a:p>
            <a:r>
              <a:rPr lang="en-GB" sz="3000" dirty="0"/>
              <a:t>Biological pre-treatment with WRF: </a:t>
            </a:r>
            <a:r>
              <a:rPr lang="en-GB" sz="3000" dirty="0">
                <a:solidFill>
                  <a:schemeClr val="accent2">
                    <a:lumMod val="75000"/>
                  </a:schemeClr>
                </a:solidFill>
              </a:rPr>
              <a:t>Our goal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idx="1"/>
          </p:nvPr>
        </p:nvSpPr>
        <p:spPr>
          <a:xfrm>
            <a:off x="713453" y="1424608"/>
            <a:ext cx="8243105" cy="3880773"/>
          </a:xfrm>
        </p:spPr>
        <p:txBody>
          <a:bodyPr>
            <a:normAutofit lnSpcReduction="10000"/>
          </a:bodyPr>
          <a:lstStyle/>
          <a:p>
            <a:r>
              <a:rPr lang="en-GB" sz="2400" dirty="0"/>
              <a:t>Promising process (efficacy on lab- or pilot-scale)</a:t>
            </a:r>
          </a:p>
          <a:p>
            <a:r>
              <a:rPr lang="en-GB" sz="2400" dirty="0"/>
              <a:t>Factors delaying commercialization: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2000" dirty="0"/>
              <a:t>slow process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2000" dirty="0"/>
              <a:t>carbohydrate loss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2000" dirty="0"/>
              <a:t>scale-up issues (e.g. sterilization)</a:t>
            </a:r>
          </a:p>
          <a:p>
            <a:pPr marL="457200" lvl="1" indent="0">
              <a:buNone/>
            </a:pPr>
            <a:endParaRPr lang="en-GB" sz="2000" dirty="0"/>
          </a:p>
          <a:p>
            <a:pPr>
              <a:buClr>
                <a:schemeClr val="accent2"/>
              </a:buClr>
              <a:buSzPct val="100000"/>
              <a:buFont typeface="Wingdings" panose="05000000000000000000" pitchFamily="2" charset="2"/>
              <a:buChar char="à"/>
            </a:pPr>
            <a:r>
              <a:rPr lang="en-GB" sz="2400" dirty="0">
                <a:sym typeface="Wingdings" panose="05000000000000000000" pitchFamily="2" charset="2"/>
              </a:rPr>
              <a:t>Can we design a technically- &amp; economically-feasible decentralized process?</a:t>
            </a:r>
          </a:p>
          <a:p>
            <a:pPr marL="457200" lvl="1" indent="0">
              <a:buClr>
                <a:schemeClr val="accent2"/>
              </a:buClr>
              <a:buSzPct val="100000"/>
              <a:buNone/>
            </a:pPr>
            <a:r>
              <a:rPr lang="en-GB" sz="2000" dirty="0">
                <a:sym typeface="Wingdings" panose="05000000000000000000" pitchFamily="2" charset="2"/>
              </a:rPr>
              <a:t>(E.g. anaerobic digestion facility, biomass hub, farm)</a:t>
            </a:r>
          </a:p>
          <a:p>
            <a:pPr marL="0" indent="0">
              <a:buNone/>
            </a:pPr>
            <a:endParaRPr lang="en-GB" sz="2400" dirty="0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>
          <a:xfrm>
            <a:off x="4315681" y="6330064"/>
            <a:ext cx="512638" cy="365125"/>
          </a:xfrm>
        </p:spPr>
        <p:txBody>
          <a:bodyPr/>
          <a:lstStyle/>
          <a:p>
            <a:fld id="{227C69CB-6A89-44D2-B010-916EFCACE227}" type="slidenum">
              <a:rPr lang="it-IT" sz="1200"/>
              <a:t>5</a:t>
            </a:fld>
            <a:endParaRPr lang="it-IT" sz="1200" dirty="0"/>
          </a:p>
        </p:txBody>
      </p:sp>
      <p:sp>
        <p:nvSpPr>
          <p:cNvPr id="10" name="Rettangolo 9"/>
          <p:cNvSpPr/>
          <p:nvPr/>
        </p:nvSpPr>
        <p:spPr>
          <a:xfrm>
            <a:off x="0" y="-27152"/>
            <a:ext cx="9144000" cy="384961"/>
          </a:xfrm>
          <a:prstGeom prst="rect">
            <a:avLst/>
          </a:prstGeom>
          <a:gradFill flip="none" rotWithShape="1">
            <a:gsLst>
              <a:gs pos="0">
                <a:srgbClr val="8AB833">
                  <a:lumMod val="60000"/>
                  <a:lumOff val="40000"/>
                </a:srgbClr>
              </a:gs>
              <a:gs pos="27000">
                <a:srgbClr val="8AB833">
                  <a:lumMod val="60000"/>
                  <a:lumOff val="40000"/>
                </a:srgbClr>
              </a:gs>
              <a:gs pos="76000">
                <a:srgbClr val="8AB833">
                  <a:lumMod val="20000"/>
                  <a:lumOff val="80000"/>
                </a:srgbClr>
              </a:gs>
              <a:gs pos="92000">
                <a:srgbClr val="8AB833">
                  <a:lumMod val="60000"/>
                  <a:lumOff val="40000"/>
                  <a:tint val="23500"/>
                  <a:satMod val="160000"/>
                </a:srgbClr>
              </a:gs>
            </a:gsLst>
            <a:lin ang="16200000" scaled="1"/>
            <a:tileRect/>
          </a:gradFill>
          <a:ln w="12700" cap="flat" cmpd="sng" algn="ctr">
            <a:noFill/>
            <a:prstDash val="solid"/>
            <a:miter lim="800000"/>
          </a:ln>
          <a:effectLst>
            <a:softEdge rad="0"/>
          </a:effectLst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7" name="Gruppo 16"/>
          <p:cNvGrpSpPr/>
          <p:nvPr/>
        </p:nvGrpSpPr>
        <p:grpSpPr>
          <a:xfrm>
            <a:off x="-1481507" y="5895458"/>
            <a:ext cx="11126277" cy="915227"/>
            <a:chOff x="-1481507" y="5895458"/>
            <a:chExt cx="11126277" cy="915227"/>
          </a:xfrm>
        </p:grpSpPr>
        <p:pic>
          <p:nvPicPr>
            <p:cNvPr id="19" name="Immagine 1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281930" y="5919508"/>
              <a:ext cx="1674629" cy="891177"/>
            </a:xfrm>
            <a:prstGeom prst="rect">
              <a:avLst/>
            </a:prstGeom>
          </p:spPr>
        </p:pic>
        <p:grpSp>
          <p:nvGrpSpPr>
            <p:cNvPr id="20" name="Gruppo 19"/>
            <p:cNvGrpSpPr/>
            <p:nvPr/>
          </p:nvGrpSpPr>
          <p:grpSpPr>
            <a:xfrm>
              <a:off x="-1481507" y="5895458"/>
              <a:ext cx="11126277" cy="448945"/>
              <a:chOff x="0" y="0"/>
              <a:chExt cx="10405110" cy="449208"/>
            </a:xfrm>
          </p:grpSpPr>
          <p:sp>
            <p:nvSpPr>
              <p:cNvPr id="21" name="Segno di sottrazione 20"/>
              <p:cNvSpPr/>
              <p:nvPr/>
            </p:nvSpPr>
            <p:spPr>
              <a:xfrm>
                <a:off x="0" y="0"/>
                <a:ext cx="10405110" cy="425144"/>
              </a:xfrm>
              <a:prstGeom prst="mathMinus">
                <a:avLst/>
              </a:prstGeom>
              <a:gradFill flip="none" rotWithShape="1">
                <a:gsLst>
                  <a:gs pos="0">
                    <a:schemeClr val="accent2"/>
                  </a:gs>
                  <a:gs pos="77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GB"/>
              </a:p>
            </p:txBody>
          </p:sp>
          <p:sp>
            <p:nvSpPr>
              <p:cNvPr id="22" name="Dati 21"/>
              <p:cNvSpPr/>
              <p:nvPr/>
            </p:nvSpPr>
            <p:spPr>
              <a:xfrm>
                <a:off x="7988968" y="24064"/>
                <a:ext cx="1150795" cy="425144"/>
              </a:xfrm>
              <a:prstGeom prst="flowChartInputOutpu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GB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61624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olo 4">
            <a:extLst>
              <a:ext uri="{FF2B5EF4-FFF2-40B4-BE49-F238E27FC236}">
                <a16:creationId xmlns:a16="http://schemas.microsoft.com/office/drawing/2014/main" id="{D5ED59BD-9491-4159-92B4-DBE3C4588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7742" y="605352"/>
            <a:ext cx="8008516" cy="563217"/>
          </a:xfrm>
        </p:spPr>
        <p:txBody>
          <a:bodyPr>
            <a:noAutofit/>
          </a:bodyPr>
          <a:lstStyle/>
          <a:p>
            <a:r>
              <a:rPr lang="en-GB" sz="3000" dirty="0"/>
              <a:t>Biological pre-treatment with WRF: </a:t>
            </a:r>
            <a:r>
              <a:rPr lang="en-GB" sz="3000" dirty="0">
                <a:solidFill>
                  <a:schemeClr val="accent2">
                    <a:lumMod val="75000"/>
                  </a:schemeClr>
                </a:solidFill>
              </a:rPr>
              <a:t>Our goal</a:t>
            </a:r>
          </a:p>
        </p:txBody>
      </p:sp>
      <p:graphicFrame>
        <p:nvGraphicFramePr>
          <p:cNvPr id="6" name="Segnaposto contenuto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12044213"/>
              </p:ext>
            </p:extLst>
          </p:nvPr>
        </p:nvGraphicFramePr>
        <p:xfrm>
          <a:off x="3613691" y="1681429"/>
          <a:ext cx="5261114" cy="3963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>
          <a:xfrm>
            <a:off x="4315681" y="6330064"/>
            <a:ext cx="512638" cy="365125"/>
          </a:xfrm>
        </p:spPr>
        <p:txBody>
          <a:bodyPr/>
          <a:lstStyle/>
          <a:p>
            <a:fld id="{227C69CB-6A89-44D2-B010-916EFCACE227}" type="slidenum">
              <a:rPr lang="it-IT" sz="1200"/>
              <a:t>6</a:t>
            </a:fld>
            <a:endParaRPr lang="it-IT" sz="1200" dirty="0"/>
          </a:p>
        </p:txBody>
      </p:sp>
      <p:sp>
        <p:nvSpPr>
          <p:cNvPr id="10" name="Rettangolo 9"/>
          <p:cNvSpPr/>
          <p:nvPr/>
        </p:nvSpPr>
        <p:spPr>
          <a:xfrm>
            <a:off x="0" y="-27152"/>
            <a:ext cx="9144000" cy="384961"/>
          </a:xfrm>
          <a:prstGeom prst="rect">
            <a:avLst/>
          </a:prstGeom>
          <a:gradFill flip="none" rotWithShape="1">
            <a:gsLst>
              <a:gs pos="0">
                <a:srgbClr val="8AB833">
                  <a:lumMod val="60000"/>
                  <a:lumOff val="40000"/>
                </a:srgbClr>
              </a:gs>
              <a:gs pos="27000">
                <a:srgbClr val="8AB833">
                  <a:lumMod val="60000"/>
                  <a:lumOff val="40000"/>
                </a:srgbClr>
              </a:gs>
              <a:gs pos="76000">
                <a:srgbClr val="8AB833">
                  <a:lumMod val="20000"/>
                  <a:lumOff val="80000"/>
                </a:srgbClr>
              </a:gs>
              <a:gs pos="92000">
                <a:srgbClr val="8AB833">
                  <a:lumMod val="60000"/>
                  <a:lumOff val="40000"/>
                  <a:tint val="23500"/>
                  <a:satMod val="160000"/>
                </a:srgbClr>
              </a:gs>
            </a:gsLst>
            <a:lin ang="16200000" scaled="1"/>
            <a:tileRect/>
          </a:gradFill>
          <a:ln w="12700" cap="flat" cmpd="sng" algn="ctr">
            <a:noFill/>
            <a:prstDash val="solid"/>
            <a:miter lim="800000"/>
          </a:ln>
          <a:effectLst>
            <a:softEdge rad="0"/>
          </a:effectLst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7" name="Gruppo 16"/>
          <p:cNvGrpSpPr/>
          <p:nvPr/>
        </p:nvGrpSpPr>
        <p:grpSpPr>
          <a:xfrm>
            <a:off x="-1481507" y="5895458"/>
            <a:ext cx="11126277" cy="915227"/>
            <a:chOff x="-1481507" y="5895458"/>
            <a:chExt cx="11126277" cy="915227"/>
          </a:xfrm>
        </p:grpSpPr>
        <p:pic>
          <p:nvPicPr>
            <p:cNvPr id="19" name="Immagine 1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281930" y="5919508"/>
              <a:ext cx="1674629" cy="891177"/>
            </a:xfrm>
            <a:prstGeom prst="rect">
              <a:avLst/>
            </a:prstGeom>
          </p:spPr>
        </p:pic>
        <p:grpSp>
          <p:nvGrpSpPr>
            <p:cNvPr id="20" name="Gruppo 19"/>
            <p:cNvGrpSpPr/>
            <p:nvPr/>
          </p:nvGrpSpPr>
          <p:grpSpPr>
            <a:xfrm>
              <a:off x="-1481507" y="5895458"/>
              <a:ext cx="11126277" cy="448945"/>
              <a:chOff x="0" y="0"/>
              <a:chExt cx="10405110" cy="449208"/>
            </a:xfrm>
          </p:grpSpPr>
          <p:sp>
            <p:nvSpPr>
              <p:cNvPr id="21" name="Segno di sottrazione 20"/>
              <p:cNvSpPr/>
              <p:nvPr/>
            </p:nvSpPr>
            <p:spPr>
              <a:xfrm>
                <a:off x="0" y="0"/>
                <a:ext cx="10405110" cy="425144"/>
              </a:xfrm>
              <a:prstGeom prst="mathMinus">
                <a:avLst/>
              </a:prstGeom>
              <a:gradFill flip="none" rotWithShape="1">
                <a:gsLst>
                  <a:gs pos="0">
                    <a:schemeClr val="accent2"/>
                  </a:gs>
                  <a:gs pos="77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GB"/>
              </a:p>
            </p:txBody>
          </p:sp>
          <p:sp>
            <p:nvSpPr>
              <p:cNvPr id="22" name="Dati 21"/>
              <p:cNvSpPr/>
              <p:nvPr/>
            </p:nvSpPr>
            <p:spPr>
              <a:xfrm>
                <a:off x="7988968" y="24064"/>
                <a:ext cx="1150795" cy="425144"/>
              </a:xfrm>
              <a:prstGeom prst="flowChartInputOutpu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GB"/>
              </a:p>
            </p:txBody>
          </p:sp>
        </p:grpSp>
      </p:grpSp>
      <p:grpSp>
        <p:nvGrpSpPr>
          <p:cNvPr id="43" name="Gruppo 42">
            <a:extLst>
              <a:ext uri="{FF2B5EF4-FFF2-40B4-BE49-F238E27FC236}">
                <a16:creationId xmlns:a16="http://schemas.microsoft.com/office/drawing/2014/main" id="{0C454318-429B-4EB1-9E46-D11CC457FD5B}"/>
              </a:ext>
            </a:extLst>
          </p:cNvPr>
          <p:cNvGrpSpPr/>
          <p:nvPr/>
        </p:nvGrpSpPr>
        <p:grpSpPr>
          <a:xfrm>
            <a:off x="584179" y="1346530"/>
            <a:ext cx="3911317" cy="2269497"/>
            <a:chOff x="584179" y="1346530"/>
            <a:chExt cx="3911317" cy="2269497"/>
          </a:xfrm>
        </p:grpSpPr>
        <p:cxnSp>
          <p:nvCxnSpPr>
            <p:cNvPr id="25" name="Connettore 2 24">
              <a:extLst>
                <a:ext uri="{FF2B5EF4-FFF2-40B4-BE49-F238E27FC236}">
                  <a16:creationId xmlns:a16="http://schemas.microsoft.com/office/drawing/2014/main" id="{997370A4-CC2A-4A94-BC2C-27549DBC6720}"/>
                </a:ext>
              </a:extLst>
            </p:cNvPr>
            <p:cNvCxnSpPr>
              <a:cxnSpLocks/>
              <a:stCxn id="11" idx="3"/>
            </p:cNvCxnSpPr>
            <p:nvPr/>
          </p:nvCxnSpPr>
          <p:spPr>
            <a:xfrm>
              <a:off x="1828800" y="1692779"/>
              <a:ext cx="2666696" cy="1923248"/>
            </a:xfrm>
            <a:prstGeom prst="straightConnector1">
              <a:avLst/>
            </a:prstGeom>
            <a:ln w="28575">
              <a:prstDash val="dash"/>
              <a:tailEnd type="triangle" w="lg" len="med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11" name="Rettangolo 10">
              <a:extLst>
                <a:ext uri="{FF2B5EF4-FFF2-40B4-BE49-F238E27FC236}">
                  <a16:creationId xmlns:a16="http://schemas.microsoft.com/office/drawing/2014/main" id="{8AEF16D3-7B83-423E-8075-96408ADA0683}"/>
                </a:ext>
              </a:extLst>
            </p:cNvPr>
            <p:cNvSpPr/>
            <p:nvPr/>
          </p:nvSpPr>
          <p:spPr>
            <a:xfrm>
              <a:off x="584179" y="1346530"/>
              <a:ext cx="1244621" cy="6924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en-GB" sz="2400" b="1" dirty="0">
                  <a:ln w="6600">
                    <a:noFill/>
                    <a:prstDash val="solid"/>
                  </a:ln>
                  <a:solidFill>
                    <a:schemeClr val="accent2"/>
                  </a:solidFill>
                  <a:effectLst>
                    <a:innerShdw blurRad="63500" dist="50800" dir="5400000">
                      <a:prstClr val="black">
                        <a:alpha val="50000"/>
                      </a:prstClr>
                    </a:innerShdw>
                  </a:effectLst>
                </a:rPr>
                <a:t>Hemps</a:t>
              </a:r>
              <a:endParaRPr lang="en-GB" sz="2000" dirty="0">
                <a:ln w="0">
                  <a:noFill/>
                </a:ln>
                <a:solidFill>
                  <a:schemeClr val="accent2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</a:endParaRPr>
            </a:p>
            <a:p>
              <a:pPr lvl="0"/>
              <a:r>
                <a:rPr lang="en-GB" sz="1500" dirty="0">
                  <a:solidFill>
                    <a:prstClr val="black"/>
                  </a:solidFill>
                </a:rPr>
                <a:t>(flax, hemp)</a:t>
              </a:r>
            </a:p>
          </p:txBody>
        </p:sp>
      </p:grpSp>
      <p:grpSp>
        <p:nvGrpSpPr>
          <p:cNvPr id="46" name="Gruppo 45">
            <a:extLst>
              <a:ext uri="{FF2B5EF4-FFF2-40B4-BE49-F238E27FC236}">
                <a16:creationId xmlns:a16="http://schemas.microsoft.com/office/drawing/2014/main" id="{9AC83A02-F24A-47FE-878C-94585D72371D}"/>
              </a:ext>
            </a:extLst>
          </p:cNvPr>
          <p:cNvGrpSpPr/>
          <p:nvPr/>
        </p:nvGrpSpPr>
        <p:grpSpPr>
          <a:xfrm>
            <a:off x="589367" y="2535037"/>
            <a:ext cx="3957799" cy="1669869"/>
            <a:chOff x="577839" y="3914426"/>
            <a:chExt cx="3957799" cy="1669869"/>
          </a:xfrm>
        </p:grpSpPr>
        <p:cxnSp>
          <p:nvCxnSpPr>
            <p:cNvPr id="8" name="Connettore 2 7"/>
            <p:cNvCxnSpPr>
              <a:cxnSpLocks/>
              <a:stCxn id="13" idx="3"/>
            </p:cNvCxnSpPr>
            <p:nvPr/>
          </p:nvCxnSpPr>
          <p:spPr>
            <a:xfrm>
              <a:off x="2000152" y="4260675"/>
              <a:ext cx="2304001" cy="1323620"/>
            </a:xfrm>
            <a:prstGeom prst="straightConnector1">
              <a:avLst/>
            </a:prstGeom>
            <a:ln w="28575">
              <a:prstDash val="dash"/>
              <a:tailEnd type="triangle" w="lg" len="med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4" name="Connettore 2 23"/>
            <p:cNvCxnSpPr>
              <a:cxnSpLocks/>
              <a:stCxn id="13" idx="3"/>
            </p:cNvCxnSpPr>
            <p:nvPr/>
          </p:nvCxnSpPr>
          <p:spPr>
            <a:xfrm>
              <a:off x="2000152" y="4260675"/>
              <a:ext cx="2535486" cy="724753"/>
            </a:xfrm>
            <a:prstGeom prst="straightConnector1">
              <a:avLst/>
            </a:prstGeom>
            <a:ln w="28575">
              <a:prstDash val="dash"/>
              <a:tailEnd type="triangle" w="lg" len="med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13" name="Rettangolo 12">
              <a:extLst>
                <a:ext uri="{FF2B5EF4-FFF2-40B4-BE49-F238E27FC236}">
                  <a16:creationId xmlns:a16="http://schemas.microsoft.com/office/drawing/2014/main" id="{93E9CB22-EB96-479F-8A38-9FE77E478E95}"/>
                </a:ext>
              </a:extLst>
            </p:cNvPr>
            <p:cNvSpPr/>
            <p:nvPr/>
          </p:nvSpPr>
          <p:spPr>
            <a:xfrm>
              <a:off x="577839" y="3914426"/>
              <a:ext cx="1422313" cy="6924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en-GB" sz="2400" b="1" dirty="0">
                  <a:ln w="6600">
                    <a:noFill/>
                    <a:prstDash val="solid"/>
                  </a:ln>
                  <a:solidFill>
                    <a:schemeClr val="accent2"/>
                  </a:solidFill>
                  <a:effectLst>
                    <a:innerShdw blurRad="63500" dist="50800" dir="5400000">
                      <a:prstClr val="black">
                        <a:alpha val="50000"/>
                      </a:prstClr>
                    </a:innerShdw>
                  </a:effectLst>
                </a:rPr>
                <a:t>Wood</a:t>
              </a:r>
              <a:endParaRPr lang="en-GB" sz="1600" dirty="0">
                <a:ln w="0">
                  <a:noFill/>
                </a:ln>
                <a:solidFill>
                  <a:schemeClr val="accent2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</a:endParaRPr>
            </a:p>
            <a:p>
              <a:pPr lvl="0"/>
              <a:r>
                <a:rPr lang="en-GB" sz="1500" dirty="0"/>
                <a:t>(willow, alder)</a:t>
              </a:r>
            </a:p>
          </p:txBody>
        </p:sp>
      </p:grpSp>
      <p:grpSp>
        <p:nvGrpSpPr>
          <p:cNvPr id="2" name="Gruppo 1">
            <a:extLst>
              <a:ext uri="{FF2B5EF4-FFF2-40B4-BE49-F238E27FC236}">
                <a16:creationId xmlns:a16="http://schemas.microsoft.com/office/drawing/2014/main" id="{6CDE2F34-3FB6-4AC8-8EAD-D9BB7E163264}"/>
              </a:ext>
            </a:extLst>
          </p:cNvPr>
          <p:cNvGrpSpPr/>
          <p:nvPr/>
        </p:nvGrpSpPr>
        <p:grpSpPr>
          <a:xfrm>
            <a:off x="555980" y="2938096"/>
            <a:ext cx="4272339" cy="1976320"/>
            <a:chOff x="580814" y="2940175"/>
            <a:chExt cx="4272339" cy="1976320"/>
          </a:xfrm>
        </p:grpSpPr>
        <p:grpSp>
          <p:nvGrpSpPr>
            <p:cNvPr id="45" name="Gruppo 44">
              <a:extLst>
                <a:ext uri="{FF2B5EF4-FFF2-40B4-BE49-F238E27FC236}">
                  <a16:creationId xmlns:a16="http://schemas.microsoft.com/office/drawing/2014/main" id="{B35FA977-114B-4997-8767-530FAA941947}"/>
                </a:ext>
              </a:extLst>
            </p:cNvPr>
            <p:cNvGrpSpPr/>
            <p:nvPr/>
          </p:nvGrpSpPr>
          <p:grpSpPr>
            <a:xfrm>
              <a:off x="580814" y="2940175"/>
              <a:ext cx="4272339" cy="1976320"/>
              <a:chOff x="580814" y="2940175"/>
              <a:chExt cx="4272339" cy="1976320"/>
            </a:xfrm>
          </p:grpSpPr>
          <p:cxnSp>
            <p:nvCxnSpPr>
              <p:cNvPr id="42" name="Connettore 2 41"/>
              <p:cNvCxnSpPr>
                <a:cxnSpLocks/>
                <a:stCxn id="12" idx="3"/>
              </p:cNvCxnSpPr>
              <p:nvPr/>
            </p:nvCxnSpPr>
            <p:spPr>
              <a:xfrm flipV="1">
                <a:off x="2816513" y="2940175"/>
                <a:ext cx="2036640" cy="1262963"/>
              </a:xfrm>
              <a:prstGeom prst="straightConnector1">
                <a:avLst/>
              </a:prstGeom>
              <a:ln w="28575">
                <a:prstDash val="dash"/>
                <a:tailEnd type="triangle" w="lg" len="med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8" name="Connettore 2 27">
                <a:extLst>
                  <a:ext uri="{FF2B5EF4-FFF2-40B4-BE49-F238E27FC236}">
                    <a16:creationId xmlns:a16="http://schemas.microsoft.com/office/drawing/2014/main" id="{829713F0-4DAE-4523-8650-BBB82876194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01964" y="4553233"/>
                <a:ext cx="2321628" cy="363262"/>
              </a:xfrm>
              <a:prstGeom prst="straightConnector1">
                <a:avLst/>
              </a:prstGeom>
              <a:ln w="57150">
                <a:tailEnd type="triangle" w="lg" len="med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12" name="Rettangolo 11">
                <a:extLst>
                  <a:ext uri="{FF2B5EF4-FFF2-40B4-BE49-F238E27FC236}">
                    <a16:creationId xmlns:a16="http://schemas.microsoft.com/office/drawing/2014/main" id="{B302A3B4-69F3-4D68-BF12-BA91E3907BBC}"/>
                  </a:ext>
                </a:extLst>
              </p:cNvPr>
              <p:cNvSpPr/>
              <p:nvPr/>
            </p:nvSpPr>
            <p:spPr>
              <a:xfrm>
                <a:off x="580814" y="3741473"/>
                <a:ext cx="2235699" cy="9233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GB" sz="2400" b="1" dirty="0">
                    <a:ln w="6600">
                      <a:noFill/>
                      <a:prstDash val="solid"/>
                    </a:ln>
                    <a:solidFill>
                      <a:schemeClr val="accent2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</a:rPr>
                  <a:t>Reeds</a:t>
                </a:r>
                <a:endParaRPr lang="en-GB" sz="2000" dirty="0">
                  <a:ln w="0">
                    <a:noFill/>
                  </a:ln>
                  <a:solidFill>
                    <a:schemeClr val="accent2"/>
                  </a:solidFill>
                  <a:effectLst>
                    <a:innerShdw blurRad="63500" dist="50800" dir="5400000">
                      <a:prstClr val="black">
                        <a:alpha val="50000"/>
                      </a:prstClr>
                    </a:innerShdw>
                  </a:effectLst>
                </a:endParaRPr>
              </a:p>
              <a:p>
                <a:r>
                  <a:rPr lang="en-GB" sz="1500" dirty="0" smtClean="0"/>
                  <a:t>(cat's-tail</a:t>
                </a:r>
                <a:r>
                  <a:rPr lang="en-GB" sz="1500" dirty="0"/>
                  <a:t>, </a:t>
                </a:r>
                <a:r>
                  <a:rPr lang="en-GB" sz="1500" dirty="0" err="1" smtClean="0"/>
                  <a:t>miscanthus</a:t>
                </a:r>
                <a:r>
                  <a:rPr lang="en-GB" sz="1500" dirty="0"/>
                  <a:t>, reed, </a:t>
                </a:r>
                <a:r>
                  <a:rPr lang="en-GB" sz="1500" dirty="0" smtClean="0"/>
                  <a:t>straw)</a:t>
                </a:r>
                <a:endParaRPr lang="en-GB" sz="1500" dirty="0"/>
              </a:p>
            </p:txBody>
          </p:sp>
        </p:grpSp>
        <p:cxnSp>
          <p:nvCxnSpPr>
            <p:cNvPr id="32" name="Connettore 2 31">
              <a:extLst>
                <a:ext uri="{FF2B5EF4-FFF2-40B4-BE49-F238E27FC236}">
                  <a16:creationId xmlns:a16="http://schemas.microsoft.com/office/drawing/2014/main" id="{F59EAB37-22C1-4670-AD94-C23B802D7F58}"/>
                </a:ext>
              </a:extLst>
            </p:cNvPr>
            <p:cNvCxnSpPr>
              <a:cxnSpLocks/>
              <a:stCxn id="12" idx="3"/>
            </p:cNvCxnSpPr>
            <p:nvPr/>
          </p:nvCxnSpPr>
          <p:spPr>
            <a:xfrm flipV="1">
              <a:off x="2816513" y="3608118"/>
              <a:ext cx="1755487" cy="595020"/>
            </a:xfrm>
            <a:prstGeom prst="straightConnector1">
              <a:avLst/>
            </a:prstGeom>
            <a:ln w="57150">
              <a:tailEnd type="triangle" w="lg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4" name="Gruppo 3">
            <a:extLst>
              <a:ext uri="{FF2B5EF4-FFF2-40B4-BE49-F238E27FC236}">
                <a16:creationId xmlns:a16="http://schemas.microsoft.com/office/drawing/2014/main" id="{9069719E-9484-4CA2-B175-7C72689A1922}"/>
              </a:ext>
            </a:extLst>
          </p:cNvPr>
          <p:cNvGrpSpPr/>
          <p:nvPr/>
        </p:nvGrpSpPr>
        <p:grpSpPr>
          <a:xfrm>
            <a:off x="552741" y="2926924"/>
            <a:ext cx="4300412" cy="2992584"/>
            <a:chOff x="552741" y="2926924"/>
            <a:chExt cx="4300412" cy="2992584"/>
          </a:xfrm>
        </p:grpSpPr>
        <p:sp>
          <p:nvSpPr>
            <p:cNvPr id="23" name="Segnaposto contenuto 3"/>
            <p:cNvSpPr txBox="1">
              <a:spLocks/>
            </p:cNvSpPr>
            <p:nvPr/>
          </p:nvSpPr>
          <p:spPr>
            <a:xfrm>
              <a:off x="552741" y="4886771"/>
              <a:ext cx="1669954" cy="1032737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342900" indent="-3429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Char char=""/>
                <a:defRPr sz="18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Char char=""/>
                <a:defRPr sz="16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Char char="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Char char=""/>
                <a:defRPr sz="1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Char char=""/>
                <a:defRPr sz="1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Char char=""/>
                <a:defRPr sz="1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Char char=""/>
                <a:defRPr sz="1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Char char=""/>
                <a:defRPr sz="1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Char char=""/>
                <a:defRPr sz="1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>
                <a:spcBef>
                  <a:spcPts val="0"/>
                </a:spcBef>
                <a:buClrTx/>
                <a:buSzTx/>
                <a:buNone/>
              </a:pPr>
              <a:r>
                <a:rPr lang="en-GB" sz="2400" b="1" dirty="0">
                  <a:ln w="6600">
                    <a:noFill/>
                    <a:prstDash val="solid"/>
                  </a:ln>
                  <a:solidFill>
                    <a:schemeClr val="accent2"/>
                  </a:solidFill>
                  <a:effectLst>
                    <a:innerShdw blurRad="63500" dist="50800" dir="5400000">
                      <a:prstClr val="black">
                        <a:alpha val="50000"/>
                      </a:prstClr>
                    </a:innerShdw>
                  </a:effectLst>
                </a:rPr>
                <a:t>Grasses</a:t>
              </a:r>
              <a:endParaRPr lang="en-GB" sz="2000" dirty="0">
                <a:ln w="0">
                  <a:noFill/>
                </a:ln>
                <a:solidFill>
                  <a:schemeClr val="accent2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</a:endParaRPr>
            </a:p>
            <a:p>
              <a:pPr marL="0" lvl="0" indent="0">
                <a:spcBef>
                  <a:spcPts val="0"/>
                </a:spcBef>
                <a:buClrTx/>
                <a:buSzTx/>
                <a:buNone/>
              </a:pPr>
              <a:r>
                <a:rPr lang="en-GB" sz="1500" dirty="0">
                  <a:solidFill>
                    <a:prstClr val="black"/>
                  </a:solidFill>
                </a:rPr>
                <a:t>(from road verge &amp; nature)</a:t>
              </a:r>
            </a:p>
          </p:txBody>
        </p:sp>
        <p:cxnSp>
          <p:nvCxnSpPr>
            <p:cNvPr id="37" name="Connettore 2 36"/>
            <p:cNvCxnSpPr>
              <a:cxnSpLocks/>
              <a:stCxn id="23" idx="3"/>
            </p:cNvCxnSpPr>
            <p:nvPr/>
          </p:nvCxnSpPr>
          <p:spPr>
            <a:xfrm flipV="1">
              <a:off x="2222695" y="2926924"/>
              <a:ext cx="2630458" cy="2476216"/>
            </a:xfrm>
            <a:prstGeom prst="straightConnector1">
              <a:avLst/>
            </a:prstGeom>
            <a:ln w="28575">
              <a:prstDash val="dash"/>
              <a:tailEnd type="triangle" w="lg" len="med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6" name="Connettore 2 25">
              <a:extLst>
                <a:ext uri="{FF2B5EF4-FFF2-40B4-BE49-F238E27FC236}">
                  <a16:creationId xmlns:a16="http://schemas.microsoft.com/office/drawing/2014/main" id="{CB504C5C-15E0-4B75-A49E-D90900FCC61D}"/>
                </a:ext>
              </a:extLst>
            </p:cNvPr>
            <p:cNvCxnSpPr>
              <a:cxnSpLocks/>
              <a:stCxn id="23" idx="3"/>
            </p:cNvCxnSpPr>
            <p:nvPr/>
          </p:nvCxnSpPr>
          <p:spPr>
            <a:xfrm flipV="1">
              <a:off x="2222695" y="4416734"/>
              <a:ext cx="2029901" cy="986406"/>
            </a:xfrm>
            <a:prstGeom prst="straightConnector1">
              <a:avLst/>
            </a:prstGeom>
            <a:ln w="28575">
              <a:prstDash val="dash"/>
              <a:tailEnd type="triangle" w="lg" len="med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3" name="Connettore 2 32">
              <a:extLst>
                <a:ext uri="{FF2B5EF4-FFF2-40B4-BE49-F238E27FC236}">
                  <a16:creationId xmlns:a16="http://schemas.microsoft.com/office/drawing/2014/main" id="{C5D01D50-965F-4F44-9CB6-F41036F04D6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73999" y="5182156"/>
              <a:ext cx="1767346" cy="243538"/>
            </a:xfrm>
            <a:prstGeom prst="straightConnector1">
              <a:avLst/>
            </a:prstGeom>
            <a:ln w="57150">
              <a:solidFill>
                <a:schemeClr val="accent2"/>
              </a:solidFill>
              <a:tailEnd type="triangle" w="lg" len="med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81554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uppo 23">
            <a:extLst>
              <a:ext uri="{FF2B5EF4-FFF2-40B4-BE49-F238E27FC236}">
                <a16:creationId xmlns:a16="http://schemas.microsoft.com/office/drawing/2014/main" id="{12F0FFDC-3B7B-4F53-AA1F-33264F1F384A}"/>
              </a:ext>
            </a:extLst>
          </p:cNvPr>
          <p:cNvGrpSpPr>
            <a:grpSpLocks noChangeAspect="1"/>
          </p:cNvGrpSpPr>
          <p:nvPr/>
        </p:nvGrpSpPr>
        <p:grpSpPr>
          <a:xfrm>
            <a:off x="304557" y="1012876"/>
            <a:ext cx="8457243" cy="5760233"/>
            <a:chOff x="449226" y="1234852"/>
            <a:chExt cx="8659336" cy="5897880"/>
          </a:xfrm>
        </p:grpSpPr>
        <p:grpSp>
          <p:nvGrpSpPr>
            <p:cNvPr id="28" name="Gruppo 27">
              <a:extLst>
                <a:ext uri="{FF2B5EF4-FFF2-40B4-BE49-F238E27FC236}">
                  <a16:creationId xmlns:a16="http://schemas.microsoft.com/office/drawing/2014/main" id="{81E52003-D04A-47BD-893D-077404A86AAD}"/>
                </a:ext>
              </a:extLst>
            </p:cNvPr>
            <p:cNvGrpSpPr/>
            <p:nvPr/>
          </p:nvGrpSpPr>
          <p:grpSpPr>
            <a:xfrm>
              <a:off x="449226" y="1234852"/>
              <a:ext cx="8659336" cy="5897880"/>
              <a:chOff x="449226" y="1234852"/>
              <a:chExt cx="8659336" cy="5897880"/>
            </a:xfrm>
          </p:grpSpPr>
          <p:grpSp>
            <p:nvGrpSpPr>
              <p:cNvPr id="30" name="Gruppo 29">
                <a:extLst>
                  <a:ext uri="{FF2B5EF4-FFF2-40B4-BE49-F238E27FC236}">
                    <a16:creationId xmlns:a16="http://schemas.microsoft.com/office/drawing/2014/main" id="{8777C5C2-8B95-4D46-8BA6-8421F50E6E67}"/>
                  </a:ext>
                </a:extLst>
              </p:cNvPr>
              <p:cNvGrpSpPr/>
              <p:nvPr/>
            </p:nvGrpSpPr>
            <p:grpSpPr>
              <a:xfrm>
                <a:off x="449226" y="1234852"/>
                <a:ext cx="8659336" cy="5897880"/>
                <a:chOff x="449226" y="1234852"/>
                <a:chExt cx="8659336" cy="5897880"/>
              </a:xfrm>
            </p:grpSpPr>
            <p:graphicFrame>
              <p:nvGraphicFramePr>
                <p:cNvPr id="35" name="Diagramma 34">
                  <a:extLst>
                    <a:ext uri="{FF2B5EF4-FFF2-40B4-BE49-F238E27FC236}">
                      <a16:creationId xmlns:a16="http://schemas.microsoft.com/office/drawing/2014/main" id="{31D9F2AA-9BDC-4101-8690-59562A3EC4AC}"/>
                    </a:ext>
                  </a:extLst>
                </p:cNvPr>
                <p:cNvGraphicFramePr/>
                <p:nvPr>
                  <p:extLst>
                    <p:ext uri="{D42A27DB-BD31-4B8C-83A1-F6EECF244321}">
                      <p14:modId xmlns:p14="http://schemas.microsoft.com/office/powerpoint/2010/main" val="2407122004"/>
                    </p:ext>
                  </p:extLst>
                </p:nvPr>
              </p:nvGraphicFramePr>
              <p:xfrm>
                <a:off x="449226" y="1234852"/>
                <a:ext cx="8659336" cy="5897880"/>
              </p:xfrm>
              <a:graphic>
                <a:graphicData uri="http://schemas.openxmlformats.org/drawingml/2006/diagram">
                  <dgm:relIds xmlns:dgm="http://schemas.openxmlformats.org/drawingml/2006/diagram" xmlns:r="http://schemas.openxmlformats.org/officeDocument/2006/relationships" r:dm="rId2" r:lo="rId3" r:qs="rId4" r:cs="rId5"/>
                </a:graphicData>
              </a:graphic>
            </p:graphicFrame>
            <p:grpSp>
              <p:nvGrpSpPr>
                <p:cNvPr id="36" name="Gruppo 35">
                  <a:extLst>
                    <a:ext uri="{FF2B5EF4-FFF2-40B4-BE49-F238E27FC236}">
                      <a16:creationId xmlns:a16="http://schemas.microsoft.com/office/drawing/2014/main" id="{2EE28141-A062-4B73-93E9-F1940ECDF8F8}"/>
                    </a:ext>
                  </a:extLst>
                </p:cNvPr>
                <p:cNvGrpSpPr/>
                <p:nvPr/>
              </p:nvGrpSpPr>
              <p:grpSpPr>
                <a:xfrm>
                  <a:off x="534981" y="1847540"/>
                  <a:ext cx="8184227" cy="4256328"/>
                  <a:chOff x="534981" y="1847540"/>
                  <a:chExt cx="8184227" cy="4256328"/>
                </a:xfrm>
              </p:grpSpPr>
              <p:pic>
                <p:nvPicPr>
                  <p:cNvPr id="37" name="Immagine 36" descr="Immagine che contiene interni, sedendo&#10;&#10;Descrizione generata con affidabilità molto elevata">
                    <a:extLst>
                      <a:ext uri="{FF2B5EF4-FFF2-40B4-BE49-F238E27FC236}">
                        <a16:creationId xmlns:a16="http://schemas.microsoft.com/office/drawing/2014/main" id="{E728C756-8C7B-4C8C-8ED1-0129AE4274D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7">
                    <a:extLst>
                      <a:ext uri="{BEBA8EAE-BF5A-486C-A8C5-ECC9F3942E4B}">
                        <a14:imgProps xmlns:a14="http://schemas.microsoft.com/office/drawing/2010/main">
                          <a14:imgLayer r:embed="rId8">
                            <a14:imgEffect>
                              <a14:brightnessContrast bright="14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220" r="1"/>
                  <a:stretch/>
                </p:blipFill>
                <p:spPr>
                  <a:xfrm>
                    <a:off x="2699933" y="2147334"/>
                    <a:ext cx="1686088" cy="1409061"/>
                  </a:xfrm>
                  <a:prstGeom prst="rect">
                    <a:avLst/>
                  </a:prstGeom>
                  <a:ln>
                    <a:noFill/>
                  </a:ln>
                  <a:effectLst>
                    <a:softEdge rad="112500"/>
                  </a:effectLst>
                </p:spPr>
              </p:pic>
              <p:sp>
                <p:nvSpPr>
                  <p:cNvPr id="38" name="Parentesi graffa aperta 37">
                    <a:extLst>
                      <a:ext uri="{FF2B5EF4-FFF2-40B4-BE49-F238E27FC236}">
                        <a16:creationId xmlns:a16="http://schemas.microsoft.com/office/drawing/2014/main" id="{B4E26460-F76E-4056-B3B9-EC3A52B8AC2A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6490082" y="3331551"/>
                    <a:ext cx="177914" cy="3102432"/>
                  </a:xfrm>
                  <a:prstGeom prst="leftBrace">
                    <a:avLst/>
                  </a:prstGeom>
                  <a:effectLst/>
                </p:spPr>
                <p:style>
                  <a:lnRef idx="3">
                    <a:schemeClr val="accent2"/>
                  </a:lnRef>
                  <a:fillRef idx="0">
                    <a:schemeClr val="accent2"/>
                  </a:fillRef>
                  <a:effectRef idx="2">
                    <a:schemeClr val="accent2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39" name="CasellaDiTesto 38">
                    <a:extLst>
                      <a:ext uri="{FF2B5EF4-FFF2-40B4-BE49-F238E27FC236}">
                        <a16:creationId xmlns:a16="http://schemas.microsoft.com/office/drawing/2014/main" id="{D28073F3-49C6-42C1-8742-CE5F7DDE9FDD}"/>
                      </a:ext>
                    </a:extLst>
                  </p:cNvPr>
                  <p:cNvSpPr txBox="1"/>
                  <p:nvPr/>
                </p:nvSpPr>
                <p:spPr>
                  <a:xfrm>
                    <a:off x="5353250" y="4956422"/>
                    <a:ext cx="2293254" cy="38877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GB" dirty="0"/>
                      <a:t>On-site technology</a:t>
                    </a:r>
                  </a:p>
                </p:txBody>
              </p:sp>
              <p:sp>
                <p:nvSpPr>
                  <p:cNvPr id="40" name="CasellaDiTesto 39">
                    <a:extLst>
                      <a:ext uri="{FF2B5EF4-FFF2-40B4-BE49-F238E27FC236}">
                        <a16:creationId xmlns:a16="http://schemas.microsoft.com/office/drawing/2014/main" id="{93A66FED-3F63-4DC5-B6F5-51CB6CF7ED04}"/>
                      </a:ext>
                    </a:extLst>
                  </p:cNvPr>
                  <p:cNvSpPr txBox="1"/>
                  <p:nvPr/>
                </p:nvSpPr>
                <p:spPr>
                  <a:xfrm>
                    <a:off x="1162304" y="5411371"/>
                    <a:ext cx="2795303" cy="69249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GB" sz="2100" dirty="0">
                        <a:solidFill>
                          <a:schemeClr val="accent2">
                            <a:lumMod val="75000"/>
                          </a:schemeClr>
                        </a:solidFill>
                      </a:rPr>
                      <a:t>Mushroom company </a:t>
                    </a:r>
                    <a:r>
                      <a:rPr lang="en-GB" dirty="0">
                        <a:solidFill>
                          <a:schemeClr val="accent2">
                            <a:lumMod val="75000"/>
                          </a:schemeClr>
                        </a:solidFill>
                      </a:rPr>
                      <a:t>(TBD)</a:t>
                    </a:r>
                    <a:endParaRPr lang="en-GB" sz="2100" dirty="0">
                      <a:solidFill>
                        <a:schemeClr val="accent2">
                          <a:lumMod val="75000"/>
                        </a:schemeClr>
                      </a:solidFill>
                    </a:endParaRPr>
                  </a:p>
                </p:txBody>
              </p:sp>
              <p:pic>
                <p:nvPicPr>
                  <p:cNvPr id="41" name="Immagine 40">
                    <a:extLst>
                      <a:ext uri="{FF2B5EF4-FFF2-40B4-BE49-F238E27FC236}">
                        <a16:creationId xmlns:a16="http://schemas.microsoft.com/office/drawing/2014/main" id="{6DEA82E5-F401-4A53-A863-2D16F8F0603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9" cstate="hq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10868" t="24898" r="31931" b="-132"/>
                  <a:stretch/>
                </p:blipFill>
                <p:spPr>
                  <a:xfrm>
                    <a:off x="534981" y="1848817"/>
                    <a:ext cx="1816604" cy="1789996"/>
                  </a:xfrm>
                  <a:prstGeom prst="ellipse">
                    <a:avLst/>
                  </a:prstGeom>
                  <a:ln>
                    <a:noFill/>
                  </a:ln>
                  <a:effectLst>
                    <a:softEdge rad="25400"/>
                  </a:effectLst>
                </p:spPr>
              </p:pic>
              <p:pic>
                <p:nvPicPr>
                  <p:cNvPr id="42" name="Immagine 41" descr="Immagine che contiene cibo, tavolo, interni, piatto&#10;&#10;Descrizione generata con affidabilità molto elevata">
                    <a:extLst>
                      <a:ext uri="{FF2B5EF4-FFF2-40B4-BE49-F238E27FC236}">
                        <a16:creationId xmlns:a16="http://schemas.microsoft.com/office/drawing/2014/main" id="{4C261535-B5E7-445D-AEF7-CED0208B366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10" cstate="hqprint">
                    <a:extLst>
                      <a:ext uri="{BEBA8EAE-BF5A-486C-A8C5-ECC9F3942E4B}">
                        <a14:imgProps xmlns:a14="http://schemas.microsoft.com/office/drawing/2010/main">
                          <a14:imgLayer r:embed="rId11">
                            <a14:imgEffect>
                              <a14:brightnessContrast bright="16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10439" t="9152" r="11106" b="12346"/>
                  <a:stretch/>
                </p:blipFill>
                <p:spPr>
                  <a:xfrm>
                    <a:off x="6902604" y="1847540"/>
                    <a:ext cx="1816604" cy="1796214"/>
                  </a:xfrm>
                  <a:prstGeom prst="ellipse">
                    <a:avLst/>
                  </a:prstGeom>
                  <a:effectLst>
                    <a:softEdge rad="25400"/>
                  </a:effectLst>
                </p:spPr>
              </p:pic>
              <p:sp>
                <p:nvSpPr>
                  <p:cNvPr id="43" name="Rettangolo 42">
                    <a:extLst>
                      <a:ext uri="{FF2B5EF4-FFF2-40B4-BE49-F238E27FC236}">
                        <a16:creationId xmlns:a16="http://schemas.microsoft.com/office/drawing/2014/main" id="{E49AB4D3-4145-4057-8FA0-EC9C40252A28}"/>
                      </a:ext>
                    </a:extLst>
                  </p:cNvPr>
                  <p:cNvSpPr/>
                  <p:nvPr/>
                </p:nvSpPr>
                <p:spPr>
                  <a:xfrm>
                    <a:off x="4950804" y="1969106"/>
                    <a:ext cx="1524291" cy="1514835"/>
                  </a:xfrm>
                  <a:prstGeom prst="rect">
                    <a:avLst/>
                  </a:prstGeom>
                  <a:noFill/>
                  <a:ln w="9525" cap="flat" cmpd="sng" algn="ctr">
                    <a:solidFill>
                      <a:schemeClr val="accent2"/>
                    </a:solidFill>
                    <a:prstDash val="dashDot"/>
                    <a:round/>
                    <a:headEnd type="none" w="med" len="med"/>
                    <a:tailEnd type="none" w="med" len="med"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accent2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GB" dirty="0"/>
                      <a:t>Inoculation</a:t>
                    </a:r>
                  </a:p>
                  <a:p>
                    <a:pPr algn="ctr"/>
                    <a:r>
                      <a:rPr lang="en-GB" dirty="0"/>
                      <a:t>Bioreactor</a:t>
                    </a:r>
                  </a:p>
                </p:txBody>
              </p:sp>
            </p:grpSp>
          </p:grpSp>
          <p:sp>
            <p:nvSpPr>
              <p:cNvPr id="32" name="CasellaDiTesto 31">
                <a:extLst>
                  <a:ext uri="{FF2B5EF4-FFF2-40B4-BE49-F238E27FC236}">
                    <a16:creationId xmlns:a16="http://schemas.microsoft.com/office/drawing/2014/main" id="{64FFA53D-7090-44A6-A7C7-0CDE1B24833C}"/>
                  </a:ext>
                </a:extLst>
              </p:cNvPr>
              <p:cNvSpPr txBox="1"/>
              <p:nvPr/>
            </p:nvSpPr>
            <p:spPr>
              <a:xfrm>
                <a:off x="1434682" y="4968571"/>
                <a:ext cx="2522925" cy="397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/>
                  <a:t>Off-site technology</a:t>
                </a:r>
              </a:p>
            </p:txBody>
          </p:sp>
          <p:pic>
            <p:nvPicPr>
              <p:cNvPr id="33" name="Immagine 32">
                <a:extLst>
                  <a:ext uri="{FF2B5EF4-FFF2-40B4-BE49-F238E27FC236}">
                    <a16:creationId xmlns:a16="http://schemas.microsoft.com/office/drawing/2014/main" id="{61CE9103-BC97-4E40-8288-F362626A7A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02923" y="5407843"/>
                <a:ext cx="1518925" cy="680897"/>
              </a:xfrm>
              <a:prstGeom prst="rect">
                <a:avLst/>
              </a:prstGeom>
            </p:spPr>
          </p:pic>
        </p:grpSp>
        <p:sp>
          <p:nvSpPr>
            <p:cNvPr id="29" name="Parentesi graffa aperta 28">
              <a:extLst>
                <a:ext uri="{FF2B5EF4-FFF2-40B4-BE49-F238E27FC236}">
                  <a16:creationId xmlns:a16="http://schemas.microsoft.com/office/drawing/2014/main" id="{5C0F68E3-55D3-481C-82B6-1CE2DC6059A3}"/>
                </a:ext>
              </a:extLst>
            </p:cNvPr>
            <p:cNvSpPr/>
            <p:nvPr/>
          </p:nvSpPr>
          <p:spPr>
            <a:xfrm rot="16200000">
              <a:off x="2476004" y="3340645"/>
              <a:ext cx="177914" cy="3102432"/>
            </a:xfrm>
            <a:prstGeom prst="leftBrace">
              <a:avLst/>
            </a:prstGeom>
            <a:effectLst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>
          <a:xfrm>
            <a:off x="4315681" y="6330064"/>
            <a:ext cx="512638" cy="365125"/>
          </a:xfrm>
        </p:spPr>
        <p:txBody>
          <a:bodyPr/>
          <a:lstStyle/>
          <a:p>
            <a:fld id="{227C69CB-6A89-44D2-B010-916EFCACE227}" type="slidenum">
              <a:rPr lang="it-IT" sz="1200"/>
              <a:t>7</a:t>
            </a:fld>
            <a:endParaRPr lang="it-IT" sz="1200" dirty="0"/>
          </a:p>
        </p:txBody>
      </p:sp>
      <p:sp>
        <p:nvSpPr>
          <p:cNvPr id="10" name="Rettangolo 9"/>
          <p:cNvSpPr/>
          <p:nvPr/>
        </p:nvSpPr>
        <p:spPr>
          <a:xfrm>
            <a:off x="0" y="-27152"/>
            <a:ext cx="9144000" cy="384961"/>
          </a:xfrm>
          <a:prstGeom prst="rect">
            <a:avLst/>
          </a:prstGeom>
          <a:gradFill flip="none" rotWithShape="1">
            <a:gsLst>
              <a:gs pos="0">
                <a:srgbClr val="8AB833">
                  <a:lumMod val="60000"/>
                  <a:lumOff val="40000"/>
                </a:srgbClr>
              </a:gs>
              <a:gs pos="27000">
                <a:srgbClr val="8AB833">
                  <a:lumMod val="60000"/>
                  <a:lumOff val="40000"/>
                </a:srgbClr>
              </a:gs>
              <a:gs pos="76000">
                <a:srgbClr val="8AB833">
                  <a:lumMod val="20000"/>
                  <a:lumOff val="80000"/>
                </a:srgbClr>
              </a:gs>
              <a:gs pos="92000">
                <a:srgbClr val="8AB833">
                  <a:lumMod val="60000"/>
                  <a:lumOff val="40000"/>
                  <a:tint val="23500"/>
                  <a:satMod val="160000"/>
                </a:srgbClr>
              </a:gs>
            </a:gsLst>
            <a:lin ang="16200000" scaled="1"/>
            <a:tileRect/>
          </a:gradFill>
          <a:ln w="12700" cap="flat" cmpd="sng" algn="ctr">
            <a:noFill/>
            <a:prstDash val="solid"/>
            <a:miter lim="800000"/>
          </a:ln>
          <a:effectLst>
            <a:softEdge rad="0"/>
          </a:effectLst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7" name="Gruppo 16"/>
          <p:cNvGrpSpPr/>
          <p:nvPr/>
        </p:nvGrpSpPr>
        <p:grpSpPr>
          <a:xfrm>
            <a:off x="-1481507" y="5895458"/>
            <a:ext cx="11126277" cy="915227"/>
            <a:chOff x="-1481507" y="5895458"/>
            <a:chExt cx="11126277" cy="915227"/>
          </a:xfrm>
        </p:grpSpPr>
        <p:pic>
          <p:nvPicPr>
            <p:cNvPr id="19" name="Immagine 18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7281930" y="5919508"/>
              <a:ext cx="1674629" cy="891177"/>
            </a:xfrm>
            <a:prstGeom prst="rect">
              <a:avLst/>
            </a:prstGeom>
          </p:spPr>
        </p:pic>
        <p:grpSp>
          <p:nvGrpSpPr>
            <p:cNvPr id="20" name="Gruppo 19"/>
            <p:cNvGrpSpPr/>
            <p:nvPr/>
          </p:nvGrpSpPr>
          <p:grpSpPr>
            <a:xfrm>
              <a:off x="-1481507" y="5895458"/>
              <a:ext cx="11126277" cy="448945"/>
              <a:chOff x="0" y="0"/>
              <a:chExt cx="10405110" cy="449208"/>
            </a:xfrm>
          </p:grpSpPr>
          <p:sp>
            <p:nvSpPr>
              <p:cNvPr id="21" name="Segno di sottrazione 20"/>
              <p:cNvSpPr/>
              <p:nvPr/>
            </p:nvSpPr>
            <p:spPr>
              <a:xfrm>
                <a:off x="0" y="0"/>
                <a:ext cx="10405110" cy="425144"/>
              </a:xfrm>
              <a:prstGeom prst="mathMinus">
                <a:avLst/>
              </a:prstGeom>
              <a:gradFill flip="none" rotWithShape="1">
                <a:gsLst>
                  <a:gs pos="0">
                    <a:schemeClr val="accent2"/>
                  </a:gs>
                  <a:gs pos="77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GB"/>
              </a:p>
            </p:txBody>
          </p:sp>
          <p:sp>
            <p:nvSpPr>
              <p:cNvPr id="22" name="Dati 21"/>
              <p:cNvSpPr/>
              <p:nvPr/>
            </p:nvSpPr>
            <p:spPr>
              <a:xfrm>
                <a:off x="7988968" y="24064"/>
                <a:ext cx="1150795" cy="425144"/>
              </a:xfrm>
              <a:prstGeom prst="flowChartInputOutpu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GB"/>
              </a:p>
            </p:txBody>
          </p:sp>
        </p:grpSp>
      </p:grpSp>
      <p:sp>
        <p:nvSpPr>
          <p:cNvPr id="23" name="Titolo 4">
            <a:extLst>
              <a:ext uri="{FF2B5EF4-FFF2-40B4-BE49-F238E27FC236}">
                <a16:creationId xmlns:a16="http://schemas.microsoft.com/office/drawing/2014/main" id="{B7C797B9-90E8-4E3F-8F41-9E62B2FD5090}"/>
              </a:ext>
            </a:extLst>
          </p:cNvPr>
          <p:cNvSpPr txBox="1">
            <a:spLocks/>
          </p:cNvSpPr>
          <p:nvPr/>
        </p:nvSpPr>
        <p:spPr>
          <a:xfrm>
            <a:off x="567742" y="605352"/>
            <a:ext cx="8008516" cy="56321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GB" sz="3000" dirty="0"/>
              <a:t>Prospective value-chain</a:t>
            </a:r>
            <a:endParaRPr lang="en-GB" sz="30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9816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25287" y="346657"/>
            <a:ext cx="6347713" cy="1060658"/>
          </a:xfrm>
        </p:spPr>
        <p:txBody>
          <a:bodyPr>
            <a:normAutofit/>
          </a:bodyPr>
          <a:lstStyle/>
          <a:p>
            <a:r>
              <a:rPr lang="it-IT" sz="3200" dirty="0" smtClean="0"/>
              <a:t>Previous </a:t>
            </a:r>
            <a:r>
              <a:rPr lang="it-IT" sz="3200" dirty="0"/>
              <a:t>research goals:</a:t>
            </a:r>
            <a:endParaRPr lang="en-GB" sz="3200" dirty="0"/>
          </a:p>
        </p:txBody>
      </p:sp>
      <p:sp>
        <p:nvSpPr>
          <p:cNvPr id="4" name="Segnaposto contenuto 3"/>
          <p:cNvSpPr>
            <a:spLocks noGrp="1"/>
          </p:cNvSpPr>
          <p:nvPr>
            <p:ph idx="1"/>
          </p:nvPr>
        </p:nvSpPr>
        <p:spPr>
          <a:xfrm>
            <a:off x="337257" y="942031"/>
            <a:ext cx="8469485" cy="4511195"/>
          </a:xfrm>
        </p:spPr>
        <p:txBody>
          <a:bodyPr>
            <a:noAutofit/>
          </a:bodyPr>
          <a:lstStyle/>
          <a:p>
            <a:r>
              <a:rPr lang="en-GB" sz="2000" dirty="0" smtClean="0"/>
              <a:t>Select ideal white-rot fungal strain </a:t>
            </a:r>
          </a:p>
          <a:p>
            <a:pPr lvl="1"/>
            <a:r>
              <a:rPr lang="en-GB" sz="1800" dirty="0" smtClean="0"/>
              <a:t>Based </a:t>
            </a:r>
            <a:r>
              <a:rPr lang="en-GB" sz="1800" dirty="0"/>
              <a:t>on literature and experimental screening</a:t>
            </a:r>
          </a:p>
          <a:p>
            <a:r>
              <a:rPr lang="en-GB" sz="2000" dirty="0"/>
              <a:t>Optimize lab-scale liquid growth of white-rot fungi</a:t>
            </a:r>
          </a:p>
          <a:p>
            <a:pPr lvl="1"/>
            <a:r>
              <a:rPr lang="en-GB" sz="1800" dirty="0"/>
              <a:t>Medium, pH, T, aeration, etc.</a:t>
            </a:r>
          </a:p>
          <a:p>
            <a:pPr lvl="1"/>
            <a:r>
              <a:rPr lang="en-GB" sz="1800" dirty="0"/>
              <a:t>Aim: abundant growth &amp; robustness against contamination</a:t>
            </a:r>
          </a:p>
          <a:p>
            <a:pPr marL="457200" lvl="1" indent="0">
              <a:buNone/>
            </a:pPr>
            <a:endParaRPr lang="en-GB" sz="1800" dirty="0"/>
          </a:p>
          <a:p>
            <a:pPr marL="0" indent="0">
              <a:buNone/>
            </a:pPr>
            <a:r>
              <a:rPr lang="en-GB" sz="2000" dirty="0" smtClean="0">
                <a:solidFill>
                  <a:schemeClr val="accent2"/>
                </a:solidFill>
              </a:rPr>
              <a:t>Pending </a:t>
            </a:r>
            <a:r>
              <a:rPr lang="en-GB" sz="2000" dirty="0">
                <a:solidFill>
                  <a:schemeClr val="accent2"/>
                </a:solidFill>
              </a:rPr>
              <a:t>steps:</a:t>
            </a:r>
          </a:p>
          <a:p>
            <a:r>
              <a:rPr lang="en-GB" sz="2000" dirty="0"/>
              <a:t>Scale-up liquid culturing</a:t>
            </a:r>
          </a:p>
          <a:p>
            <a:pPr lvl="1"/>
            <a:r>
              <a:rPr lang="en-GB" sz="1800" dirty="0"/>
              <a:t>A</a:t>
            </a:r>
            <a:r>
              <a:rPr lang="en-GB" sz="1800" dirty="0" smtClean="0"/>
              <a:t>irlift reactor is desirable for mixing with minimal mechanical sheer and distribution of oxygen through the reactor</a:t>
            </a:r>
            <a:endParaRPr lang="en-GB" sz="1800" dirty="0"/>
          </a:p>
          <a:p>
            <a:r>
              <a:rPr lang="en-GB" sz="2000" dirty="0"/>
              <a:t>Optimize biomass pretreatment</a:t>
            </a:r>
          </a:p>
          <a:p>
            <a:pPr lvl="1"/>
            <a:r>
              <a:rPr lang="en-GB" sz="1800" dirty="0"/>
              <a:t>Inoculum </a:t>
            </a:r>
            <a:r>
              <a:rPr lang="en-GB" sz="1800" dirty="0" smtClean="0"/>
              <a:t>amount</a:t>
            </a:r>
            <a:r>
              <a:rPr lang="en-GB" sz="1800" dirty="0"/>
              <a:t> </a:t>
            </a:r>
            <a:r>
              <a:rPr lang="en-GB" sz="1800" dirty="0" smtClean="0"/>
              <a:t>and incubation time</a:t>
            </a:r>
            <a:endParaRPr lang="en-GB" sz="1800" dirty="0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>
          <a:xfrm>
            <a:off x="4315681" y="6330064"/>
            <a:ext cx="512638" cy="365125"/>
          </a:xfrm>
        </p:spPr>
        <p:txBody>
          <a:bodyPr/>
          <a:lstStyle/>
          <a:p>
            <a:fld id="{227C69CB-6A89-44D2-B010-916EFCACE227}" type="slidenum">
              <a:rPr lang="it-IT" sz="1200"/>
              <a:t>8</a:t>
            </a:fld>
            <a:endParaRPr lang="it-IT" sz="1200" dirty="0"/>
          </a:p>
        </p:txBody>
      </p:sp>
      <p:sp>
        <p:nvSpPr>
          <p:cNvPr id="10" name="Rettangolo 9"/>
          <p:cNvSpPr/>
          <p:nvPr/>
        </p:nvSpPr>
        <p:spPr>
          <a:xfrm>
            <a:off x="0" y="-27152"/>
            <a:ext cx="9144000" cy="384961"/>
          </a:xfrm>
          <a:prstGeom prst="rect">
            <a:avLst/>
          </a:prstGeom>
          <a:gradFill flip="none" rotWithShape="1">
            <a:gsLst>
              <a:gs pos="0">
                <a:srgbClr val="8AB833">
                  <a:lumMod val="60000"/>
                  <a:lumOff val="40000"/>
                </a:srgbClr>
              </a:gs>
              <a:gs pos="27000">
                <a:srgbClr val="8AB833">
                  <a:lumMod val="60000"/>
                  <a:lumOff val="40000"/>
                </a:srgbClr>
              </a:gs>
              <a:gs pos="76000">
                <a:srgbClr val="8AB833">
                  <a:lumMod val="20000"/>
                  <a:lumOff val="80000"/>
                </a:srgbClr>
              </a:gs>
              <a:gs pos="92000">
                <a:srgbClr val="8AB833">
                  <a:lumMod val="60000"/>
                  <a:lumOff val="40000"/>
                  <a:tint val="23500"/>
                  <a:satMod val="160000"/>
                </a:srgbClr>
              </a:gs>
            </a:gsLst>
            <a:lin ang="16200000" scaled="1"/>
            <a:tileRect/>
          </a:gradFill>
          <a:ln w="12700" cap="flat" cmpd="sng" algn="ctr">
            <a:noFill/>
            <a:prstDash val="solid"/>
            <a:miter lim="800000"/>
          </a:ln>
          <a:effectLst>
            <a:softEdge rad="0"/>
          </a:effectLst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7" name="Gruppo 16"/>
          <p:cNvGrpSpPr/>
          <p:nvPr/>
        </p:nvGrpSpPr>
        <p:grpSpPr>
          <a:xfrm>
            <a:off x="-1481507" y="5895458"/>
            <a:ext cx="11126277" cy="915227"/>
            <a:chOff x="-1481507" y="5895458"/>
            <a:chExt cx="11126277" cy="915227"/>
          </a:xfrm>
        </p:grpSpPr>
        <p:pic>
          <p:nvPicPr>
            <p:cNvPr id="19" name="Immagine 1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281930" y="5919508"/>
              <a:ext cx="1674629" cy="891177"/>
            </a:xfrm>
            <a:prstGeom prst="rect">
              <a:avLst/>
            </a:prstGeom>
          </p:spPr>
        </p:pic>
        <p:grpSp>
          <p:nvGrpSpPr>
            <p:cNvPr id="20" name="Gruppo 19"/>
            <p:cNvGrpSpPr/>
            <p:nvPr/>
          </p:nvGrpSpPr>
          <p:grpSpPr>
            <a:xfrm>
              <a:off x="-1481507" y="5895458"/>
              <a:ext cx="11126277" cy="448945"/>
              <a:chOff x="0" y="0"/>
              <a:chExt cx="10405110" cy="449208"/>
            </a:xfrm>
          </p:grpSpPr>
          <p:sp>
            <p:nvSpPr>
              <p:cNvPr id="21" name="Segno di sottrazione 20"/>
              <p:cNvSpPr/>
              <p:nvPr/>
            </p:nvSpPr>
            <p:spPr>
              <a:xfrm>
                <a:off x="0" y="0"/>
                <a:ext cx="10405110" cy="425144"/>
              </a:xfrm>
              <a:prstGeom prst="mathMinus">
                <a:avLst/>
              </a:prstGeom>
              <a:gradFill flip="none" rotWithShape="1">
                <a:gsLst>
                  <a:gs pos="0">
                    <a:schemeClr val="accent2"/>
                  </a:gs>
                  <a:gs pos="77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GB"/>
              </a:p>
            </p:txBody>
          </p:sp>
          <p:sp>
            <p:nvSpPr>
              <p:cNvPr id="22" name="Dati 21"/>
              <p:cNvSpPr/>
              <p:nvPr/>
            </p:nvSpPr>
            <p:spPr>
              <a:xfrm>
                <a:off x="7988968" y="24064"/>
                <a:ext cx="1150795" cy="425144"/>
              </a:xfrm>
              <a:prstGeom prst="flowChartInputOutpu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GB"/>
              </a:p>
            </p:txBody>
          </p:sp>
        </p:grpSp>
      </p:grpSp>
      <p:sp>
        <p:nvSpPr>
          <p:cNvPr id="11" name="Segnaposto contenuto 3"/>
          <p:cNvSpPr txBox="1">
            <a:spLocks/>
          </p:cNvSpPr>
          <p:nvPr/>
        </p:nvSpPr>
        <p:spPr>
          <a:xfrm>
            <a:off x="337257" y="1370139"/>
            <a:ext cx="6666958" cy="3719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GB" sz="1800" dirty="0" smtClean="0">
                <a:solidFill>
                  <a:schemeClr val="accent1"/>
                </a:solidFill>
              </a:rPr>
              <a:t>Selected fungi C for wheat straw and fungi D for grass</a:t>
            </a:r>
            <a:endParaRPr lang="en-GB" sz="1800" dirty="0">
              <a:solidFill>
                <a:schemeClr val="accent1"/>
              </a:solidFill>
            </a:endParaRPr>
          </a:p>
        </p:txBody>
      </p:sp>
      <p:sp>
        <p:nvSpPr>
          <p:cNvPr id="12" name="Segnaposto contenuto 3"/>
          <p:cNvSpPr txBox="1">
            <a:spLocks/>
          </p:cNvSpPr>
          <p:nvPr/>
        </p:nvSpPr>
        <p:spPr>
          <a:xfrm>
            <a:off x="337256" y="2194768"/>
            <a:ext cx="6944673" cy="3719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GB" sz="1800" dirty="0" smtClean="0">
                <a:solidFill>
                  <a:schemeClr val="accent1"/>
                </a:solidFill>
              </a:rPr>
              <a:t>Liquid growth medium with cheap nutrient sources and microbial robust using a cocktail of organic acids, low pH and pasteurization</a:t>
            </a:r>
            <a:endParaRPr lang="en-GB" sz="18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296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25287" y="346657"/>
            <a:ext cx="6347713" cy="1060658"/>
          </a:xfrm>
        </p:spPr>
        <p:txBody>
          <a:bodyPr>
            <a:normAutofit/>
          </a:bodyPr>
          <a:lstStyle/>
          <a:p>
            <a:r>
              <a:rPr lang="it-IT" sz="3200" dirty="0" smtClean="0"/>
              <a:t>Future </a:t>
            </a:r>
            <a:r>
              <a:rPr lang="it-IT" sz="3200" dirty="0"/>
              <a:t>research goals:</a:t>
            </a:r>
            <a:endParaRPr lang="en-GB" sz="3200" dirty="0"/>
          </a:p>
        </p:txBody>
      </p:sp>
      <p:sp>
        <p:nvSpPr>
          <p:cNvPr id="4" name="Segnaposto contenuto 3"/>
          <p:cNvSpPr>
            <a:spLocks noGrp="1"/>
          </p:cNvSpPr>
          <p:nvPr>
            <p:ph idx="1"/>
          </p:nvPr>
        </p:nvSpPr>
        <p:spPr>
          <a:xfrm>
            <a:off x="337257" y="942031"/>
            <a:ext cx="8469485" cy="4511195"/>
          </a:xfrm>
        </p:spPr>
        <p:txBody>
          <a:bodyPr>
            <a:noAutofit/>
          </a:bodyPr>
          <a:lstStyle/>
          <a:p>
            <a:endParaRPr lang="en-GB" sz="2000" dirty="0" smtClean="0"/>
          </a:p>
          <a:p>
            <a:r>
              <a:rPr lang="en-GB" sz="2000" dirty="0" smtClean="0"/>
              <a:t>Scale-up and optimize </a:t>
            </a:r>
            <a:r>
              <a:rPr lang="en-GB" sz="2000" dirty="0"/>
              <a:t>liquid culturing</a:t>
            </a:r>
          </a:p>
          <a:p>
            <a:pPr lvl="1"/>
            <a:r>
              <a:rPr lang="en-GB" sz="1800" dirty="0" smtClean="0"/>
              <a:t>Successfully grow liquid spawn to inoculate biomass</a:t>
            </a:r>
          </a:p>
          <a:p>
            <a:pPr lvl="1"/>
            <a:endParaRPr lang="en-GB" sz="1800" dirty="0"/>
          </a:p>
          <a:p>
            <a:r>
              <a:rPr lang="en-GB" sz="2000" dirty="0" smtClean="0"/>
              <a:t>Scale-up biomass pre-treatment</a:t>
            </a:r>
            <a:endParaRPr lang="en-GB" sz="2000" dirty="0"/>
          </a:p>
          <a:p>
            <a:pPr lvl="1"/>
            <a:r>
              <a:rPr lang="en-GB" sz="1800" dirty="0" smtClean="0"/>
              <a:t>Handling new mechanical parameters</a:t>
            </a:r>
            <a:endParaRPr lang="en-GB" sz="1800" dirty="0"/>
          </a:p>
          <a:p>
            <a:pPr lvl="1"/>
            <a:r>
              <a:rPr lang="en-GB" sz="1800" dirty="0" smtClean="0"/>
              <a:t>Gain experience in successfully pre-treatment of large volume</a:t>
            </a:r>
          </a:p>
          <a:p>
            <a:pPr lvl="1"/>
            <a:endParaRPr lang="en-GB" sz="1800" dirty="0" smtClean="0"/>
          </a:p>
          <a:p>
            <a:r>
              <a:rPr lang="en-GB" sz="2000" dirty="0" smtClean="0"/>
              <a:t>Verifying pre-treatment effects on large scale</a:t>
            </a:r>
          </a:p>
          <a:p>
            <a:pPr lvl="1"/>
            <a:r>
              <a:rPr lang="en-GB" sz="1800" dirty="0" smtClean="0"/>
              <a:t>Producing usable fibrous materials and bio energy</a:t>
            </a:r>
            <a:endParaRPr lang="en-GB" sz="1800" dirty="0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>
          <a:xfrm>
            <a:off x="4315681" y="6330064"/>
            <a:ext cx="512638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7C69CB-6A89-44D2-B010-916EFCACE227}" type="slidenum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0" y="-27152"/>
            <a:ext cx="9144000" cy="384961"/>
          </a:xfrm>
          <a:prstGeom prst="rect">
            <a:avLst/>
          </a:prstGeom>
          <a:gradFill flip="none" rotWithShape="1">
            <a:gsLst>
              <a:gs pos="0">
                <a:srgbClr val="8AB833">
                  <a:lumMod val="60000"/>
                  <a:lumOff val="40000"/>
                </a:srgbClr>
              </a:gs>
              <a:gs pos="27000">
                <a:srgbClr val="8AB833">
                  <a:lumMod val="60000"/>
                  <a:lumOff val="40000"/>
                </a:srgbClr>
              </a:gs>
              <a:gs pos="76000">
                <a:srgbClr val="8AB833">
                  <a:lumMod val="20000"/>
                  <a:lumOff val="80000"/>
                </a:srgbClr>
              </a:gs>
              <a:gs pos="92000">
                <a:srgbClr val="8AB833">
                  <a:lumMod val="60000"/>
                  <a:lumOff val="40000"/>
                  <a:tint val="23500"/>
                  <a:satMod val="160000"/>
                </a:srgbClr>
              </a:gs>
            </a:gsLst>
            <a:lin ang="16200000" scaled="1"/>
            <a:tileRect/>
          </a:gradFill>
          <a:ln w="12700" cap="flat" cmpd="sng" algn="ctr">
            <a:noFill/>
            <a:prstDash val="solid"/>
            <a:miter lim="800000"/>
          </a:ln>
          <a:effectLst>
            <a:softEdge rad="0"/>
          </a:effectLst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7" name="Gruppo 16"/>
          <p:cNvGrpSpPr/>
          <p:nvPr/>
        </p:nvGrpSpPr>
        <p:grpSpPr>
          <a:xfrm>
            <a:off x="-1481507" y="5895458"/>
            <a:ext cx="11126277" cy="915227"/>
            <a:chOff x="-1481507" y="5895458"/>
            <a:chExt cx="11126277" cy="915227"/>
          </a:xfrm>
        </p:grpSpPr>
        <p:pic>
          <p:nvPicPr>
            <p:cNvPr id="19" name="Immagine 1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281930" y="5919508"/>
              <a:ext cx="1674629" cy="891177"/>
            </a:xfrm>
            <a:prstGeom prst="rect">
              <a:avLst/>
            </a:prstGeom>
          </p:spPr>
        </p:pic>
        <p:grpSp>
          <p:nvGrpSpPr>
            <p:cNvPr id="20" name="Gruppo 19"/>
            <p:cNvGrpSpPr/>
            <p:nvPr/>
          </p:nvGrpSpPr>
          <p:grpSpPr>
            <a:xfrm>
              <a:off x="-1481507" y="5895458"/>
              <a:ext cx="11126277" cy="448945"/>
              <a:chOff x="0" y="0"/>
              <a:chExt cx="10405110" cy="449208"/>
            </a:xfrm>
          </p:grpSpPr>
          <p:sp>
            <p:nvSpPr>
              <p:cNvPr id="21" name="Segno di sottrazione 20"/>
              <p:cNvSpPr/>
              <p:nvPr/>
            </p:nvSpPr>
            <p:spPr>
              <a:xfrm>
                <a:off x="0" y="0"/>
                <a:ext cx="10405110" cy="425144"/>
              </a:xfrm>
              <a:prstGeom prst="mathMinus">
                <a:avLst/>
              </a:prstGeom>
              <a:gradFill flip="none" rotWithShape="1">
                <a:gsLst>
                  <a:gs pos="0">
                    <a:schemeClr val="accent2"/>
                  </a:gs>
                  <a:gs pos="77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22" name="Dati 21"/>
              <p:cNvSpPr/>
              <p:nvPr/>
            </p:nvSpPr>
            <p:spPr>
              <a:xfrm>
                <a:off x="7988968" y="24064"/>
                <a:ext cx="1150795" cy="425144"/>
              </a:xfrm>
              <a:prstGeom prst="flowChartInputOutpu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9893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theme/theme1.xml><?xml version="1.0" encoding="utf-8"?>
<a:theme xmlns:a="http://schemas.openxmlformats.org/drawingml/2006/main" name="Sfaccettatura">
  <a:themeElements>
    <a:clrScheme name="Sfaccettatur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Sfaccettatur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faccettatur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0</TotalTime>
  <Words>473</Words>
  <Application>Microsoft Office PowerPoint</Application>
  <PresentationFormat>Bildschirmpräsentation (4:3)</PresentationFormat>
  <Paragraphs>116</Paragraphs>
  <Slides>11</Slides>
  <Notes>3</Notes>
  <HiddenSlides>1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11</vt:i4>
      </vt:variant>
    </vt:vector>
  </HeadingPairs>
  <TitlesOfParts>
    <vt:vector size="19" baseType="lpstr">
      <vt:lpstr>Arial</vt:lpstr>
      <vt:lpstr>Arial Unicode MS</vt:lpstr>
      <vt:lpstr>Calibri</vt:lpstr>
      <vt:lpstr>Times New Roman</vt:lpstr>
      <vt:lpstr>Trebuchet MS</vt:lpstr>
      <vt:lpstr>Wingdings</vt:lpstr>
      <vt:lpstr>Wingdings 3</vt:lpstr>
      <vt:lpstr>Sfaccettatura</vt:lpstr>
      <vt:lpstr>PRETREATING BIOMASS WITH WHITE-ROT FUNGI  FOR ENHANCED ANAEROBIC DIGESTION</vt:lpstr>
      <vt:lpstr>Biomass pretreatment</vt:lpstr>
      <vt:lpstr>White-rot fungi</vt:lpstr>
      <vt:lpstr>Biological pretreatment with WRF</vt:lpstr>
      <vt:lpstr>Biological pre-treatment with WRF: Our goal</vt:lpstr>
      <vt:lpstr>Biological pre-treatment with WRF: Our goal</vt:lpstr>
      <vt:lpstr>PowerPoint-Präsentation</vt:lpstr>
      <vt:lpstr>Previous research goals:</vt:lpstr>
      <vt:lpstr>Future research goals:</vt:lpstr>
      <vt:lpstr>Thank you for your attention!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FROM WASTE TO ENERGY: SUSTAINABLE TECHNOLOGIES FOR COUPLING WASTE REDUCTION AND ENERGY RECOVERY</dc:title>
  <dc:creator>Elisa Rasca</dc:creator>
  <cp:lastModifiedBy>Carolin Könning</cp:lastModifiedBy>
  <cp:revision>1310</cp:revision>
  <dcterms:created xsi:type="dcterms:W3CDTF">2016-10-21T14:06:30Z</dcterms:created>
  <dcterms:modified xsi:type="dcterms:W3CDTF">2019-09-10T13:06:50Z</dcterms:modified>
</cp:coreProperties>
</file>