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theme/theme1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4.xml" ContentType="application/vnd.openxmlformats-officedocument.theme+xml"/>
  <Override PartName="/ppt/slideLayouts/slideLayout45.xml" ContentType="application/vnd.openxmlformats-officedocument.presentationml.slideLayout+xml"/>
  <Override PartName="/ppt/theme/theme1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7.xml" ContentType="application/vnd.openxmlformats-officedocument.theme+xml"/>
  <Override PartName="/ppt/slideLayouts/slideLayout54.xml" ContentType="application/vnd.openxmlformats-officedocument.presentationml.slideLayout+xml"/>
  <Override PartName="/ppt/theme/theme1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692" r:id="rId3"/>
    <p:sldMasterId id="2147483697" r:id="rId4"/>
    <p:sldMasterId id="2147483754" r:id="rId5"/>
    <p:sldMasterId id="2147483759" r:id="rId6"/>
    <p:sldMasterId id="2147483780" r:id="rId7"/>
    <p:sldMasterId id="2147483785" r:id="rId8"/>
    <p:sldMasterId id="2147483790" r:id="rId9"/>
    <p:sldMasterId id="2147483795" r:id="rId10"/>
    <p:sldMasterId id="2147483800" r:id="rId11"/>
    <p:sldMasterId id="2147483802" r:id="rId12"/>
    <p:sldMasterId id="2147483807" r:id="rId13"/>
    <p:sldMasterId id="2147483809" r:id="rId14"/>
    <p:sldMasterId id="2147483814" r:id="rId15"/>
    <p:sldMasterId id="2147483816" r:id="rId16"/>
    <p:sldMasterId id="2147483821" r:id="rId17"/>
    <p:sldMasterId id="2147483838" r:id="rId18"/>
    <p:sldMasterId id="2147483864" r:id="rId19"/>
    <p:sldMasterId id="2147483869" r:id="rId20"/>
    <p:sldMasterId id="2147483875" r:id="rId21"/>
    <p:sldMasterId id="2147483882" r:id="rId22"/>
  </p:sldMasterIdLst>
  <p:notesMasterIdLst>
    <p:notesMasterId r:id="rId28"/>
  </p:notesMasterIdLst>
  <p:sldIdLst>
    <p:sldId id="374" r:id="rId23"/>
    <p:sldId id="376" r:id="rId24"/>
    <p:sldId id="347" r:id="rId25"/>
    <p:sldId id="352" r:id="rId26"/>
    <p:sldId id="373"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a:srgbClr val="F67C01"/>
    <a:srgbClr val="F5E40B"/>
    <a:srgbClr val="FF9797"/>
    <a:srgbClr val="B0C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461" autoAdjust="0"/>
  </p:normalViewPr>
  <p:slideViewPr>
    <p:cSldViewPr snapToGrid="0">
      <p:cViewPr varScale="1">
        <p:scale>
          <a:sx n="84" d="100"/>
          <a:sy n="84" d="100"/>
        </p:scale>
        <p:origin x="1740" y="90"/>
      </p:cViewPr>
      <p:guideLst/>
    </p:cSldViewPr>
  </p:slideViewPr>
  <p:notesTextViewPr>
    <p:cViewPr>
      <p:scale>
        <a:sx n="3" d="2"/>
        <a:sy n="3" d="2"/>
      </p:scale>
      <p:origin x="0" y="0"/>
    </p:cViewPr>
  </p:notesTextViewPr>
  <p:sorterViewPr>
    <p:cViewPr varScale="1">
      <p:scale>
        <a:sx n="100" d="100"/>
        <a:sy n="100" d="100"/>
      </p:scale>
      <p:origin x="0" y="-45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 Type="http://schemas.openxmlformats.org/officeDocument/2006/relationships/slideMaster" Target="slideMasters/slideMaster3.xml"/><Relationship Id="rId21" Type="http://schemas.openxmlformats.org/officeDocument/2006/relationships/slideMaster" Target="slideMasters/slideMaster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342BAB-B3B1-41B2-9581-1D856026DDBA}" type="datetimeFigureOut">
              <a:rPr lang="en-GB" smtClean="0"/>
              <a:t>18/01/2021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7061110-6C0F-4799-B388-657C6CB4CB5E}" type="slidenum">
              <a:rPr lang="en-GB" smtClean="0"/>
              <a:t>‹#›</a:t>
            </a:fld>
            <a:endParaRPr lang="en-GB"/>
          </a:p>
        </p:txBody>
      </p:sp>
    </p:spTree>
    <p:extLst>
      <p:ext uri="{BB962C8B-B14F-4D97-AF65-F5344CB8AC3E}">
        <p14:creationId xmlns:p14="http://schemas.microsoft.com/office/powerpoint/2010/main" val="97322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AA3C551B-FB78-B248-85BC-CAC8E1FB7F0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93289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7061110-6C0F-4799-B388-657C6CB4CB5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40496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3394" y="448265"/>
            <a:ext cx="8309257" cy="5876335"/>
          </a:xfrm>
          <a:prstGeom prst="rect">
            <a:avLst/>
          </a:prstGeom>
          <a:ln w="3175">
            <a:solidFill>
              <a:schemeClr val="tx1">
                <a:lumMod val="50000"/>
                <a:lumOff val="50000"/>
              </a:schemeClr>
            </a:solidFill>
          </a:ln>
          <a:effectLst>
            <a:outerShdw blurRad="50800" dist="139700" dir="3600000" algn="tl" rotWithShape="0">
              <a:prstClr val="black">
                <a:alpha val="40000"/>
              </a:prstClr>
            </a:outerShdw>
          </a:effectLst>
        </p:spPr>
      </p:pic>
    </p:spTree>
    <p:extLst>
      <p:ext uri="{BB962C8B-B14F-4D97-AF65-F5344CB8AC3E}">
        <p14:creationId xmlns:p14="http://schemas.microsoft.com/office/powerpoint/2010/main" val="408570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52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70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49419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988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944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46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210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485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57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11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736" y="838200"/>
            <a:ext cx="7922473" cy="5602800"/>
          </a:xfrm>
          <a:prstGeom prst="rect">
            <a:avLst/>
          </a:prstGeom>
          <a:ln w="3175">
            <a:solidFill>
              <a:sysClr val="windowText" lastClr="000000">
                <a:lumMod val="50000"/>
                <a:lumOff val="50000"/>
              </a:sysClr>
            </a:solidFill>
          </a:ln>
          <a:effectLst>
            <a:outerShdw blurRad="50800" dist="139700" dir="3600000" algn="tl" rotWithShape="0">
              <a:prstClr val="black">
                <a:alpha val="40000"/>
              </a:prstClr>
            </a:outerShdw>
          </a:effectLst>
        </p:spPr>
      </p:pic>
    </p:spTree>
    <p:extLst>
      <p:ext uri="{BB962C8B-B14F-4D97-AF65-F5344CB8AC3E}">
        <p14:creationId xmlns:p14="http://schemas.microsoft.com/office/powerpoint/2010/main" val="3014392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4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424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2859" y="1578953"/>
            <a:ext cx="5954486" cy="4210261"/>
          </a:xfrm>
          <a:prstGeom prst="rect">
            <a:avLst/>
          </a:prstGeom>
          <a:ln>
            <a:solidFill>
              <a:schemeClr val="tx1"/>
            </a:solidFill>
          </a:ln>
          <a:effectLst>
            <a:outerShdw blurRad="139700" dist="406400" dir="1920000" algn="tl" rotWithShape="0">
              <a:prstClr val="black">
                <a:alpha val="34000"/>
              </a:prstClr>
            </a:outerShdw>
          </a:effectLst>
        </p:spPr>
      </p:pic>
    </p:spTree>
    <p:extLst>
      <p:ext uri="{BB962C8B-B14F-4D97-AF65-F5344CB8AC3E}">
        <p14:creationId xmlns:p14="http://schemas.microsoft.com/office/powerpoint/2010/main" val="1356205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679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383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06951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870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00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826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34882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407" y="627600"/>
            <a:ext cx="7923186" cy="5602800"/>
          </a:xfrm>
          <a:prstGeom prst="rect">
            <a:avLst/>
          </a:prstGeom>
          <a:ln w="3175">
            <a:solidFill>
              <a:sysClr val="windowText" lastClr="000000">
                <a:lumMod val="50000"/>
                <a:lumOff val="50000"/>
              </a:sysClr>
            </a:solidFill>
          </a:ln>
          <a:effectLst>
            <a:outerShdw blurRad="50800" dist="139700" dir="3600000" algn="tl" rotWithShape="0">
              <a:prstClr val="black">
                <a:alpha val="40000"/>
              </a:prstClr>
            </a:outerShdw>
          </a:effectLst>
        </p:spPr>
      </p:pic>
    </p:spTree>
    <p:extLst>
      <p:ext uri="{BB962C8B-B14F-4D97-AF65-F5344CB8AC3E}">
        <p14:creationId xmlns:p14="http://schemas.microsoft.com/office/powerpoint/2010/main" val="3591031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4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4351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160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497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92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4783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25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534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385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267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698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594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46058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773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387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811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0709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59280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765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54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930588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876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Line 2"/>
          <p:cNvSpPr>
            <a:spLocks noChangeShapeType="1"/>
          </p:cNvSpPr>
          <p:nvPr userDrawn="1"/>
        </p:nvSpPr>
        <p:spPr bwMode="auto">
          <a:xfrm>
            <a:off x="304800" y="1524000"/>
            <a:ext cx="7162800" cy="0"/>
          </a:xfrm>
          <a:prstGeom prst="line">
            <a:avLst/>
          </a:prstGeom>
          <a:noFill/>
          <a:ln w="12700">
            <a:solidFill>
              <a:schemeClr val="bg1"/>
            </a:solidFill>
            <a:round/>
            <a:headEnd/>
            <a:tailEnd/>
          </a:ln>
        </p:spPr>
        <p:txBody>
          <a:bodyPr/>
          <a:lstStyle/>
          <a:p>
            <a:pPr fontAlgn="base">
              <a:spcBef>
                <a:spcPct val="0"/>
              </a:spcBef>
              <a:spcAft>
                <a:spcPct val="0"/>
              </a:spcAft>
              <a:defRPr/>
            </a:pPr>
            <a:endParaRPr lang="en-US" sz="2400" dirty="0">
              <a:solidFill>
                <a:prstClr val="black"/>
              </a:solidFill>
              <a:ea typeface="ＭＳ Ｐゴシック" charset="-128"/>
            </a:endParaRPr>
          </a:p>
        </p:txBody>
      </p:sp>
      <p:sp>
        <p:nvSpPr>
          <p:cNvPr id="6" name="Text Placeholder 33"/>
          <p:cNvSpPr>
            <a:spLocks noGrp="1"/>
          </p:cNvSpPr>
          <p:nvPr>
            <p:ph type="body" sz="quarter" idx="17"/>
          </p:nvPr>
        </p:nvSpPr>
        <p:spPr>
          <a:xfrm>
            <a:off x="1295400" y="3048000"/>
            <a:ext cx="6553200" cy="520456"/>
          </a:xfrm>
          <a:prstGeom prst="rect">
            <a:avLst/>
          </a:prstGeom>
        </p:spPr>
        <p:txBody>
          <a:bodyPr vert="horz"/>
          <a:lstStyle>
            <a:lvl1pPr marL="0" indent="0" algn="ctr">
              <a:buNone/>
              <a:defRPr sz="2800" b="1" i="0">
                <a:solidFill>
                  <a:schemeClr val="tx1"/>
                </a:solidFill>
                <a:latin typeface="Calibri" panose="020F0502020204030204" pitchFamily="34" charset="0"/>
              </a:defRPr>
            </a:lvl1pPr>
            <a:lvl2pPr>
              <a:defRPr sz="4000">
                <a:solidFill>
                  <a:schemeClr val="tx1"/>
                </a:solidFill>
                <a:latin typeface="Calibri" panose="020F0502020204030204" pitchFamily="34" charset="0"/>
              </a:defRPr>
            </a:lvl2pPr>
            <a:lvl3pPr>
              <a:defRPr sz="4000">
                <a:latin typeface="Myriad Pro"/>
              </a:defRPr>
            </a:lvl3pPr>
            <a:lvl4pPr>
              <a:defRPr sz="4000">
                <a:latin typeface="Myriad Pro"/>
              </a:defRPr>
            </a:lvl4pPr>
            <a:lvl5pPr>
              <a:defRPr sz="4000">
                <a:latin typeface="Myriad Pro"/>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861815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97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9482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459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lang="hr-HR" sz="4400" b="1" dirty="0">
                <a:solidFill>
                  <a:schemeClr val="tx1"/>
                </a:solidFill>
                <a:latin typeface="+mn-lt"/>
                <a:ea typeface="+mj-ea"/>
                <a:cs typeface="+mj-cs"/>
              </a:defRPr>
            </a:lvl1pPr>
          </a:lstStyle>
          <a:p>
            <a:r>
              <a:rPr lang="en-US" dirty="0"/>
              <a:t>Click to edit Master title style</a:t>
            </a:r>
            <a:endParaRPr lang="hr-HR" dirty="0"/>
          </a:p>
        </p:txBody>
      </p:sp>
      <p:sp>
        <p:nvSpPr>
          <p:cNvPr id="3" name="Content Placeholder 2"/>
          <p:cNvSpPr>
            <a:spLocks noGrp="1"/>
          </p:cNvSpPr>
          <p:nvPr>
            <p:ph idx="1"/>
          </p:nvPr>
        </p:nvSpPr>
        <p:spPr/>
        <p:txBody>
          <a:bodyPr>
            <a:normAutofit/>
          </a:bodyPr>
          <a:lstStyle>
            <a:lvl1pPr marL="0" indent="0">
              <a:buNone/>
              <a:defRPr/>
            </a:lvl1pPr>
            <a:lvl2pPr marL="363538" indent="-188913">
              <a:defRPr sz="2800"/>
            </a:lvl2pPr>
            <a:lvl3pPr marL="711200" indent="-174625">
              <a:defRPr sz="2800"/>
            </a:lvl3pPr>
            <a:lvl4pPr marL="1074738" indent="-174625">
              <a:defRPr sz="2800"/>
            </a:lvl4pPr>
            <a:lvl5pPr marL="1436688" indent="-174625">
              <a:defRPr sz="2800"/>
            </a:lvl5pPr>
          </a:lstStyle>
          <a:p>
            <a:pPr lvl="0"/>
            <a:r>
              <a:rPr lang="en-US" dirty="0"/>
              <a:t>Click to edit Master text styles</a:t>
            </a:r>
            <a:endParaRPr lang="hr-HR"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3899969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lang="hr-HR" sz="4400" b="1" dirty="0">
                <a:solidFill>
                  <a:schemeClr val="tx1"/>
                </a:solidFill>
                <a:latin typeface="+mn-lt"/>
                <a:ea typeface="+mj-ea"/>
                <a:cs typeface="+mj-cs"/>
              </a:defRPr>
            </a:lvl1pPr>
          </a:lstStyle>
          <a:p>
            <a:r>
              <a:rPr lang="en-US" dirty="0"/>
              <a:t>Click to edit Master title style</a:t>
            </a:r>
            <a:endParaRPr lang="hr-HR" dirty="0"/>
          </a:p>
        </p:txBody>
      </p:sp>
      <p:sp>
        <p:nvSpPr>
          <p:cNvPr id="3" name="Content Placeholder 2"/>
          <p:cNvSpPr>
            <a:spLocks noGrp="1"/>
          </p:cNvSpPr>
          <p:nvPr>
            <p:ph idx="1"/>
          </p:nvPr>
        </p:nvSpPr>
        <p:spPr/>
        <p:txBody>
          <a:bodyPr>
            <a:normAutofit/>
          </a:bodyPr>
          <a:lstStyle>
            <a:lvl1pPr marL="0" indent="0">
              <a:buNone/>
              <a:defRPr/>
            </a:lvl1pPr>
            <a:lvl2pPr marL="363538" indent="-188913">
              <a:defRPr sz="2800"/>
            </a:lvl2pPr>
            <a:lvl3pPr marL="711200" indent="-174625">
              <a:defRPr sz="2800"/>
            </a:lvl3pPr>
            <a:lvl4pPr marL="1074738" indent="-174625">
              <a:defRPr sz="2800"/>
            </a:lvl4pPr>
            <a:lvl5pPr marL="1436688" indent="-174625">
              <a:defRPr sz="2800"/>
            </a:lvl5pPr>
          </a:lstStyle>
          <a:p>
            <a:pPr lvl="0"/>
            <a:r>
              <a:rPr lang="en-US" dirty="0"/>
              <a:t>Click to edit Master text styles</a:t>
            </a:r>
            <a:endParaRPr lang="hr-HR"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2824384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8173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3568" y="934616"/>
            <a:ext cx="7560000" cy="838200"/>
          </a:xfrm>
        </p:spPr>
        <p:txBody>
          <a:bodyPr/>
          <a:lstStyle>
            <a:lvl1pPr>
              <a:defRPr b="1">
                <a:solidFill>
                  <a:schemeClr val="tx1"/>
                </a:solidFill>
                <a:latin typeface="+mn-lt"/>
              </a:defRPr>
            </a:lvl1pPr>
          </a:lstStyle>
          <a:p>
            <a:r>
              <a:rPr lang="en-US" dirty="0"/>
              <a:t>Click to edit Master title style</a:t>
            </a:r>
            <a:endParaRPr lang="hr-HR" dirty="0"/>
          </a:p>
        </p:txBody>
      </p:sp>
    </p:spTree>
    <p:extLst>
      <p:ext uri="{BB962C8B-B14F-4D97-AF65-F5344CB8AC3E}">
        <p14:creationId xmlns:p14="http://schemas.microsoft.com/office/powerpoint/2010/main" val="2609539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02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7800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528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r-HR" dirty="0" err="1"/>
              <a:t>Presentation</a:t>
            </a:r>
            <a:r>
              <a:rPr lang="hr-HR" dirty="0"/>
              <a:t> title</a:t>
            </a:r>
            <a:br>
              <a:rPr lang="hr-HR" dirty="0"/>
            </a:br>
            <a:endParaRPr lang="en-US" dirty="0"/>
          </a:p>
        </p:txBody>
      </p:sp>
      <p:sp>
        <p:nvSpPr>
          <p:cNvPr id="3" name="Date Placeholder 2"/>
          <p:cNvSpPr>
            <a:spLocks noGrp="1"/>
          </p:cNvSpPr>
          <p:nvPr>
            <p:ph type="dt" sz="half" idx="10"/>
          </p:nvPr>
        </p:nvSpPr>
        <p:spPr>
          <a:xfrm>
            <a:off x="302294" y="5466953"/>
            <a:ext cx="2343150" cy="606490"/>
          </a:xfrm>
        </p:spPr>
        <p:txBody>
          <a:bodyPr/>
          <a:lstStyle/>
          <a:p>
            <a:fld id="{7FA58AA2-DBC3-46A1-86E4-FFDE78643A4C}" type="datetimeFigureOut">
              <a:rPr lang="en-US" smtClean="0">
                <a:solidFill>
                  <a:prstClr val="black">
                    <a:tint val="75000"/>
                  </a:prstClr>
                </a:solidFill>
              </a:rPr>
              <a:pPr/>
              <a:t>1/18/2021</a:t>
            </a:fld>
            <a:endParaRPr lang="hr-HR">
              <a:solidFill>
                <a:prstClr val="black">
                  <a:tint val="75000"/>
                </a:prstClr>
              </a:solidFill>
            </a:endParaRPr>
          </a:p>
          <a:p>
            <a:r>
              <a:rPr lang="hr-HR">
                <a:solidFill>
                  <a:prstClr val="black">
                    <a:tint val="75000"/>
                  </a:prstClr>
                </a:solidFill>
              </a:rPr>
              <a:t>Name of event</a:t>
            </a:r>
          </a:p>
          <a:p>
            <a:r>
              <a:rPr lang="hr-HR">
                <a:solidFill>
                  <a:prstClr val="black">
                    <a:tint val="75000"/>
                  </a:prstClr>
                </a:solidFill>
              </a:rPr>
              <a:t>Location</a:t>
            </a:r>
            <a:endParaRPr lang="en-US" dirty="0">
              <a:solidFill>
                <a:prstClr val="black">
                  <a:tint val="75000"/>
                </a:prstClr>
              </a:solidFill>
            </a:endParaRPr>
          </a:p>
        </p:txBody>
      </p:sp>
      <p:sp>
        <p:nvSpPr>
          <p:cNvPr id="4" name="Text Placeholder 2"/>
          <p:cNvSpPr>
            <a:spLocks noGrp="1"/>
          </p:cNvSpPr>
          <p:nvPr>
            <p:ph idx="1"/>
          </p:nvPr>
        </p:nvSpPr>
        <p:spPr>
          <a:xfrm>
            <a:off x="342900" y="2311400"/>
            <a:ext cx="8172450" cy="268980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34160127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Bullet point sl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9143999" cy="6858000"/>
          </a:xfrm>
          <a:prstGeom prst="rect">
            <a:avLst/>
          </a:prstGeom>
        </p:spPr>
      </p:pic>
      <p:sp>
        <p:nvSpPr>
          <p:cNvPr id="2" name="Title 1"/>
          <p:cNvSpPr>
            <a:spLocks noGrp="1"/>
          </p:cNvSpPr>
          <p:nvPr>
            <p:ph type="ctrTitle" hasCustomPrompt="1"/>
          </p:nvPr>
        </p:nvSpPr>
        <p:spPr>
          <a:xfrm>
            <a:off x="280635" y="1003301"/>
            <a:ext cx="6115050" cy="1143000"/>
          </a:xfrm>
        </p:spPr>
        <p:txBody>
          <a:bodyPr anchor="t" anchorCtr="0">
            <a:normAutofit/>
          </a:bodyPr>
          <a:lstStyle>
            <a:lvl1pPr algn="l">
              <a:defRPr sz="3300" baseline="0"/>
            </a:lvl1pPr>
          </a:lstStyle>
          <a:p>
            <a:r>
              <a:rPr lang="en-US" dirty="0"/>
              <a:t>Bullet point slide</a:t>
            </a:r>
            <a:br>
              <a:rPr lang="en-US" dirty="0"/>
            </a:br>
            <a:endParaRPr lang="en-US" dirty="0"/>
          </a:p>
        </p:txBody>
      </p:sp>
      <p:sp>
        <p:nvSpPr>
          <p:cNvPr id="3" name="Subtitle 2"/>
          <p:cNvSpPr>
            <a:spLocks noGrp="1"/>
          </p:cNvSpPr>
          <p:nvPr>
            <p:ph type="subTitle" idx="1" hasCustomPrompt="1"/>
          </p:nvPr>
        </p:nvSpPr>
        <p:spPr>
          <a:xfrm>
            <a:off x="280635" y="2413000"/>
            <a:ext cx="6115050" cy="3073400"/>
          </a:xfrm>
        </p:spPr>
        <p:txBody>
          <a:bodyPr/>
          <a:lstStyle>
            <a:lvl1pPr marL="257175" marR="0" indent="-257175" algn="l" defTabSz="685800" rtl="0" eaLnBrk="1" fontAlgn="auto" latinLnBrk="0" hangingPunct="1">
              <a:lnSpc>
                <a:spcPct val="90000"/>
              </a:lnSpc>
              <a:spcBef>
                <a:spcPts val="750"/>
              </a:spcBef>
              <a:spcAft>
                <a:spcPts val="0"/>
              </a:spcAft>
              <a:buClrTx/>
              <a:buSzTx/>
              <a:buFont typeface="Arial" charset="0"/>
              <a:buChar char="•"/>
              <a:tabLst/>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a:t>
            </a:r>
          </a:p>
          <a:p>
            <a:endParaRPr lang="en-US" dirty="0"/>
          </a:p>
          <a:p>
            <a:endParaRPr lang="en-US" dirty="0"/>
          </a:p>
        </p:txBody>
      </p:sp>
      <p:sp>
        <p:nvSpPr>
          <p:cNvPr id="6" name="Date Placeholder 3">
            <a:extLst>
              <a:ext uri="{FF2B5EF4-FFF2-40B4-BE49-F238E27FC236}">
                <a16:creationId xmlns:a16="http://schemas.microsoft.com/office/drawing/2014/main" id="{07C39867-9DBD-4234-BE23-76459EAC71FB}"/>
              </a:ext>
            </a:extLst>
          </p:cNvPr>
          <p:cNvSpPr txBox="1">
            <a:spLocks/>
          </p:cNvSpPr>
          <p:nvPr userDrawn="1"/>
        </p:nvSpPr>
        <p:spPr>
          <a:xfrm>
            <a:off x="285148" y="5854700"/>
            <a:ext cx="6110537" cy="697651"/>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25" dirty="0" err="1">
                <a:solidFill>
                  <a:srgbClr val="4472C4">
                    <a:lumMod val="75000"/>
                  </a:srgbClr>
                </a:solidFill>
                <a:ea typeface="Times New Roman" panose="02020603050405020304" pitchFamily="18" charset="0"/>
                <a:cs typeface="Calibri" panose="020F0502020204030204" pitchFamily="34" charset="0"/>
              </a:rPr>
              <a:t>Projekt</a:t>
            </a:r>
            <a:r>
              <a:rPr lang="en-GB" sz="825" dirty="0">
                <a:solidFill>
                  <a:srgbClr val="4472C4">
                    <a:lumMod val="75000"/>
                  </a:srgbClr>
                </a:solidFill>
                <a:ea typeface="Times New Roman" panose="02020603050405020304" pitchFamily="18" charset="0"/>
                <a:cs typeface="Calibri" panose="020F0502020204030204" pitchFamily="34" charset="0"/>
              </a:rPr>
              <a:t> je </a:t>
            </a:r>
            <a:r>
              <a:rPr lang="en-GB" sz="825" dirty="0" err="1">
                <a:solidFill>
                  <a:srgbClr val="4472C4">
                    <a:lumMod val="75000"/>
                  </a:srgbClr>
                </a:solidFill>
                <a:ea typeface="Times New Roman" panose="02020603050405020304" pitchFamily="18" charset="0"/>
                <a:cs typeface="Calibri" panose="020F0502020204030204" pitchFamily="34" charset="0"/>
              </a:rPr>
              <a:t>podržan</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kroz</a:t>
            </a:r>
            <a:r>
              <a:rPr lang="en-GB" sz="825" dirty="0">
                <a:solidFill>
                  <a:srgbClr val="4472C4">
                    <a:lumMod val="75000"/>
                  </a:srgbClr>
                </a:solidFill>
                <a:ea typeface="Times New Roman" panose="02020603050405020304" pitchFamily="18" charset="0"/>
                <a:cs typeface="Calibri" panose="020F0502020204030204" pitchFamily="34" charset="0"/>
              </a:rPr>
              <a:t> program Interreg IPA </a:t>
            </a:r>
            <a:r>
              <a:rPr lang="en-GB" sz="825" dirty="0" err="1">
                <a:solidFill>
                  <a:srgbClr val="4472C4">
                    <a:lumMod val="75000"/>
                  </a:srgbClr>
                </a:solidFill>
                <a:ea typeface="Times New Roman" panose="02020603050405020304" pitchFamily="18" charset="0"/>
                <a:cs typeface="Calibri" panose="020F0502020204030204" pitchFamily="34" charset="0"/>
              </a:rPr>
              <a:t>prekogranične</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suradnje</a:t>
            </a:r>
            <a:r>
              <a:rPr lang="en-GB" sz="825" dirty="0">
                <a:solidFill>
                  <a:srgbClr val="4472C4">
                    <a:lumMod val="75000"/>
                  </a:srgbClr>
                </a:solidFill>
                <a:ea typeface="Times New Roman" panose="02020603050405020304" pitchFamily="18" charset="0"/>
                <a:cs typeface="Calibri" panose="020F0502020204030204" pitchFamily="34" charset="0"/>
              </a:rPr>
              <a:t> Hrvatska-</a:t>
            </a:r>
            <a:r>
              <a:rPr lang="en-GB" sz="825" dirty="0" err="1">
                <a:solidFill>
                  <a:srgbClr val="4472C4">
                    <a:lumMod val="75000"/>
                  </a:srgbClr>
                </a:solidFill>
                <a:ea typeface="Times New Roman" panose="02020603050405020304" pitchFamily="18" charset="0"/>
                <a:cs typeface="Calibri" panose="020F0502020204030204" pitchFamily="34" charset="0"/>
              </a:rPr>
              <a:t>Srbija</a:t>
            </a:r>
            <a:r>
              <a:rPr lang="en-GB" sz="825" dirty="0">
                <a:solidFill>
                  <a:srgbClr val="4472C4">
                    <a:lumMod val="75000"/>
                  </a:srgbClr>
                </a:solidFill>
                <a:ea typeface="Times New Roman" panose="02020603050405020304" pitchFamily="18" charset="0"/>
                <a:cs typeface="Calibri" panose="020F0502020204030204" pitchFamily="34" charset="0"/>
              </a:rPr>
              <a:t> 2014-2020 i </a:t>
            </a:r>
            <a:r>
              <a:rPr lang="en-GB" sz="825" dirty="0" err="1">
                <a:solidFill>
                  <a:srgbClr val="4472C4">
                    <a:lumMod val="75000"/>
                  </a:srgbClr>
                </a:solidFill>
                <a:ea typeface="Times New Roman" panose="02020603050405020304" pitchFamily="18" charset="0"/>
                <a:cs typeface="Calibri" panose="020F0502020204030204" pitchFamily="34" charset="0"/>
              </a:rPr>
              <a:t>sufinanciran</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sredstvima</a:t>
            </a:r>
            <a:r>
              <a:rPr lang="en-GB" sz="825" dirty="0">
                <a:solidFill>
                  <a:srgbClr val="4472C4">
                    <a:lumMod val="75000"/>
                  </a:srgbClr>
                </a:solidFill>
                <a:ea typeface="Times New Roman" panose="02020603050405020304" pitchFamily="18" charset="0"/>
                <a:cs typeface="Calibri" panose="020F0502020204030204" pitchFamily="34" charset="0"/>
              </a:rPr>
              <a:t> EFRR i IPA II </a:t>
            </a:r>
            <a:r>
              <a:rPr lang="en-GB" sz="825" dirty="0" err="1">
                <a:solidFill>
                  <a:srgbClr val="4472C4">
                    <a:lumMod val="75000"/>
                  </a:srgbClr>
                </a:solidFill>
                <a:ea typeface="Times New Roman" panose="02020603050405020304" pitchFamily="18" charset="0"/>
                <a:cs typeface="Calibri" panose="020F0502020204030204" pitchFamily="34" charset="0"/>
              </a:rPr>
              <a:t>fondova</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Europske</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unije</a:t>
            </a:r>
            <a:r>
              <a:rPr lang="en-GB" sz="825" dirty="0">
                <a:solidFill>
                  <a:srgbClr val="4472C4">
                    <a:lumMod val="75000"/>
                  </a:srgbClr>
                </a:solidFill>
                <a:ea typeface="Times New Roman" panose="02020603050405020304" pitchFamily="18" charset="0"/>
                <a:cs typeface="Calibri" panose="020F0502020204030204" pitchFamily="34" charset="0"/>
              </a:rPr>
              <a:t>.  </a:t>
            </a:r>
            <a:endParaRPr lang="hr-HR" sz="825" dirty="0">
              <a:solidFill>
                <a:srgbClr val="4472C4">
                  <a:lumMod val="75000"/>
                </a:srgbClr>
              </a:solidFill>
              <a:ea typeface="MS Mincho" panose="02020609040205080304" pitchFamily="49" charset="-128"/>
              <a:cs typeface="Times New Roman" panose="02020603050405020304" pitchFamily="18" charset="0"/>
            </a:endParaRPr>
          </a:p>
          <a:p>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rPr>
              <a:t>Ovaj</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dokument</a:t>
            </a:r>
            <a:r>
              <a:rPr lang="en-GB" sz="825" dirty="0">
                <a:solidFill>
                  <a:srgbClr val="4472C4">
                    <a:lumMod val="75000"/>
                  </a:srgbClr>
                </a:solidFill>
                <a:ea typeface="Times New Roman" panose="02020603050405020304" pitchFamily="18" charset="0"/>
              </a:rPr>
              <a:t> je </a:t>
            </a:r>
            <a:r>
              <a:rPr lang="en-GB" sz="825" dirty="0" err="1">
                <a:solidFill>
                  <a:srgbClr val="4472C4">
                    <a:lumMod val="75000"/>
                  </a:srgbClr>
                </a:solidFill>
                <a:ea typeface="Times New Roman" panose="02020603050405020304" pitchFamily="18" charset="0"/>
              </a:rPr>
              <a:t>izrađen</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uz</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financijsku</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potporu</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Europske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unije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Sadržaj</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ovog</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materijala</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isključiva</a:t>
            </a:r>
            <a:r>
              <a:rPr lang="en-GB" sz="825" dirty="0">
                <a:solidFill>
                  <a:srgbClr val="4472C4">
                    <a:lumMod val="75000"/>
                  </a:srgbClr>
                </a:solidFill>
                <a:ea typeface="Times New Roman" panose="02020603050405020304" pitchFamily="18" charset="0"/>
              </a:rPr>
              <a:t> je </a:t>
            </a:r>
            <a:r>
              <a:rPr lang="en-GB" sz="825" dirty="0" err="1">
                <a:solidFill>
                  <a:srgbClr val="4472C4">
                    <a:lumMod val="75000"/>
                  </a:srgbClr>
                </a:solidFill>
                <a:ea typeface="Times New Roman" panose="02020603050405020304" pitchFamily="18" charset="0"/>
              </a:rPr>
              <a:t>odgovornost</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VURE d.o.o. </a:t>
            </a:r>
            <a:r>
              <a:rPr lang="en-GB" sz="825" dirty="0">
                <a:solidFill>
                  <a:srgbClr val="4472C4">
                    <a:lumMod val="75000"/>
                  </a:srgbClr>
                </a:solidFill>
                <a:ea typeface="Times New Roman" panose="02020603050405020304" pitchFamily="18" charset="0"/>
              </a:rPr>
              <a:t>i ne mora </a:t>
            </a:r>
            <a:r>
              <a:rPr lang="en-GB" sz="825" dirty="0" err="1">
                <a:solidFill>
                  <a:srgbClr val="4472C4">
                    <a:lumMod val="75000"/>
                  </a:srgbClr>
                </a:solidFill>
                <a:ea typeface="Times New Roman" panose="02020603050405020304" pitchFamily="18" charset="0"/>
              </a:rPr>
              <a:t>nužno</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odražavati</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stavove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Europske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unije</a:t>
            </a:r>
            <a:r>
              <a:rPr lang="en-GB" sz="825" dirty="0">
                <a:solidFill>
                  <a:srgbClr val="4472C4">
                    <a:lumMod val="75000"/>
                  </a:srgbClr>
                </a:solidFill>
                <a:ea typeface="Times New Roman" panose="02020603050405020304" pitchFamily="18" charset="0"/>
              </a:rPr>
              <a:t>.</a:t>
            </a:r>
            <a:endParaRPr lang="en-US" sz="825" dirty="0">
              <a:solidFill>
                <a:srgbClr val="4472C4">
                  <a:lumMod val="75000"/>
                </a:srgbClr>
              </a:solidFill>
            </a:endParaRPr>
          </a:p>
        </p:txBody>
      </p:sp>
    </p:spTree>
    <p:extLst>
      <p:ext uri="{BB962C8B-B14F-4D97-AF65-F5344CB8AC3E}">
        <p14:creationId xmlns:p14="http://schemas.microsoft.com/office/powerpoint/2010/main" val="496389355"/>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xtual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9143999" cy="6858000"/>
          </a:xfrm>
          <a:prstGeom prst="rect">
            <a:avLst/>
          </a:prstGeom>
        </p:spPr>
      </p:pic>
      <p:sp>
        <p:nvSpPr>
          <p:cNvPr id="2" name="Title 1"/>
          <p:cNvSpPr>
            <a:spLocks noGrp="1"/>
          </p:cNvSpPr>
          <p:nvPr>
            <p:ph type="ctrTitle" hasCustomPrompt="1"/>
          </p:nvPr>
        </p:nvSpPr>
        <p:spPr>
          <a:xfrm>
            <a:off x="285149" y="974726"/>
            <a:ext cx="8296275" cy="1143000"/>
          </a:xfrm>
        </p:spPr>
        <p:txBody>
          <a:bodyPr anchor="t" anchorCtr="0">
            <a:normAutofit/>
          </a:bodyPr>
          <a:lstStyle>
            <a:lvl1pPr algn="l">
              <a:defRPr sz="3300" baseline="0"/>
            </a:lvl1pPr>
          </a:lstStyle>
          <a:p>
            <a:r>
              <a:rPr lang="en-US" dirty="0"/>
              <a:t>Textual slide</a:t>
            </a:r>
            <a:br>
              <a:rPr lang="en-US" dirty="0"/>
            </a:br>
            <a:endParaRPr lang="en-US" dirty="0"/>
          </a:p>
        </p:txBody>
      </p:sp>
      <p:sp>
        <p:nvSpPr>
          <p:cNvPr id="3" name="Subtitle 2"/>
          <p:cNvSpPr>
            <a:spLocks noGrp="1"/>
          </p:cNvSpPr>
          <p:nvPr>
            <p:ph type="subTitle" idx="1" hasCustomPrompt="1"/>
          </p:nvPr>
        </p:nvSpPr>
        <p:spPr>
          <a:xfrm>
            <a:off x="285149" y="2384425"/>
            <a:ext cx="8296275" cy="3073400"/>
          </a:xfrm>
        </p:spPr>
        <p:txBody>
          <a:bodyPr/>
          <a:lstStyle>
            <a:lvl1pPr marL="0" marR="0" indent="0" algn="l" defTabSz="685800" rtl="0" eaLnBrk="1" fontAlgn="auto" latinLnBrk="0" hangingPunct="1">
              <a:lnSpc>
                <a:spcPct val="90000"/>
              </a:lnSpc>
              <a:spcBef>
                <a:spcPts val="750"/>
              </a:spcBef>
              <a:spcAft>
                <a:spcPts val="0"/>
              </a:spcAft>
              <a:buClrTx/>
              <a:buSzTx/>
              <a:buFont typeface="Arial" charset="0"/>
              <a:buNone/>
              <a:tabLst/>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a:t>
            </a:r>
          </a:p>
          <a:p>
            <a:endParaRPr lang="en-US" dirty="0"/>
          </a:p>
          <a:p>
            <a:endParaRPr lang="en-US" dirty="0"/>
          </a:p>
        </p:txBody>
      </p:sp>
      <p:sp>
        <p:nvSpPr>
          <p:cNvPr id="6" name="Date Placeholder 3">
            <a:extLst>
              <a:ext uri="{FF2B5EF4-FFF2-40B4-BE49-F238E27FC236}">
                <a16:creationId xmlns:a16="http://schemas.microsoft.com/office/drawing/2014/main" id="{6F2F4A96-5111-40E4-941C-2CAB7527E185}"/>
              </a:ext>
            </a:extLst>
          </p:cNvPr>
          <p:cNvSpPr txBox="1">
            <a:spLocks/>
          </p:cNvSpPr>
          <p:nvPr userDrawn="1"/>
        </p:nvSpPr>
        <p:spPr>
          <a:xfrm>
            <a:off x="285149" y="6073444"/>
            <a:ext cx="8296275"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dokument</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a:p>
            <a:r>
              <a:rPr lang="en-US" sz="900" dirty="0">
                <a:solidFill>
                  <a:srgbClr val="004FA8"/>
                </a:solidFill>
              </a:rPr>
              <a:t>.</a:t>
            </a:r>
          </a:p>
        </p:txBody>
      </p:sp>
    </p:spTree>
    <p:extLst>
      <p:ext uri="{BB962C8B-B14F-4D97-AF65-F5344CB8AC3E}">
        <p14:creationId xmlns:p14="http://schemas.microsoft.com/office/powerpoint/2010/main" val="3538106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Picture &amp;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3" name="Picture Placeholder 2"/>
          <p:cNvSpPr>
            <a:spLocks noGrp="1"/>
          </p:cNvSpPr>
          <p:nvPr>
            <p:ph type="pic" idx="1"/>
          </p:nvPr>
        </p:nvSpPr>
        <p:spPr>
          <a:xfrm>
            <a:off x="342900"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342900" y="4991749"/>
            <a:ext cx="8172450" cy="11111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endParaRPr lang="en-US" dirty="0"/>
          </a:p>
        </p:txBody>
      </p:sp>
      <p:sp>
        <p:nvSpPr>
          <p:cNvPr id="13" name="Picture Placeholder 2"/>
          <p:cNvSpPr>
            <a:spLocks noGrp="1"/>
          </p:cNvSpPr>
          <p:nvPr>
            <p:ph type="pic" idx="13"/>
          </p:nvPr>
        </p:nvSpPr>
        <p:spPr>
          <a:xfrm>
            <a:off x="4562475"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Date Placeholder 3">
            <a:extLst>
              <a:ext uri="{FF2B5EF4-FFF2-40B4-BE49-F238E27FC236}">
                <a16:creationId xmlns:a16="http://schemas.microsoft.com/office/drawing/2014/main" id="{9999185B-296C-4E10-983B-65BA3F80366F}"/>
              </a:ext>
            </a:extLst>
          </p:cNvPr>
          <p:cNvSpPr txBox="1">
            <a:spLocks/>
          </p:cNvSpPr>
          <p:nvPr userDrawn="1"/>
        </p:nvSpPr>
        <p:spPr>
          <a:xfrm>
            <a:off x="285148" y="6073444"/>
            <a:ext cx="8230202"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 dokument </a:t>
            </a:r>
            <a:r>
              <a:rPr lang="en-GB" sz="900" dirty="0">
                <a:solidFill>
                  <a:srgbClr val="4472C4">
                    <a:lumMod val="75000"/>
                  </a:srgbClr>
                </a:solidFill>
                <a:ea typeface="Times New Roman" panose="02020603050405020304" pitchFamily="18" charset="0"/>
              </a:rPr>
              <a:t>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p:txBody>
      </p:sp>
    </p:spTree>
    <p:extLst>
      <p:ext uri="{BB962C8B-B14F-4D97-AF65-F5344CB8AC3E}">
        <p14:creationId xmlns:p14="http://schemas.microsoft.com/office/powerpoint/2010/main" val="994320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Picture (lar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10" name="Picture Placeholder 9"/>
          <p:cNvSpPr>
            <a:spLocks noGrp="1" noChangeAspect="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7784986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wo pictures (no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8" name="Picture Placeholder 7"/>
          <p:cNvSpPr>
            <a:spLocks noGrp="1"/>
          </p:cNvSpPr>
          <p:nvPr>
            <p:ph type="pic" sz="quarter" idx="10"/>
          </p:nvPr>
        </p:nvSpPr>
        <p:spPr>
          <a:xfrm>
            <a:off x="0" y="0"/>
            <a:ext cx="4457700" cy="6858000"/>
          </a:xfrm>
        </p:spPr>
        <p:txBody>
          <a:bodyPr/>
          <a:lstStyle/>
          <a:p>
            <a:r>
              <a:rPr lang="en-US"/>
              <a:t>Click icon to add picture</a:t>
            </a:r>
          </a:p>
        </p:txBody>
      </p:sp>
      <p:sp>
        <p:nvSpPr>
          <p:cNvPr id="9" name="Picture Placeholder 7"/>
          <p:cNvSpPr>
            <a:spLocks noGrp="1"/>
          </p:cNvSpPr>
          <p:nvPr>
            <p:ph type="pic" sz="quarter" idx="11"/>
          </p:nvPr>
        </p:nvSpPr>
        <p:spPr>
          <a:xfrm>
            <a:off x="4686300" y="0"/>
            <a:ext cx="4457700" cy="6858000"/>
          </a:xfrm>
        </p:spPr>
        <p:txBody>
          <a:bodyPr/>
          <a:lstStyle/>
          <a:p>
            <a:r>
              <a:rPr lang="en-US"/>
              <a:t>Click icon to add picture</a:t>
            </a:r>
          </a:p>
        </p:txBody>
      </p:sp>
    </p:spTree>
    <p:extLst>
      <p:ext uri="{BB962C8B-B14F-4D97-AF65-F5344CB8AC3E}">
        <p14:creationId xmlns:p14="http://schemas.microsoft.com/office/powerpoint/2010/main" val="14915832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hr-HR" dirty="0" err="1"/>
              <a:t>Presentation</a:t>
            </a:r>
            <a:r>
              <a:rPr lang="hr-HR" dirty="0"/>
              <a:t> title</a:t>
            </a:r>
            <a:br>
              <a:rPr lang="hr-HR" dirty="0"/>
            </a:br>
            <a:endParaRPr lang="en-US" dirty="0"/>
          </a:p>
        </p:txBody>
      </p:sp>
      <p:sp>
        <p:nvSpPr>
          <p:cNvPr id="3" name="Date Placeholder 2"/>
          <p:cNvSpPr>
            <a:spLocks noGrp="1"/>
          </p:cNvSpPr>
          <p:nvPr>
            <p:ph type="dt" sz="half" idx="10"/>
          </p:nvPr>
        </p:nvSpPr>
        <p:spPr>
          <a:xfrm>
            <a:off x="302294" y="5466953"/>
            <a:ext cx="2343150" cy="606490"/>
          </a:xfrm>
        </p:spPr>
        <p:txBody>
          <a:bodyPr/>
          <a:lstStyle/>
          <a:p>
            <a:fld id="{7FA58AA2-DBC3-46A1-86E4-FFDE78643A4C}" type="datetimeFigureOut">
              <a:rPr lang="en-US" smtClean="0">
                <a:solidFill>
                  <a:prstClr val="black">
                    <a:tint val="75000"/>
                  </a:prstClr>
                </a:solidFill>
              </a:rPr>
              <a:pPr/>
              <a:t>1/18/2021</a:t>
            </a:fld>
            <a:endParaRPr lang="hr-HR">
              <a:solidFill>
                <a:prstClr val="black">
                  <a:tint val="75000"/>
                </a:prstClr>
              </a:solidFill>
            </a:endParaRPr>
          </a:p>
          <a:p>
            <a:r>
              <a:rPr lang="hr-HR">
                <a:solidFill>
                  <a:prstClr val="black">
                    <a:tint val="75000"/>
                  </a:prstClr>
                </a:solidFill>
              </a:rPr>
              <a:t>Name of event</a:t>
            </a:r>
          </a:p>
          <a:p>
            <a:r>
              <a:rPr lang="hr-HR">
                <a:solidFill>
                  <a:prstClr val="black">
                    <a:tint val="75000"/>
                  </a:prstClr>
                </a:solidFill>
              </a:rPr>
              <a:t>Location</a:t>
            </a:r>
            <a:endParaRPr lang="en-US" dirty="0">
              <a:solidFill>
                <a:prstClr val="black">
                  <a:tint val="75000"/>
                </a:prstClr>
              </a:solidFill>
            </a:endParaRPr>
          </a:p>
        </p:txBody>
      </p:sp>
      <p:sp>
        <p:nvSpPr>
          <p:cNvPr id="4" name="Text Placeholder 2"/>
          <p:cNvSpPr>
            <a:spLocks noGrp="1"/>
          </p:cNvSpPr>
          <p:nvPr>
            <p:ph idx="1"/>
          </p:nvPr>
        </p:nvSpPr>
        <p:spPr>
          <a:xfrm>
            <a:off x="342900" y="2311400"/>
            <a:ext cx="8172450" cy="268980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7601118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Bullet point sl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
            <a:ext cx="9143999" cy="6858000"/>
          </a:xfrm>
          <a:prstGeom prst="rect">
            <a:avLst/>
          </a:prstGeom>
        </p:spPr>
      </p:pic>
      <p:sp>
        <p:nvSpPr>
          <p:cNvPr id="2" name="Title 1"/>
          <p:cNvSpPr>
            <a:spLocks noGrp="1"/>
          </p:cNvSpPr>
          <p:nvPr>
            <p:ph type="ctrTitle" hasCustomPrompt="1"/>
          </p:nvPr>
        </p:nvSpPr>
        <p:spPr>
          <a:xfrm>
            <a:off x="280635" y="1003301"/>
            <a:ext cx="6115050" cy="1143000"/>
          </a:xfrm>
        </p:spPr>
        <p:txBody>
          <a:bodyPr anchor="t" anchorCtr="0">
            <a:normAutofit/>
          </a:bodyPr>
          <a:lstStyle>
            <a:lvl1pPr algn="l">
              <a:defRPr sz="3300" baseline="0"/>
            </a:lvl1pPr>
          </a:lstStyle>
          <a:p>
            <a:r>
              <a:rPr lang="en-US" dirty="0"/>
              <a:t>Bullet point slide</a:t>
            </a:r>
            <a:br>
              <a:rPr lang="en-US" dirty="0"/>
            </a:br>
            <a:endParaRPr lang="en-US" dirty="0"/>
          </a:p>
        </p:txBody>
      </p:sp>
      <p:sp>
        <p:nvSpPr>
          <p:cNvPr id="3" name="Subtitle 2"/>
          <p:cNvSpPr>
            <a:spLocks noGrp="1"/>
          </p:cNvSpPr>
          <p:nvPr>
            <p:ph type="subTitle" idx="1" hasCustomPrompt="1"/>
          </p:nvPr>
        </p:nvSpPr>
        <p:spPr>
          <a:xfrm>
            <a:off x="280635" y="2413000"/>
            <a:ext cx="6115050" cy="3073400"/>
          </a:xfrm>
        </p:spPr>
        <p:txBody>
          <a:bodyPr/>
          <a:lstStyle>
            <a:lvl1pPr marL="257175" marR="0" indent="-257175" algn="l" defTabSz="685800" rtl="0" eaLnBrk="1" fontAlgn="auto" latinLnBrk="0" hangingPunct="1">
              <a:lnSpc>
                <a:spcPct val="90000"/>
              </a:lnSpc>
              <a:spcBef>
                <a:spcPts val="750"/>
              </a:spcBef>
              <a:spcAft>
                <a:spcPts val="0"/>
              </a:spcAft>
              <a:buClrTx/>
              <a:buSzTx/>
              <a:buFont typeface="Arial" charset="0"/>
              <a:buChar char="•"/>
              <a:tabLst/>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a:t>
            </a:r>
          </a:p>
          <a:p>
            <a:endParaRPr lang="en-US" dirty="0"/>
          </a:p>
          <a:p>
            <a:endParaRPr lang="en-US" dirty="0"/>
          </a:p>
        </p:txBody>
      </p:sp>
      <p:sp>
        <p:nvSpPr>
          <p:cNvPr id="6" name="Date Placeholder 3">
            <a:extLst>
              <a:ext uri="{FF2B5EF4-FFF2-40B4-BE49-F238E27FC236}">
                <a16:creationId xmlns:a16="http://schemas.microsoft.com/office/drawing/2014/main" id="{07C39867-9DBD-4234-BE23-76459EAC71FB}"/>
              </a:ext>
            </a:extLst>
          </p:cNvPr>
          <p:cNvSpPr txBox="1">
            <a:spLocks/>
          </p:cNvSpPr>
          <p:nvPr userDrawn="1"/>
        </p:nvSpPr>
        <p:spPr>
          <a:xfrm>
            <a:off x="285148" y="5854700"/>
            <a:ext cx="6110537" cy="697651"/>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25" dirty="0" err="1">
                <a:solidFill>
                  <a:srgbClr val="4472C4">
                    <a:lumMod val="75000"/>
                  </a:srgbClr>
                </a:solidFill>
                <a:ea typeface="Times New Roman" panose="02020603050405020304" pitchFamily="18" charset="0"/>
                <a:cs typeface="Calibri" panose="020F0502020204030204" pitchFamily="34" charset="0"/>
              </a:rPr>
              <a:t>Projekt</a:t>
            </a:r>
            <a:r>
              <a:rPr lang="en-GB" sz="825" dirty="0">
                <a:solidFill>
                  <a:srgbClr val="4472C4">
                    <a:lumMod val="75000"/>
                  </a:srgbClr>
                </a:solidFill>
                <a:ea typeface="Times New Roman" panose="02020603050405020304" pitchFamily="18" charset="0"/>
                <a:cs typeface="Calibri" panose="020F0502020204030204" pitchFamily="34" charset="0"/>
              </a:rPr>
              <a:t> je </a:t>
            </a:r>
            <a:r>
              <a:rPr lang="en-GB" sz="825" dirty="0" err="1">
                <a:solidFill>
                  <a:srgbClr val="4472C4">
                    <a:lumMod val="75000"/>
                  </a:srgbClr>
                </a:solidFill>
                <a:ea typeface="Times New Roman" panose="02020603050405020304" pitchFamily="18" charset="0"/>
                <a:cs typeface="Calibri" panose="020F0502020204030204" pitchFamily="34" charset="0"/>
              </a:rPr>
              <a:t>podržan</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kroz</a:t>
            </a:r>
            <a:r>
              <a:rPr lang="en-GB" sz="825" dirty="0">
                <a:solidFill>
                  <a:srgbClr val="4472C4">
                    <a:lumMod val="75000"/>
                  </a:srgbClr>
                </a:solidFill>
                <a:ea typeface="Times New Roman" panose="02020603050405020304" pitchFamily="18" charset="0"/>
                <a:cs typeface="Calibri" panose="020F0502020204030204" pitchFamily="34" charset="0"/>
              </a:rPr>
              <a:t> program Interreg IPA </a:t>
            </a:r>
            <a:r>
              <a:rPr lang="en-GB" sz="825" dirty="0" err="1">
                <a:solidFill>
                  <a:srgbClr val="4472C4">
                    <a:lumMod val="75000"/>
                  </a:srgbClr>
                </a:solidFill>
                <a:ea typeface="Times New Roman" panose="02020603050405020304" pitchFamily="18" charset="0"/>
                <a:cs typeface="Calibri" panose="020F0502020204030204" pitchFamily="34" charset="0"/>
              </a:rPr>
              <a:t>prekogranične</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suradnje</a:t>
            </a:r>
            <a:r>
              <a:rPr lang="en-GB" sz="825" dirty="0">
                <a:solidFill>
                  <a:srgbClr val="4472C4">
                    <a:lumMod val="75000"/>
                  </a:srgbClr>
                </a:solidFill>
                <a:ea typeface="Times New Roman" panose="02020603050405020304" pitchFamily="18" charset="0"/>
                <a:cs typeface="Calibri" panose="020F0502020204030204" pitchFamily="34" charset="0"/>
              </a:rPr>
              <a:t> Hrvatska-</a:t>
            </a:r>
            <a:r>
              <a:rPr lang="en-GB" sz="825" dirty="0" err="1">
                <a:solidFill>
                  <a:srgbClr val="4472C4">
                    <a:lumMod val="75000"/>
                  </a:srgbClr>
                </a:solidFill>
                <a:ea typeface="Times New Roman" panose="02020603050405020304" pitchFamily="18" charset="0"/>
                <a:cs typeface="Calibri" panose="020F0502020204030204" pitchFamily="34" charset="0"/>
              </a:rPr>
              <a:t>Srbija</a:t>
            </a:r>
            <a:r>
              <a:rPr lang="en-GB" sz="825" dirty="0">
                <a:solidFill>
                  <a:srgbClr val="4472C4">
                    <a:lumMod val="75000"/>
                  </a:srgbClr>
                </a:solidFill>
                <a:ea typeface="Times New Roman" panose="02020603050405020304" pitchFamily="18" charset="0"/>
                <a:cs typeface="Calibri" panose="020F0502020204030204" pitchFamily="34" charset="0"/>
              </a:rPr>
              <a:t> 2014-2020 i </a:t>
            </a:r>
            <a:r>
              <a:rPr lang="en-GB" sz="825" dirty="0" err="1">
                <a:solidFill>
                  <a:srgbClr val="4472C4">
                    <a:lumMod val="75000"/>
                  </a:srgbClr>
                </a:solidFill>
                <a:ea typeface="Times New Roman" panose="02020603050405020304" pitchFamily="18" charset="0"/>
                <a:cs typeface="Calibri" panose="020F0502020204030204" pitchFamily="34" charset="0"/>
              </a:rPr>
              <a:t>sufinanciran</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sredstvima</a:t>
            </a:r>
            <a:r>
              <a:rPr lang="en-GB" sz="825" dirty="0">
                <a:solidFill>
                  <a:srgbClr val="4472C4">
                    <a:lumMod val="75000"/>
                  </a:srgbClr>
                </a:solidFill>
                <a:ea typeface="Times New Roman" panose="02020603050405020304" pitchFamily="18" charset="0"/>
                <a:cs typeface="Calibri" panose="020F0502020204030204" pitchFamily="34" charset="0"/>
              </a:rPr>
              <a:t> EFRR i IPA II </a:t>
            </a:r>
            <a:r>
              <a:rPr lang="en-GB" sz="825" dirty="0" err="1">
                <a:solidFill>
                  <a:srgbClr val="4472C4">
                    <a:lumMod val="75000"/>
                  </a:srgbClr>
                </a:solidFill>
                <a:ea typeface="Times New Roman" panose="02020603050405020304" pitchFamily="18" charset="0"/>
                <a:cs typeface="Calibri" panose="020F0502020204030204" pitchFamily="34" charset="0"/>
              </a:rPr>
              <a:t>fondova</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Europske</a:t>
            </a:r>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cs typeface="Calibri" panose="020F0502020204030204" pitchFamily="34" charset="0"/>
              </a:rPr>
              <a:t>unije</a:t>
            </a:r>
            <a:r>
              <a:rPr lang="en-GB" sz="825" dirty="0">
                <a:solidFill>
                  <a:srgbClr val="4472C4">
                    <a:lumMod val="75000"/>
                  </a:srgbClr>
                </a:solidFill>
                <a:ea typeface="Times New Roman" panose="02020603050405020304" pitchFamily="18" charset="0"/>
                <a:cs typeface="Calibri" panose="020F0502020204030204" pitchFamily="34" charset="0"/>
              </a:rPr>
              <a:t>.  </a:t>
            </a:r>
            <a:endParaRPr lang="hr-HR" sz="825" dirty="0">
              <a:solidFill>
                <a:srgbClr val="4472C4">
                  <a:lumMod val="75000"/>
                </a:srgbClr>
              </a:solidFill>
              <a:ea typeface="MS Mincho" panose="02020609040205080304" pitchFamily="49" charset="-128"/>
              <a:cs typeface="Times New Roman" panose="02020603050405020304" pitchFamily="18" charset="0"/>
            </a:endParaRPr>
          </a:p>
          <a:p>
            <a:r>
              <a:rPr lang="en-GB" sz="825" dirty="0">
                <a:solidFill>
                  <a:srgbClr val="4472C4">
                    <a:lumMod val="75000"/>
                  </a:srgbClr>
                </a:solidFill>
                <a:ea typeface="Times New Roman" panose="02020603050405020304" pitchFamily="18" charset="0"/>
                <a:cs typeface="Calibri" panose="020F0502020204030204" pitchFamily="34" charset="0"/>
              </a:rPr>
              <a:t> </a:t>
            </a:r>
            <a:r>
              <a:rPr lang="en-GB" sz="825" dirty="0" err="1">
                <a:solidFill>
                  <a:srgbClr val="4472C4">
                    <a:lumMod val="75000"/>
                  </a:srgbClr>
                </a:solidFill>
                <a:ea typeface="Times New Roman" panose="02020603050405020304" pitchFamily="18" charset="0"/>
              </a:rPr>
              <a:t>Ovaj</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dokument</a:t>
            </a:r>
            <a:r>
              <a:rPr lang="en-GB" sz="825" dirty="0">
                <a:solidFill>
                  <a:srgbClr val="4472C4">
                    <a:lumMod val="75000"/>
                  </a:srgbClr>
                </a:solidFill>
                <a:ea typeface="Times New Roman" panose="02020603050405020304" pitchFamily="18" charset="0"/>
              </a:rPr>
              <a:t> je </a:t>
            </a:r>
            <a:r>
              <a:rPr lang="en-GB" sz="825" dirty="0" err="1">
                <a:solidFill>
                  <a:srgbClr val="4472C4">
                    <a:lumMod val="75000"/>
                  </a:srgbClr>
                </a:solidFill>
                <a:ea typeface="Times New Roman" panose="02020603050405020304" pitchFamily="18" charset="0"/>
              </a:rPr>
              <a:t>izrađen</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uz</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financijsku</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potporu</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Europske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unije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Sadržaj</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ovog</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materijala</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isključiva</a:t>
            </a:r>
            <a:r>
              <a:rPr lang="en-GB" sz="825" dirty="0">
                <a:solidFill>
                  <a:srgbClr val="4472C4">
                    <a:lumMod val="75000"/>
                  </a:srgbClr>
                </a:solidFill>
                <a:ea typeface="Times New Roman" panose="02020603050405020304" pitchFamily="18" charset="0"/>
              </a:rPr>
              <a:t> je </a:t>
            </a:r>
            <a:r>
              <a:rPr lang="en-GB" sz="825" dirty="0" err="1">
                <a:solidFill>
                  <a:srgbClr val="4472C4">
                    <a:lumMod val="75000"/>
                  </a:srgbClr>
                </a:solidFill>
                <a:ea typeface="Times New Roman" panose="02020603050405020304" pitchFamily="18" charset="0"/>
              </a:rPr>
              <a:t>odgovornost</a:t>
            </a:r>
            <a:r>
              <a:rPr lang="en-GB" sz="825" dirty="0">
                <a:solidFill>
                  <a:srgbClr val="4472C4">
                    <a:lumMod val="75000"/>
                  </a:srgbClr>
                </a:solidFill>
                <a:ea typeface="Times New Roman" panose="02020603050405020304" pitchFamily="18" charset="0"/>
              </a:rPr>
              <a:t> </a:t>
            </a:r>
            <a:r>
              <a:rPr lang="hr-HR" sz="825" dirty="0">
                <a:solidFill>
                  <a:srgbClr val="4472C4">
                    <a:lumMod val="75000"/>
                  </a:srgbClr>
                </a:solidFill>
                <a:ea typeface="Times New Roman" panose="02020603050405020304" pitchFamily="18" charset="0"/>
              </a:rPr>
              <a:t>VURE d.o.o. </a:t>
            </a:r>
            <a:r>
              <a:rPr lang="en-GB" sz="825" dirty="0">
                <a:solidFill>
                  <a:srgbClr val="4472C4">
                    <a:lumMod val="75000"/>
                  </a:srgbClr>
                </a:solidFill>
                <a:ea typeface="Times New Roman" panose="02020603050405020304" pitchFamily="18" charset="0"/>
              </a:rPr>
              <a:t>i ne mora </a:t>
            </a:r>
            <a:r>
              <a:rPr lang="en-GB" sz="825" dirty="0" err="1">
                <a:solidFill>
                  <a:srgbClr val="4472C4">
                    <a:lumMod val="75000"/>
                  </a:srgbClr>
                </a:solidFill>
                <a:ea typeface="Times New Roman" panose="02020603050405020304" pitchFamily="18" charset="0"/>
              </a:rPr>
              <a:t>nužno</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odražavati</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stavove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Europske</a:t>
            </a:r>
            <a:r>
              <a:rPr lang="en-GB" sz="825" dirty="0">
                <a:solidFill>
                  <a:srgbClr val="4472C4">
                    <a:lumMod val="75000"/>
                  </a:srgbClr>
                </a:solidFill>
                <a:ea typeface="Times New Roman" panose="02020603050405020304" pitchFamily="18" charset="0"/>
              </a:rPr>
              <a:t> </a:t>
            </a:r>
            <a:r>
              <a:rPr lang="en-GB" sz="825" dirty="0" err="1">
                <a:solidFill>
                  <a:srgbClr val="4472C4">
                    <a:lumMod val="75000"/>
                  </a:srgbClr>
                </a:solidFill>
                <a:ea typeface="Times New Roman" panose="02020603050405020304" pitchFamily="18" charset="0"/>
              </a:rPr>
              <a:t>unije</a:t>
            </a:r>
            <a:r>
              <a:rPr lang="en-GB" sz="825" dirty="0">
                <a:solidFill>
                  <a:srgbClr val="4472C4">
                    <a:lumMod val="75000"/>
                  </a:srgbClr>
                </a:solidFill>
                <a:ea typeface="Times New Roman" panose="02020603050405020304" pitchFamily="18" charset="0"/>
              </a:rPr>
              <a:t>.</a:t>
            </a:r>
            <a:endParaRPr lang="en-US" sz="825" dirty="0">
              <a:solidFill>
                <a:srgbClr val="4472C4">
                  <a:lumMod val="75000"/>
                </a:srgbClr>
              </a:solidFill>
            </a:endParaRPr>
          </a:p>
        </p:txBody>
      </p:sp>
    </p:spTree>
    <p:extLst>
      <p:ext uri="{BB962C8B-B14F-4D97-AF65-F5344CB8AC3E}">
        <p14:creationId xmlns:p14="http://schemas.microsoft.com/office/powerpoint/2010/main" val="236145852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extual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9143999" cy="6858000"/>
          </a:xfrm>
          <a:prstGeom prst="rect">
            <a:avLst/>
          </a:prstGeom>
        </p:spPr>
      </p:pic>
      <p:sp>
        <p:nvSpPr>
          <p:cNvPr id="2" name="Title 1"/>
          <p:cNvSpPr>
            <a:spLocks noGrp="1"/>
          </p:cNvSpPr>
          <p:nvPr>
            <p:ph type="ctrTitle" hasCustomPrompt="1"/>
          </p:nvPr>
        </p:nvSpPr>
        <p:spPr>
          <a:xfrm>
            <a:off x="285149" y="974726"/>
            <a:ext cx="8296275" cy="1143000"/>
          </a:xfrm>
        </p:spPr>
        <p:txBody>
          <a:bodyPr anchor="t" anchorCtr="0">
            <a:normAutofit/>
          </a:bodyPr>
          <a:lstStyle>
            <a:lvl1pPr algn="l">
              <a:defRPr sz="3300" baseline="0"/>
            </a:lvl1pPr>
          </a:lstStyle>
          <a:p>
            <a:r>
              <a:rPr lang="en-US" dirty="0"/>
              <a:t>Textual slide</a:t>
            </a:r>
            <a:br>
              <a:rPr lang="en-US" dirty="0"/>
            </a:br>
            <a:endParaRPr lang="en-US" dirty="0"/>
          </a:p>
        </p:txBody>
      </p:sp>
      <p:sp>
        <p:nvSpPr>
          <p:cNvPr id="3" name="Subtitle 2"/>
          <p:cNvSpPr>
            <a:spLocks noGrp="1"/>
          </p:cNvSpPr>
          <p:nvPr>
            <p:ph type="subTitle" idx="1" hasCustomPrompt="1"/>
          </p:nvPr>
        </p:nvSpPr>
        <p:spPr>
          <a:xfrm>
            <a:off x="285149" y="2384425"/>
            <a:ext cx="8296275" cy="3073400"/>
          </a:xfrm>
        </p:spPr>
        <p:txBody>
          <a:bodyPr/>
          <a:lstStyle>
            <a:lvl1pPr marL="0" marR="0" indent="0" algn="l" defTabSz="685800" rtl="0" eaLnBrk="1" fontAlgn="auto" latinLnBrk="0" hangingPunct="1">
              <a:lnSpc>
                <a:spcPct val="90000"/>
              </a:lnSpc>
              <a:spcBef>
                <a:spcPts val="750"/>
              </a:spcBef>
              <a:spcAft>
                <a:spcPts val="0"/>
              </a:spcAft>
              <a:buClrTx/>
              <a:buSzTx/>
              <a:buFont typeface="Arial" charset="0"/>
              <a:buNone/>
              <a:tabLst/>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Edit text</a:t>
            </a:r>
          </a:p>
          <a:p>
            <a:endParaRPr lang="en-US" dirty="0"/>
          </a:p>
          <a:p>
            <a:endParaRPr lang="en-US" dirty="0"/>
          </a:p>
        </p:txBody>
      </p:sp>
      <p:sp>
        <p:nvSpPr>
          <p:cNvPr id="6" name="Date Placeholder 3">
            <a:extLst>
              <a:ext uri="{FF2B5EF4-FFF2-40B4-BE49-F238E27FC236}">
                <a16:creationId xmlns:a16="http://schemas.microsoft.com/office/drawing/2014/main" id="{6F2F4A96-5111-40E4-941C-2CAB7527E185}"/>
              </a:ext>
            </a:extLst>
          </p:cNvPr>
          <p:cNvSpPr txBox="1">
            <a:spLocks/>
          </p:cNvSpPr>
          <p:nvPr userDrawn="1"/>
        </p:nvSpPr>
        <p:spPr>
          <a:xfrm>
            <a:off x="285149" y="6073444"/>
            <a:ext cx="8296275"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dokument</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a:p>
            <a:r>
              <a:rPr lang="en-US" sz="900" dirty="0">
                <a:solidFill>
                  <a:srgbClr val="004FA8"/>
                </a:solidFill>
              </a:rPr>
              <a:t>.</a:t>
            </a:r>
          </a:p>
        </p:txBody>
      </p:sp>
    </p:spTree>
    <p:extLst>
      <p:ext uri="{BB962C8B-B14F-4D97-AF65-F5344CB8AC3E}">
        <p14:creationId xmlns:p14="http://schemas.microsoft.com/office/powerpoint/2010/main" val="225895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AA4CC7-D20A-4988-A1A7-356591AC0828}" type="datetimeFigureOut">
              <a:rPr lang="en-US" smtClean="0">
                <a:solidFill>
                  <a:prstClr val="black">
                    <a:tint val="75000"/>
                  </a:prstClr>
                </a:solidFill>
              </a:rPr>
              <a:pPr/>
              <a:t>1/18/2021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DAE229-0B87-4B88-9A74-D1D4827FE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318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Picture &amp; 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3" name="Picture Placeholder 2"/>
          <p:cNvSpPr>
            <a:spLocks noGrp="1"/>
          </p:cNvSpPr>
          <p:nvPr>
            <p:ph type="pic" idx="1"/>
          </p:nvPr>
        </p:nvSpPr>
        <p:spPr>
          <a:xfrm>
            <a:off x="342900"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342900" y="4991749"/>
            <a:ext cx="8172450" cy="11111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text</a:t>
            </a:r>
            <a:endParaRPr lang="en-US" dirty="0"/>
          </a:p>
        </p:txBody>
      </p:sp>
      <p:sp>
        <p:nvSpPr>
          <p:cNvPr id="13" name="Picture Placeholder 2"/>
          <p:cNvSpPr>
            <a:spLocks noGrp="1"/>
          </p:cNvSpPr>
          <p:nvPr>
            <p:ph type="pic" idx="13"/>
          </p:nvPr>
        </p:nvSpPr>
        <p:spPr>
          <a:xfrm>
            <a:off x="4562475" y="1177724"/>
            <a:ext cx="3952875" cy="36489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6" name="Date Placeholder 3">
            <a:extLst>
              <a:ext uri="{FF2B5EF4-FFF2-40B4-BE49-F238E27FC236}">
                <a16:creationId xmlns:a16="http://schemas.microsoft.com/office/drawing/2014/main" id="{9999185B-296C-4E10-983B-65BA3F80366F}"/>
              </a:ext>
            </a:extLst>
          </p:cNvPr>
          <p:cNvSpPr txBox="1">
            <a:spLocks/>
          </p:cNvSpPr>
          <p:nvPr userDrawn="1"/>
        </p:nvSpPr>
        <p:spPr>
          <a:xfrm>
            <a:off x="285148" y="6073444"/>
            <a:ext cx="8230202"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 dokument </a:t>
            </a:r>
            <a:r>
              <a:rPr lang="en-GB" sz="900" dirty="0">
                <a:solidFill>
                  <a:srgbClr val="4472C4">
                    <a:lumMod val="75000"/>
                  </a:srgbClr>
                </a:solidFill>
                <a:ea typeface="Times New Roman" panose="02020603050405020304" pitchFamily="18" charset="0"/>
              </a:rPr>
              <a:t>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p:txBody>
      </p:sp>
    </p:spTree>
    <p:extLst>
      <p:ext uri="{BB962C8B-B14F-4D97-AF65-F5344CB8AC3E}">
        <p14:creationId xmlns:p14="http://schemas.microsoft.com/office/powerpoint/2010/main" val="31828805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Picture (lar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10" name="Picture Placeholder 9"/>
          <p:cNvSpPr>
            <a:spLocks noGrp="1" noChangeAspect="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551326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Two pictures (no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0"/>
            <a:ext cx="9143999" cy="6858000"/>
          </a:xfrm>
          <a:prstGeom prst="rect">
            <a:avLst/>
          </a:prstGeom>
        </p:spPr>
      </p:pic>
      <p:sp>
        <p:nvSpPr>
          <p:cNvPr id="8" name="Picture Placeholder 7"/>
          <p:cNvSpPr>
            <a:spLocks noGrp="1"/>
          </p:cNvSpPr>
          <p:nvPr>
            <p:ph type="pic" sz="quarter" idx="10"/>
          </p:nvPr>
        </p:nvSpPr>
        <p:spPr>
          <a:xfrm>
            <a:off x="0" y="0"/>
            <a:ext cx="4457700" cy="6858000"/>
          </a:xfrm>
        </p:spPr>
        <p:txBody>
          <a:bodyPr/>
          <a:lstStyle/>
          <a:p>
            <a:r>
              <a:rPr lang="en-US"/>
              <a:t>Click icon to add picture</a:t>
            </a:r>
          </a:p>
        </p:txBody>
      </p:sp>
      <p:sp>
        <p:nvSpPr>
          <p:cNvPr id="9" name="Picture Placeholder 7"/>
          <p:cNvSpPr>
            <a:spLocks noGrp="1"/>
          </p:cNvSpPr>
          <p:nvPr>
            <p:ph type="pic" sz="quarter" idx="11"/>
          </p:nvPr>
        </p:nvSpPr>
        <p:spPr>
          <a:xfrm>
            <a:off x="4686300" y="0"/>
            <a:ext cx="4457700" cy="6858000"/>
          </a:xfrm>
        </p:spPr>
        <p:txBody>
          <a:bodyPr/>
          <a:lstStyle/>
          <a:p>
            <a:r>
              <a:rPr lang="en-US"/>
              <a:t>Click icon to add picture</a:t>
            </a:r>
          </a:p>
        </p:txBody>
      </p:sp>
    </p:spTree>
    <p:extLst>
      <p:ext uri="{BB962C8B-B14F-4D97-AF65-F5344CB8AC3E}">
        <p14:creationId xmlns:p14="http://schemas.microsoft.com/office/powerpoint/2010/main" val="279939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93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ull pictu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544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10.xml"/><Relationship Id="rId4"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0.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14.xml"/><Relationship Id="rId4" Type="http://schemas.openxmlformats.org/officeDocument/2006/relationships/slideLayout" Target="../slideLayouts/slideLayout4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16.xml"/><Relationship Id="rId4" Type="http://schemas.openxmlformats.org/officeDocument/2006/relationships/slideLayout" Target="../slideLayouts/slideLayout4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17.xml"/><Relationship Id="rId4" Type="http://schemas.openxmlformats.org/officeDocument/2006/relationships/slideLayout" Target="../slideLayouts/slideLayout5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54.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9.xml"/><Relationship Id="rId4"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63.xml"/><Relationship Id="rId7" Type="http://schemas.openxmlformats.org/officeDocument/2006/relationships/theme" Target="../theme/theme21.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9.xml"/><Relationship Id="rId7" Type="http://schemas.openxmlformats.org/officeDocument/2006/relationships/theme" Target="../theme/theme22.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589656294"/>
      </p:ext>
    </p:extLst>
  </p:cSld>
  <p:clrMap bg1="lt1" tx1="dk1" bg2="lt2" tx2="dk2" accent1="accent1" accent2="accent2" accent3="accent3" accent4="accent4" accent5="accent5" accent6="accent6" hlink="hlink" folHlink="folHlink"/>
  <p:sldLayoutIdLst>
    <p:sldLayoutId id="2147483673" r:id="rId1"/>
    <p:sldLayoutId id="2147483873" r:id="rId2"/>
    <p:sldLayoutId id="2147483874" r:id="rId3"/>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92454071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742196048"/>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123911389"/>
      </p:ext>
    </p:extLst>
  </p:cSld>
  <p:clrMap bg1="lt1" tx1="dk1" bg2="lt2" tx2="dk2" accent1="accent1" accent2="accent2" accent3="accent3" accent4="accent4" accent5="accent5" accent6="accent6" hlink="hlink" folHlink="folHlink"/>
  <p:sldLayoutIdLst>
    <p:sldLayoutId id="2147483803" r:id="rId1"/>
    <p:sldLayoutId id="2147483805" r:id="rId2"/>
    <p:sldLayoutId id="2147483806" r:id="rId3"/>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524685941"/>
      </p:ext>
    </p:extLst>
  </p:cSld>
  <p:clrMap bg1="lt1" tx1="dk1" bg2="lt2" tx2="dk2" accent1="accent1" accent2="accent2" accent3="accent3" accent4="accent4" accent5="accent5" accent6="accent6" hlink="hlink" folHlink="folHlink"/>
  <p:sldLayoutIdLst>
    <p:sldLayoutId id="2147483808" r:id="rId1"/>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73571575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791249246"/>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7142727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207616037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445005879"/>
      </p:ext>
    </p:extLst>
  </p:cSld>
  <p:clrMap bg1="lt1" tx1="dk1" bg2="lt2" tx2="dk2" accent1="accent1" accent2="accent2" accent3="accent3" accent4="accent4" accent5="accent5" accent6="accent6" hlink="hlink" folHlink="folHlink"/>
  <p:sldLayoutIdLst>
    <p:sldLayoutId id="2147483839" r:id="rId1"/>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798214" y="642918"/>
            <a:ext cx="7560000" cy="838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404484" name="Rectangle 4"/>
          <p:cNvSpPr>
            <a:spLocks noGrp="1" noChangeArrowheads="1"/>
          </p:cNvSpPr>
          <p:nvPr>
            <p:ph type="body" idx="1"/>
          </p:nvPr>
        </p:nvSpPr>
        <p:spPr bwMode="auto">
          <a:xfrm>
            <a:off x="798214" y="1957406"/>
            <a:ext cx="75600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98460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44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448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448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44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4" grpId="0" build="p">
        <p:tmplLst>
          <p:tmpl lvl="1">
            <p:tnLst>
              <p:par>
                <p:cTn presetID="1" presetClass="entr" presetSubtype="0" fill="hold" nodeType="clickEffect">
                  <p:stCondLst>
                    <p:cond delay="0"/>
                  </p:stCondLst>
                  <p:childTnLst>
                    <p:set>
                      <p:cBhvr>
                        <p:cTn dur="1" fill="hold">
                          <p:stCondLst>
                            <p:cond delay="0"/>
                          </p:stCondLst>
                        </p:cTn>
                        <p:tgtEl>
                          <p:spTgt spid="40448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0448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0448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0448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04484"/>
                        </p:tgtEl>
                        <p:attrNameLst>
                          <p:attrName>style.visibility</p:attrName>
                        </p:attrNameLst>
                      </p:cBhvr>
                      <p:to>
                        <p:strVal val="visible"/>
                      </p:to>
                    </p:set>
                  </p:childTnLst>
                </p:cTn>
              </p:par>
            </p:tnLst>
          </p:tmpl>
        </p:tmplLst>
      </p:bldP>
    </p:bldLst>
  </p:timing>
  <p:hf hdr="0" dt="0"/>
  <p:txStyles>
    <p:titleStyle>
      <a:lvl1pPr algn="l" rtl="0" eaLnBrk="0" fontAlgn="base" hangingPunct="0">
        <a:spcBef>
          <a:spcPct val="0"/>
        </a:spcBef>
        <a:spcAft>
          <a:spcPct val="0"/>
        </a:spcAft>
        <a:defRPr lang="en-US" sz="4400" b="1" dirty="0" smtClean="0">
          <a:solidFill>
            <a:schemeClr val="tx1"/>
          </a:solidFill>
          <a:latin typeface="+mn-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268288" indent="-268288" algn="l" rtl="0" eaLnBrk="0" fontAlgn="base" hangingPunct="0">
        <a:spcBef>
          <a:spcPct val="20000"/>
        </a:spcBef>
        <a:spcAft>
          <a:spcPct val="0"/>
        </a:spcAft>
        <a:buNone/>
        <a:defRPr sz="3600">
          <a:solidFill>
            <a:schemeClr val="tx1">
              <a:lumMod val="75000"/>
              <a:lumOff val="25000"/>
            </a:schemeClr>
          </a:solidFill>
          <a:latin typeface="+mn-lt"/>
          <a:ea typeface="+mn-ea"/>
          <a:cs typeface="+mn-cs"/>
        </a:defRPr>
      </a:lvl1pPr>
      <a:lvl2pPr marL="531813" indent="-349250" algn="l" rtl="0" eaLnBrk="0" fontAlgn="base" hangingPunct="0">
        <a:spcBef>
          <a:spcPct val="20000"/>
        </a:spcBef>
        <a:spcAft>
          <a:spcPct val="0"/>
        </a:spcAft>
        <a:buChar char="•"/>
        <a:defRPr sz="3600">
          <a:solidFill>
            <a:schemeClr val="tx1">
              <a:lumMod val="75000"/>
              <a:lumOff val="25000"/>
            </a:schemeClr>
          </a:solidFill>
          <a:latin typeface="+mn-lt"/>
        </a:defRPr>
      </a:lvl2pPr>
      <a:lvl3pPr marL="898525" indent="-361950" algn="l" rtl="0" eaLnBrk="0" fontAlgn="base" hangingPunct="0">
        <a:spcBef>
          <a:spcPct val="20000"/>
        </a:spcBef>
        <a:spcAft>
          <a:spcPct val="0"/>
        </a:spcAft>
        <a:buChar char="•"/>
        <a:defRPr sz="3600">
          <a:solidFill>
            <a:schemeClr val="tx1">
              <a:lumMod val="75000"/>
              <a:lumOff val="25000"/>
            </a:schemeClr>
          </a:solidFill>
          <a:latin typeface="+mn-lt"/>
        </a:defRPr>
      </a:lvl3pPr>
      <a:lvl4pPr marL="1263650" indent="-361950" algn="l" rtl="0" eaLnBrk="0" fontAlgn="base" hangingPunct="0">
        <a:spcBef>
          <a:spcPct val="20000"/>
        </a:spcBef>
        <a:spcAft>
          <a:spcPct val="0"/>
        </a:spcAft>
        <a:buChar char="•"/>
        <a:defRPr sz="3600">
          <a:solidFill>
            <a:schemeClr val="tx1">
              <a:lumMod val="75000"/>
              <a:lumOff val="25000"/>
            </a:schemeClr>
          </a:solidFill>
          <a:latin typeface="+mn-lt"/>
        </a:defRPr>
      </a:lvl4pPr>
      <a:lvl5pPr marL="1612900" indent="-357188" algn="l" rtl="0" eaLnBrk="0" fontAlgn="base" hangingPunct="0">
        <a:spcBef>
          <a:spcPct val="20000"/>
        </a:spcBef>
        <a:spcAft>
          <a:spcPct val="0"/>
        </a:spcAft>
        <a:buChar char="•"/>
        <a:defRPr sz="3600">
          <a:solidFill>
            <a:schemeClr val="tx1">
              <a:lumMod val="75000"/>
              <a:lumOff val="25000"/>
            </a:schemeClr>
          </a:solidFill>
          <a:latin typeface="+mn-lt"/>
        </a:defRPr>
      </a:lvl5pPr>
      <a:lvl6pPr marL="2463800" indent="-177800" algn="l" rtl="0" fontAlgn="base">
        <a:spcBef>
          <a:spcPct val="20000"/>
        </a:spcBef>
        <a:spcAft>
          <a:spcPct val="0"/>
        </a:spcAft>
        <a:buChar char="•"/>
        <a:defRPr sz="1600">
          <a:solidFill>
            <a:schemeClr val="tx1"/>
          </a:solidFill>
          <a:latin typeface="+mn-lt"/>
        </a:defRPr>
      </a:lvl6pPr>
      <a:lvl7pPr marL="2921000" indent="-177800" algn="l" rtl="0" fontAlgn="base">
        <a:spcBef>
          <a:spcPct val="20000"/>
        </a:spcBef>
        <a:spcAft>
          <a:spcPct val="0"/>
        </a:spcAft>
        <a:buChar char="•"/>
        <a:defRPr sz="1600">
          <a:solidFill>
            <a:schemeClr val="tx1"/>
          </a:solidFill>
          <a:latin typeface="+mn-lt"/>
        </a:defRPr>
      </a:lvl7pPr>
      <a:lvl8pPr marL="3378200" indent="-177800" algn="l" rtl="0" fontAlgn="base">
        <a:spcBef>
          <a:spcPct val="20000"/>
        </a:spcBef>
        <a:spcAft>
          <a:spcPct val="0"/>
        </a:spcAft>
        <a:buChar char="•"/>
        <a:defRPr sz="1600">
          <a:solidFill>
            <a:schemeClr val="tx1"/>
          </a:solidFill>
          <a:latin typeface="+mn-lt"/>
        </a:defRPr>
      </a:lvl8pPr>
      <a:lvl9pPr marL="3835400" indent="-177800" algn="l" rtl="0" fontAlgn="base">
        <a:spcBef>
          <a:spcPct val="20000"/>
        </a:spcBef>
        <a:spcAft>
          <a:spcPct val="0"/>
        </a:spcAft>
        <a:buChar char="•"/>
        <a:defRPr sz="16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28545952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2236928403"/>
      </p:ext>
    </p:extLst>
  </p:cSld>
  <p:clrMap bg1="lt1" tx1="dk1" bg2="lt2" tx2="dk2" accent1="accent1" accent2="accent2" accent3="accent3" accent4="accent4" accent5="accent5" accent6="accent6" hlink="hlink" folHlink="folHlink"/>
  <p:sldLayoutIdLst>
    <p:sldLayoutId id="2147483870" r:id="rId1"/>
    <p:sldLayoutId id="2147483872" r:id="rId2"/>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72" y="428"/>
            <a:ext cx="9142856" cy="6857142"/>
          </a:xfrm>
          <a:prstGeom prst="rect">
            <a:avLst/>
          </a:prstGeom>
        </p:spPr>
      </p:pic>
      <p:sp>
        <p:nvSpPr>
          <p:cNvPr id="2" name="Title Placeholder 1"/>
          <p:cNvSpPr>
            <a:spLocks noGrp="1"/>
          </p:cNvSpPr>
          <p:nvPr>
            <p:ph type="title"/>
          </p:nvPr>
        </p:nvSpPr>
        <p:spPr>
          <a:xfrm>
            <a:off x="285149" y="1062905"/>
            <a:ext cx="8172450" cy="1172029"/>
          </a:xfrm>
          <a:prstGeom prst="rect">
            <a:avLst/>
          </a:prstGeom>
        </p:spPr>
        <p:txBody>
          <a:bodyPr vert="horz" lIns="91440" tIns="45720" rIns="91440" bIns="45720" rtlCol="0" anchor="t" anchorCtr="0">
            <a:normAutofit/>
          </a:bodyPr>
          <a:lstStyle/>
          <a:p>
            <a:r>
              <a:rPr lang="hr-HR" dirty="0" err="1"/>
              <a:t>Presentation</a:t>
            </a:r>
            <a:r>
              <a:rPr lang="hr-HR" dirty="0"/>
              <a:t> title</a:t>
            </a:r>
            <a:br>
              <a:rPr lang="hr-HR" dirty="0"/>
            </a:br>
            <a:br>
              <a:rPr lang="hr-HR" dirty="0"/>
            </a:br>
            <a:br>
              <a:rPr lang="hr-HR" dirty="0"/>
            </a:br>
            <a:endParaRPr lang="en-US" dirty="0"/>
          </a:p>
        </p:txBody>
      </p:sp>
      <p:sp>
        <p:nvSpPr>
          <p:cNvPr id="3" name="Text Placeholder 2"/>
          <p:cNvSpPr>
            <a:spLocks noGrp="1"/>
          </p:cNvSpPr>
          <p:nvPr>
            <p:ph type="body" idx="1"/>
          </p:nvPr>
        </p:nvSpPr>
        <p:spPr>
          <a:xfrm>
            <a:off x="285149" y="2590533"/>
            <a:ext cx="8172450" cy="2689808"/>
          </a:xfrm>
          <a:prstGeom prst="rect">
            <a:avLst/>
          </a:prstGeom>
        </p:spPr>
        <p:txBody>
          <a:bodyPr vert="horz" lIns="91440" tIns="45720" rIns="91440" bIns="45720" rtlCol="0">
            <a:normAutofit/>
          </a:bodyPr>
          <a:lstStyle/>
          <a:p>
            <a:pPr lvl="0"/>
            <a:r>
              <a:rPr lang="en-US" dirty="0"/>
              <a:t>Edit subhead</a:t>
            </a:r>
          </a:p>
        </p:txBody>
      </p:sp>
      <p:sp>
        <p:nvSpPr>
          <p:cNvPr id="4" name="Date Placeholder 3"/>
          <p:cNvSpPr>
            <a:spLocks noGrp="1"/>
          </p:cNvSpPr>
          <p:nvPr>
            <p:ph type="dt" sz="half" idx="2"/>
          </p:nvPr>
        </p:nvSpPr>
        <p:spPr>
          <a:xfrm>
            <a:off x="302294" y="5466953"/>
            <a:ext cx="2343150" cy="606490"/>
          </a:xfrm>
          <a:prstGeom prst="rect">
            <a:avLst/>
          </a:prstGeom>
        </p:spPr>
        <p:txBody>
          <a:bodyPr vert="horz" lIns="91440" tIns="45720" rIns="91440" bIns="45720" rtlCol="0" anchor="ctr"/>
          <a:lstStyle>
            <a:lvl1pPr algn="l">
              <a:defRPr sz="900">
                <a:solidFill>
                  <a:schemeClr val="tx1">
                    <a:tint val="75000"/>
                  </a:schemeClr>
                </a:solidFill>
              </a:defRPr>
            </a:lvl1pPr>
          </a:lstStyle>
          <a:p>
            <a:fld id="{7FA58AA2-DBC3-46A1-86E4-FFDE78643A4C}" type="datetimeFigureOut">
              <a:rPr lang="en-US" smtClean="0">
                <a:solidFill>
                  <a:prstClr val="black">
                    <a:tint val="75000"/>
                  </a:prstClr>
                </a:solidFill>
              </a:rPr>
              <a:pPr/>
              <a:t>1/18/2021</a:t>
            </a:fld>
            <a:endParaRPr lang="hr-HR" dirty="0">
              <a:solidFill>
                <a:prstClr val="black">
                  <a:tint val="75000"/>
                </a:prstClr>
              </a:solidFill>
            </a:endParaRPr>
          </a:p>
          <a:p>
            <a:r>
              <a:rPr lang="hr-HR" dirty="0">
                <a:solidFill>
                  <a:prstClr val="black">
                    <a:tint val="75000"/>
                  </a:prstClr>
                </a:solidFill>
              </a:rPr>
              <a:t>Name </a:t>
            </a:r>
            <a:r>
              <a:rPr lang="hr-HR" dirty="0" err="1">
                <a:solidFill>
                  <a:prstClr val="black">
                    <a:tint val="75000"/>
                  </a:prstClr>
                </a:solidFill>
              </a:rPr>
              <a:t>of</a:t>
            </a:r>
            <a:r>
              <a:rPr lang="hr-HR" dirty="0">
                <a:solidFill>
                  <a:prstClr val="black">
                    <a:tint val="75000"/>
                  </a:prstClr>
                </a:solidFill>
              </a:rPr>
              <a:t> event</a:t>
            </a:r>
          </a:p>
          <a:p>
            <a:r>
              <a:rPr lang="hr-HR" dirty="0" err="1">
                <a:solidFill>
                  <a:prstClr val="black">
                    <a:tint val="75000"/>
                  </a:prstClr>
                </a:solidFill>
              </a:rPr>
              <a:t>Location</a:t>
            </a:r>
            <a:endParaRPr lang="en-US" dirty="0">
              <a:solidFill>
                <a:prstClr val="black">
                  <a:tint val="75000"/>
                </a:prstClr>
              </a:solidFill>
            </a:endParaRPr>
          </a:p>
        </p:txBody>
      </p:sp>
      <p:sp>
        <p:nvSpPr>
          <p:cNvPr id="7" name="Date Placeholder 3">
            <a:extLst>
              <a:ext uri="{FF2B5EF4-FFF2-40B4-BE49-F238E27FC236}">
                <a16:creationId xmlns:a16="http://schemas.microsoft.com/office/drawing/2014/main" id="{4FAB9289-7896-4773-9477-CACCCA851C62}"/>
              </a:ext>
            </a:extLst>
          </p:cNvPr>
          <p:cNvSpPr txBox="1">
            <a:spLocks/>
          </p:cNvSpPr>
          <p:nvPr userDrawn="1"/>
        </p:nvSpPr>
        <p:spPr>
          <a:xfrm>
            <a:off x="285148" y="6196276"/>
            <a:ext cx="8456243"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p:txBody>
      </p:sp>
    </p:spTree>
    <p:extLst>
      <p:ext uri="{BB962C8B-B14F-4D97-AF65-F5344CB8AC3E}">
        <p14:creationId xmlns:p14="http://schemas.microsoft.com/office/powerpoint/2010/main" val="35832924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Lst>
  <p:txStyles>
    <p:titleStyle>
      <a:lvl1pPr algn="l" defTabSz="685800" rtl="0" eaLnBrk="1" latinLnBrk="0" hangingPunct="1">
        <a:lnSpc>
          <a:spcPct val="90000"/>
        </a:lnSpc>
        <a:spcBef>
          <a:spcPct val="0"/>
        </a:spcBef>
        <a:buNone/>
        <a:defRPr sz="3300" b="1" i="0" kern="1200">
          <a:solidFill>
            <a:srgbClr val="004FA8"/>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004FA8"/>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b="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72" y="428"/>
            <a:ext cx="9142856" cy="6857142"/>
          </a:xfrm>
          <a:prstGeom prst="rect">
            <a:avLst/>
          </a:prstGeom>
        </p:spPr>
      </p:pic>
      <p:sp>
        <p:nvSpPr>
          <p:cNvPr id="2" name="Title Placeholder 1"/>
          <p:cNvSpPr>
            <a:spLocks noGrp="1"/>
          </p:cNvSpPr>
          <p:nvPr>
            <p:ph type="title"/>
          </p:nvPr>
        </p:nvSpPr>
        <p:spPr>
          <a:xfrm>
            <a:off x="285149" y="1062905"/>
            <a:ext cx="8172450" cy="1172029"/>
          </a:xfrm>
          <a:prstGeom prst="rect">
            <a:avLst/>
          </a:prstGeom>
        </p:spPr>
        <p:txBody>
          <a:bodyPr vert="horz" lIns="91440" tIns="45720" rIns="91440" bIns="45720" rtlCol="0" anchor="t" anchorCtr="0">
            <a:normAutofit/>
          </a:bodyPr>
          <a:lstStyle/>
          <a:p>
            <a:r>
              <a:rPr lang="hr-HR" dirty="0" err="1"/>
              <a:t>Presentation</a:t>
            </a:r>
            <a:r>
              <a:rPr lang="hr-HR" dirty="0"/>
              <a:t> title</a:t>
            </a:r>
            <a:br>
              <a:rPr lang="hr-HR" dirty="0"/>
            </a:br>
            <a:br>
              <a:rPr lang="hr-HR" dirty="0"/>
            </a:br>
            <a:br>
              <a:rPr lang="hr-HR" dirty="0"/>
            </a:br>
            <a:endParaRPr lang="en-US" dirty="0"/>
          </a:p>
        </p:txBody>
      </p:sp>
      <p:sp>
        <p:nvSpPr>
          <p:cNvPr id="3" name="Text Placeholder 2"/>
          <p:cNvSpPr>
            <a:spLocks noGrp="1"/>
          </p:cNvSpPr>
          <p:nvPr>
            <p:ph type="body" idx="1"/>
          </p:nvPr>
        </p:nvSpPr>
        <p:spPr>
          <a:xfrm>
            <a:off x="285149" y="2590533"/>
            <a:ext cx="8172450" cy="2689808"/>
          </a:xfrm>
          <a:prstGeom prst="rect">
            <a:avLst/>
          </a:prstGeom>
        </p:spPr>
        <p:txBody>
          <a:bodyPr vert="horz" lIns="91440" tIns="45720" rIns="91440" bIns="45720" rtlCol="0">
            <a:normAutofit/>
          </a:bodyPr>
          <a:lstStyle/>
          <a:p>
            <a:pPr lvl="0"/>
            <a:r>
              <a:rPr lang="en-US" dirty="0"/>
              <a:t>Edit subhead</a:t>
            </a:r>
          </a:p>
        </p:txBody>
      </p:sp>
      <p:sp>
        <p:nvSpPr>
          <p:cNvPr id="4" name="Date Placeholder 3"/>
          <p:cNvSpPr>
            <a:spLocks noGrp="1"/>
          </p:cNvSpPr>
          <p:nvPr>
            <p:ph type="dt" sz="half" idx="2"/>
          </p:nvPr>
        </p:nvSpPr>
        <p:spPr>
          <a:xfrm>
            <a:off x="302294" y="5466953"/>
            <a:ext cx="2343150" cy="606490"/>
          </a:xfrm>
          <a:prstGeom prst="rect">
            <a:avLst/>
          </a:prstGeom>
        </p:spPr>
        <p:txBody>
          <a:bodyPr vert="horz" lIns="91440" tIns="45720" rIns="91440" bIns="45720" rtlCol="0" anchor="ctr"/>
          <a:lstStyle>
            <a:lvl1pPr algn="l">
              <a:defRPr sz="900">
                <a:solidFill>
                  <a:schemeClr val="tx1">
                    <a:tint val="75000"/>
                  </a:schemeClr>
                </a:solidFill>
              </a:defRPr>
            </a:lvl1pPr>
          </a:lstStyle>
          <a:p>
            <a:fld id="{7FA58AA2-DBC3-46A1-86E4-FFDE78643A4C}" type="datetimeFigureOut">
              <a:rPr lang="en-US" smtClean="0">
                <a:solidFill>
                  <a:prstClr val="black">
                    <a:tint val="75000"/>
                  </a:prstClr>
                </a:solidFill>
              </a:rPr>
              <a:pPr/>
              <a:t>1/18/2021</a:t>
            </a:fld>
            <a:endParaRPr lang="hr-HR" dirty="0">
              <a:solidFill>
                <a:prstClr val="black">
                  <a:tint val="75000"/>
                </a:prstClr>
              </a:solidFill>
            </a:endParaRPr>
          </a:p>
          <a:p>
            <a:r>
              <a:rPr lang="hr-HR" dirty="0">
                <a:solidFill>
                  <a:prstClr val="black">
                    <a:tint val="75000"/>
                  </a:prstClr>
                </a:solidFill>
              </a:rPr>
              <a:t>Name </a:t>
            </a:r>
            <a:r>
              <a:rPr lang="hr-HR" dirty="0" err="1">
                <a:solidFill>
                  <a:prstClr val="black">
                    <a:tint val="75000"/>
                  </a:prstClr>
                </a:solidFill>
              </a:rPr>
              <a:t>of</a:t>
            </a:r>
            <a:r>
              <a:rPr lang="hr-HR" dirty="0">
                <a:solidFill>
                  <a:prstClr val="black">
                    <a:tint val="75000"/>
                  </a:prstClr>
                </a:solidFill>
              </a:rPr>
              <a:t> event</a:t>
            </a:r>
          </a:p>
          <a:p>
            <a:r>
              <a:rPr lang="hr-HR" dirty="0" err="1">
                <a:solidFill>
                  <a:prstClr val="black">
                    <a:tint val="75000"/>
                  </a:prstClr>
                </a:solidFill>
              </a:rPr>
              <a:t>Location</a:t>
            </a:r>
            <a:endParaRPr lang="en-US" dirty="0">
              <a:solidFill>
                <a:prstClr val="black">
                  <a:tint val="75000"/>
                </a:prstClr>
              </a:solidFill>
            </a:endParaRPr>
          </a:p>
        </p:txBody>
      </p:sp>
      <p:sp>
        <p:nvSpPr>
          <p:cNvPr id="7" name="Date Placeholder 3">
            <a:extLst>
              <a:ext uri="{FF2B5EF4-FFF2-40B4-BE49-F238E27FC236}">
                <a16:creationId xmlns:a16="http://schemas.microsoft.com/office/drawing/2014/main" id="{4FAB9289-7896-4773-9477-CACCCA851C62}"/>
              </a:ext>
            </a:extLst>
          </p:cNvPr>
          <p:cNvSpPr txBox="1">
            <a:spLocks/>
          </p:cNvSpPr>
          <p:nvPr userDrawn="1"/>
        </p:nvSpPr>
        <p:spPr>
          <a:xfrm>
            <a:off x="285148" y="6196276"/>
            <a:ext cx="8456243" cy="478906"/>
          </a:xfrm>
          <a:prstGeom prst="rect">
            <a:avLst/>
          </a:prstGeom>
        </p:spPr>
        <p:txBody>
          <a:bodyPr vert="horz" lIns="68580" tIns="34290" rIns="68580" bIns="3429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err="1">
                <a:solidFill>
                  <a:srgbClr val="4472C4">
                    <a:lumMod val="75000"/>
                  </a:srgbClr>
                </a:solidFill>
                <a:ea typeface="Times New Roman" panose="02020603050405020304" pitchFamily="18" charset="0"/>
                <a:cs typeface="Calibri" panose="020F0502020204030204" pitchFamily="34" charset="0"/>
              </a:rPr>
              <a:t>Projekt</a:t>
            </a:r>
            <a:r>
              <a:rPr lang="en-GB" sz="900" dirty="0">
                <a:solidFill>
                  <a:srgbClr val="4472C4">
                    <a:lumMod val="75000"/>
                  </a:srgbClr>
                </a:solidFill>
                <a:ea typeface="Times New Roman" panose="02020603050405020304" pitchFamily="18" charset="0"/>
                <a:cs typeface="Calibri" panose="020F0502020204030204" pitchFamily="34" charset="0"/>
              </a:rPr>
              <a:t> je </a:t>
            </a:r>
            <a:r>
              <a:rPr lang="en-GB" sz="900" dirty="0" err="1">
                <a:solidFill>
                  <a:srgbClr val="4472C4">
                    <a:lumMod val="75000"/>
                  </a:srgbClr>
                </a:solidFill>
                <a:ea typeface="Times New Roman" panose="02020603050405020304" pitchFamily="18" charset="0"/>
                <a:cs typeface="Calibri" panose="020F0502020204030204" pitchFamily="34" charset="0"/>
              </a:rPr>
              <a:t>podržan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kroz</a:t>
            </a:r>
            <a:r>
              <a:rPr lang="en-GB" sz="900" dirty="0">
                <a:solidFill>
                  <a:srgbClr val="4472C4">
                    <a:lumMod val="75000"/>
                  </a:srgbClr>
                </a:solidFill>
                <a:ea typeface="Times New Roman" panose="02020603050405020304" pitchFamily="18" charset="0"/>
                <a:cs typeface="Calibri" panose="020F0502020204030204" pitchFamily="34" charset="0"/>
              </a:rPr>
              <a:t> program Interreg IPA </a:t>
            </a:r>
            <a:r>
              <a:rPr lang="en-GB" sz="900" dirty="0" err="1">
                <a:solidFill>
                  <a:srgbClr val="4472C4">
                    <a:lumMod val="75000"/>
                  </a:srgbClr>
                </a:solidFill>
                <a:ea typeface="Times New Roman" panose="02020603050405020304" pitchFamily="18" charset="0"/>
                <a:cs typeface="Calibri" panose="020F0502020204030204" pitchFamily="34" charset="0"/>
              </a:rPr>
              <a:t>prekogranične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suradnje</a:t>
            </a:r>
            <a:r>
              <a:rPr lang="en-GB" sz="900" dirty="0">
                <a:solidFill>
                  <a:srgbClr val="4472C4">
                    <a:lumMod val="75000"/>
                  </a:srgbClr>
                </a:solidFill>
                <a:ea typeface="Times New Roman" panose="02020603050405020304" pitchFamily="18" charset="0"/>
                <a:cs typeface="Calibri" panose="020F0502020204030204" pitchFamily="34" charset="0"/>
              </a:rPr>
              <a:t> Hrvatska-</a:t>
            </a:r>
            <a:r>
              <a:rPr lang="en-GB" sz="900" dirty="0" err="1">
                <a:solidFill>
                  <a:srgbClr val="4472C4">
                    <a:lumMod val="75000"/>
                  </a:srgbClr>
                </a:solidFill>
                <a:ea typeface="Times New Roman" panose="02020603050405020304" pitchFamily="18" charset="0"/>
                <a:cs typeface="Calibri" panose="020F0502020204030204" pitchFamily="34" charset="0"/>
              </a:rPr>
              <a:t>Srbija</a:t>
            </a:r>
            <a:r>
              <a:rPr lang="en-GB" sz="900" dirty="0">
                <a:solidFill>
                  <a:srgbClr val="4472C4">
                    <a:lumMod val="75000"/>
                  </a:srgbClr>
                </a:solidFill>
                <a:ea typeface="Times New Roman" panose="02020603050405020304" pitchFamily="18" charset="0"/>
                <a:cs typeface="Calibri" panose="020F0502020204030204" pitchFamily="34" charset="0"/>
              </a:rPr>
              <a:t> 2014-2020 i </a:t>
            </a:r>
            <a:r>
              <a:rPr lang="en-GB" sz="900" dirty="0" err="1">
                <a:solidFill>
                  <a:srgbClr val="4472C4">
                    <a:lumMod val="75000"/>
                  </a:srgbClr>
                </a:solidFill>
                <a:ea typeface="Times New Roman" panose="02020603050405020304" pitchFamily="18" charset="0"/>
                <a:cs typeface="Calibri" panose="020F0502020204030204" pitchFamily="34" charset="0"/>
              </a:rPr>
              <a:t>sufinanciran</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sredstvima</a:t>
            </a:r>
            <a:r>
              <a:rPr lang="en-GB" sz="900" dirty="0">
                <a:solidFill>
                  <a:srgbClr val="4472C4">
                    <a:lumMod val="75000"/>
                  </a:srgbClr>
                </a:solidFill>
                <a:ea typeface="Times New Roman" panose="02020603050405020304" pitchFamily="18" charset="0"/>
                <a:cs typeface="Calibri" panose="020F0502020204030204" pitchFamily="34" charset="0"/>
              </a:rPr>
              <a:t> EFRR i IPA II </a:t>
            </a:r>
            <a:r>
              <a:rPr lang="en-GB" sz="900" dirty="0" err="1">
                <a:solidFill>
                  <a:srgbClr val="4472C4">
                    <a:lumMod val="75000"/>
                  </a:srgbClr>
                </a:solidFill>
                <a:ea typeface="Times New Roman" panose="02020603050405020304" pitchFamily="18" charset="0"/>
                <a:cs typeface="Calibri" panose="020F0502020204030204" pitchFamily="34" charset="0"/>
              </a:rPr>
              <a:t>fondova</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Europske</a:t>
            </a:r>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cs typeface="Calibri" panose="020F0502020204030204" pitchFamily="34" charset="0"/>
              </a:rPr>
              <a:t>unije</a:t>
            </a:r>
            <a:r>
              <a:rPr lang="en-GB" sz="900" dirty="0">
                <a:solidFill>
                  <a:srgbClr val="4472C4">
                    <a:lumMod val="75000"/>
                  </a:srgbClr>
                </a:solidFill>
                <a:ea typeface="Times New Roman" panose="02020603050405020304" pitchFamily="18" charset="0"/>
                <a:cs typeface="Calibri" panose="020F0502020204030204" pitchFamily="34" charset="0"/>
              </a:rPr>
              <a:t>.  </a:t>
            </a:r>
            <a:endParaRPr lang="hr-HR" sz="900" dirty="0">
              <a:solidFill>
                <a:srgbClr val="4472C4">
                  <a:lumMod val="75000"/>
                </a:srgbClr>
              </a:solidFill>
              <a:ea typeface="MS Mincho" panose="02020609040205080304" pitchFamily="49" charset="-128"/>
              <a:cs typeface="Times New Roman" panose="02020603050405020304" pitchFamily="18" charset="0"/>
            </a:endParaRPr>
          </a:p>
          <a:p>
            <a:r>
              <a:rPr lang="en-GB" sz="900" dirty="0">
                <a:solidFill>
                  <a:srgbClr val="4472C4">
                    <a:lumMod val="75000"/>
                  </a:srgbClr>
                </a:solidFill>
                <a:ea typeface="Times New Roman" panose="02020603050405020304" pitchFamily="18" charset="0"/>
                <a:cs typeface="Calibri" panose="020F0502020204030204" pitchFamily="34" charset="0"/>
              </a:rPr>
              <a:t> </a:t>
            </a:r>
            <a:r>
              <a:rPr lang="en-GB" sz="900" dirty="0" err="1">
                <a:solidFill>
                  <a:srgbClr val="4472C4">
                    <a:lumMod val="75000"/>
                  </a:srgbClr>
                </a:solidFill>
                <a:ea typeface="Times New Roman" panose="02020603050405020304" pitchFamily="18" charset="0"/>
              </a:rPr>
              <a:t>Ovaj</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izrađen</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uz</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financijsku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potporu</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Sadržaj</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ovog</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materijala</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isključiva</a:t>
            </a:r>
            <a:r>
              <a:rPr lang="en-GB" sz="900" dirty="0">
                <a:solidFill>
                  <a:srgbClr val="4472C4">
                    <a:lumMod val="75000"/>
                  </a:srgbClr>
                </a:solidFill>
                <a:ea typeface="Times New Roman" panose="02020603050405020304" pitchFamily="18" charset="0"/>
              </a:rPr>
              <a:t> je </a:t>
            </a:r>
            <a:r>
              <a:rPr lang="en-GB" sz="900" dirty="0" err="1">
                <a:solidFill>
                  <a:srgbClr val="4472C4">
                    <a:lumMod val="75000"/>
                  </a:srgbClr>
                </a:solidFill>
                <a:ea typeface="Times New Roman" panose="02020603050405020304" pitchFamily="18" charset="0"/>
              </a:rPr>
              <a:t>odgovornost</a:t>
            </a:r>
            <a:r>
              <a:rPr lang="en-GB" sz="900" dirty="0">
                <a:solidFill>
                  <a:srgbClr val="4472C4">
                    <a:lumMod val="75000"/>
                  </a:srgbClr>
                </a:solidFill>
                <a:ea typeface="Times New Roman" panose="02020603050405020304" pitchFamily="18" charset="0"/>
              </a:rPr>
              <a:t> </a:t>
            </a:r>
            <a:r>
              <a:rPr lang="hr-HR" sz="900" dirty="0">
                <a:solidFill>
                  <a:srgbClr val="4472C4">
                    <a:lumMod val="75000"/>
                  </a:srgbClr>
                </a:solidFill>
                <a:ea typeface="Times New Roman" panose="02020603050405020304" pitchFamily="18" charset="0"/>
              </a:rPr>
              <a:t>VURE d.o.o. </a:t>
            </a:r>
            <a:r>
              <a:rPr lang="en-GB" sz="900" dirty="0">
                <a:solidFill>
                  <a:srgbClr val="4472C4">
                    <a:lumMod val="75000"/>
                  </a:srgbClr>
                </a:solidFill>
                <a:ea typeface="Times New Roman" panose="02020603050405020304" pitchFamily="18" charset="0"/>
              </a:rPr>
              <a:t>i ne mora </a:t>
            </a:r>
            <a:r>
              <a:rPr lang="en-GB" sz="900" dirty="0" err="1">
                <a:solidFill>
                  <a:srgbClr val="4472C4">
                    <a:lumMod val="75000"/>
                  </a:srgbClr>
                </a:solidFill>
                <a:ea typeface="Times New Roman" panose="02020603050405020304" pitchFamily="18" charset="0"/>
              </a:rPr>
              <a:t>nužno</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odražavati</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stavove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Europske</a:t>
            </a:r>
            <a:r>
              <a:rPr lang="en-GB" sz="900" dirty="0">
                <a:solidFill>
                  <a:srgbClr val="4472C4">
                    <a:lumMod val="75000"/>
                  </a:srgbClr>
                </a:solidFill>
                <a:ea typeface="Times New Roman" panose="02020603050405020304" pitchFamily="18" charset="0"/>
              </a:rPr>
              <a:t> </a:t>
            </a:r>
            <a:r>
              <a:rPr lang="en-GB" sz="900" dirty="0" err="1">
                <a:solidFill>
                  <a:srgbClr val="4472C4">
                    <a:lumMod val="75000"/>
                  </a:srgbClr>
                </a:solidFill>
                <a:ea typeface="Times New Roman" panose="02020603050405020304" pitchFamily="18" charset="0"/>
              </a:rPr>
              <a:t>unije</a:t>
            </a:r>
            <a:r>
              <a:rPr lang="en-GB" sz="900" dirty="0">
                <a:solidFill>
                  <a:srgbClr val="4472C4">
                    <a:lumMod val="75000"/>
                  </a:srgbClr>
                </a:solidFill>
                <a:ea typeface="Times New Roman" panose="02020603050405020304" pitchFamily="18" charset="0"/>
              </a:rPr>
              <a:t>.</a:t>
            </a:r>
            <a:endParaRPr lang="en-US" sz="900" dirty="0">
              <a:solidFill>
                <a:srgbClr val="4472C4">
                  <a:lumMod val="75000"/>
                </a:srgbClr>
              </a:solidFill>
            </a:endParaRPr>
          </a:p>
        </p:txBody>
      </p:sp>
    </p:spTree>
    <p:extLst>
      <p:ext uri="{BB962C8B-B14F-4D97-AF65-F5344CB8AC3E}">
        <p14:creationId xmlns:p14="http://schemas.microsoft.com/office/powerpoint/2010/main" val="160768372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685800" rtl="0" eaLnBrk="1" latinLnBrk="0" hangingPunct="1">
        <a:lnSpc>
          <a:spcPct val="90000"/>
        </a:lnSpc>
        <a:spcBef>
          <a:spcPct val="0"/>
        </a:spcBef>
        <a:buNone/>
        <a:defRPr sz="3300" b="1" i="0" kern="1200">
          <a:solidFill>
            <a:srgbClr val="004FA8"/>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i="0" kern="1200">
          <a:solidFill>
            <a:srgbClr val="004FA8"/>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b="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759035176"/>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5809150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73093262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278554192"/>
      </p:ext>
    </p:extLst>
  </p:cSld>
  <p:clrMap bg1="lt1" tx1="dk1" bg2="lt2" tx2="dk2" accent1="accent1" accent2="accent2" accent3="accent3" accent4="accent4" accent5="accent5" accent6="accent6" hlink="hlink" folHlink="folHlink"/>
  <p:sldLayoutIdLst>
    <p:sldLayoutId id="2147483760" r:id="rId1"/>
    <p:sldLayoutId id="2147483762" r:id="rId2"/>
    <p:sldLayoutId id="2147483763" r:id="rId3"/>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4161354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Lst>
  <p:txStyles>
    <p:titleStyle>
      <a:lvl1pPr algn="l" defTabSz="914400" rtl="0" eaLnBrk="1" latinLnBrk="0" hangingPunct="1">
        <a:spcBef>
          <a:spcPct val="0"/>
        </a:spcBef>
        <a:buNone/>
        <a:defRPr sz="4400" b="0" i="0" u="none"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b="0" i="0" u="none"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64921961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fontAlgn="base">
              <a:spcBef>
                <a:spcPct val="0"/>
              </a:spcBef>
              <a:spcAft>
                <a:spcPct val="0"/>
              </a:spcAft>
            </a:pPr>
            <a:fld id="{E53A4D8D-77EE-4812-80B0-078AB52BA30D}" type="datetimeFigureOut">
              <a:rPr lang="en-US" smtClean="0">
                <a:solidFill>
                  <a:prstClr val="black">
                    <a:tint val="75000"/>
                  </a:prstClr>
                </a:solidFill>
                <a:ea typeface="ＭＳ Ｐゴシック" charset="0"/>
              </a:rPr>
              <a:pPr fontAlgn="base">
                <a:spcBef>
                  <a:spcPct val="0"/>
                </a:spcBef>
                <a:spcAft>
                  <a:spcPct val="0"/>
                </a:spcAft>
              </a:pPr>
              <a:t>1/18/2021</a:t>
            </a:fld>
            <a:endParaRPr lang="en-US" dirty="0">
              <a:solidFill>
                <a:prstClr val="black">
                  <a:tint val="75000"/>
                </a:prstClr>
              </a:solidFill>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fontAlgn="base">
              <a:spcBef>
                <a:spcPct val="0"/>
              </a:spcBef>
              <a:spcAft>
                <a:spcPct val="0"/>
              </a:spcAft>
            </a:pPr>
            <a:endParaRPr lang="en-US" dirty="0">
              <a:solidFill>
                <a:prstClr val="black">
                  <a:tint val="75000"/>
                </a:prstClr>
              </a:solidFill>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pPr fontAlgn="base">
              <a:spcBef>
                <a:spcPct val="0"/>
              </a:spcBef>
              <a:spcAft>
                <a:spcPct val="0"/>
              </a:spcAft>
            </a:pPr>
            <a:fld id="{0AA55C1C-73DA-4C86-894D-C0961AA56963}" type="slidenum">
              <a:rPr lang="en-US" smtClean="0">
                <a:solidFill>
                  <a:prstClr val="black">
                    <a:tint val="75000"/>
                  </a:prstClr>
                </a:solidFill>
                <a:ea typeface="ＭＳ Ｐゴシック" charset="0"/>
              </a:rPr>
              <a:pPr fontAlgn="base">
                <a:spcBef>
                  <a:spcPct val="0"/>
                </a:spcBef>
                <a:spcAft>
                  <a:spcPct val="0"/>
                </a:spcAft>
              </a:pPr>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9663892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txStyles>
    <p:titleStyle>
      <a:lvl1pPr algn="l"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D28C-C816-4D56-A2FD-BCD8BD070836}"/>
              </a:ext>
            </a:extLst>
          </p:cNvPr>
          <p:cNvSpPr>
            <a:spLocks noGrp="1"/>
          </p:cNvSpPr>
          <p:nvPr>
            <p:ph type="title"/>
          </p:nvPr>
        </p:nvSpPr>
        <p:spPr>
          <a:xfrm>
            <a:off x="342900" y="1164771"/>
            <a:ext cx="8172450" cy="1172029"/>
          </a:xfrm>
        </p:spPr>
        <p:txBody>
          <a:bodyPr>
            <a:normAutofit fontScale="90000"/>
          </a:bodyPr>
          <a:lstStyle/>
          <a:p>
            <a:r>
              <a:rPr lang="hr-HR" sz="4050" dirty="0">
                <a:latin typeface="+mn-lt"/>
              </a:rPr>
              <a:t>Kako uobličiti ideju</a:t>
            </a:r>
            <a:br>
              <a:rPr lang="hr-HR" sz="4050" dirty="0">
                <a:latin typeface="+mn-lt"/>
              </a:rPr>
            </a:br>
            <a:r>
              <a:rPr lang="hr-HR" sz="4050" dirty="0">
                <a:latin typeface="+mn-lt"/>
              </a:rPr>
              <a:t>Alati</a:t>
            </a:r>
            <a:endParaRPr lang="en-US" sz="4050" dirty="0">
              <a:latin typeface="+mn-lt"/>
            </a:endParaRPr>
          </a:p>
        </p:txBody>
      </p:sp>
      <p:sp>
        <p:nvSpPr>
          <p:cNvPr id="3" name="Content Placeholder 2">
            <a:extLst>
              <a:ext uri="{FF2B5EF4-FFF2-40B4-BE49-F238E27FC236}">
                <a16:creationId xmlns:a16="http://schemas.microsoft.com/office/drawing/2014/main" id="{20ADC118-C840-42BC-B551-C164D8142B01}"/>
              </a:ext>
            </a:extLst>
          </p:cNvPr>
          <p:cNvSpPr>
            <a:spLocks noGrp="1"/>
          </p:cNvSpPr>
          <p:nvPr>
            <p:ph idx="1"/>
          </p:nvPr>
        </p:nvSpPr>
        <p:spPr/>
        <p:txBody>
          <a:bodyPr/>
          <a:lstStyle/>
          <a:p>
            <a:endParaRPr lang="hr-HR" b="0" dirty="0">
              <a:latin typeface="+mn-lt"/>
            </a:endParaRPr>
          </a:p>
          <a:p>
            <a:r>
              <a:rPr lang="hr-HR" sz="1800" b="0" dirty="0">
                <a:latin typeface="+mn-lt"/>
              </a:rPr>
              <a:t>Boris Golob</a:t>
            </a:r>
          </a:p>
          <a:p>
            <a:r>
              <a:rPr lang="hr-HR" sz="1800" b="0" dirty="0">
                <a:latin typeface="+mn-lt"/>
              </a:rPr>
              <a:t>STEP RI znanstveno-tehnologijski park Sveučilišta u Rijeci </a:t>
            </a:r>
            <a:endParaRPr lang="en-US" sz="1800" b="0" dirty="0">
              <a:latin typeface="+mn-lt"/>
            </a:endParaRPr>
          </a:p>
        </p:txBody>
      </p:sp>
    </p:spTree>
    <p:extLst>
      <p:ext uri="{BB962C8B-B14F-4D97-AF65-F5344CB8AC3E}">
        <p14:creationId xmlns:p14="http://schemas.microsoft.com/office/powerpoint/2010/main" val="160277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00A75D-90F1-476A-9728-4B22E05747FC}"/>
              </a:ext>
            </a:extLst>
          </p:cNvPr>
          <p:cNvSpPr>
            <a:spLocks noGrp="1"/>
          </p:cNvSpPr>
          <p:nvPr>
            <p:ph type="ctrTitle"/>
          </p:nvPr>
        </p:nvSpPr>
        <p:spPr/>
        <p:txBody>
          <a:bodyPr>
            <a:normAutofit/>
          </a:bodyPr>
          <a:lstStyle/>
          <a:p>
            <a:br>
              <a:rPr lang="hr-HR" dirty="0"/>
            </a:br>
            <a:endParaRPr lang="hr-HR" dirty="0"/>
          </a:p>
        </p:txBody>
      </p:sp>
      <p:sp>
        <p:nvSpPr>
          <p:cNvPr id="3" name="Podnaslov 2">
            <a:extLst>
              <a:ext uri="{FF2B5EF4-FFF2-40B4-BE49-F238E27FC236}">
                <a16:creationId xmlns:a16="http://schemas.microsoft.com/office/drawing/2014/main" id="{E17A0142-F4FB-481F-B90B-E2E957A445D0}"/>
              </a:ext>
            </a:extLst>
          </p:cNvPr>
          <p:cNvSpPr>
            <a:spLocks noGrp="1"/>
          </p:cNvSpPr>
          <p:nvPr>
            <p:ph type="subTitle" idx="1"/>
          </p:nvPr>
        </p:nvSpPr>
        <p:spPr>
          <a:xfrm>
            <a:off x="280635" y="1695450"/>
            <a:ext cx="6115050" cy="3297382"/>
          </a:xfrm>
        </p:spPr>
        <p:txBody>
          <a:bodyPr>
            <a:normAutofit fontScale="77500" lnSpcReduction="20000"/>
          </a:bodyPr>
          <a:lstStyle/>
          <a:p>
            <a:pPr marL="0" indent="0" algn="just">
              <a:lnSpc>
                <a:spcPct val="115000"/>
              </a:lnSpc>
              <a:spcAft>
                <a:spcPts val="450"/>
              </a:spcAft>
              <a:buNone/>
            </a:pPr>
            <a:r>
              <a:rPr lang="en-GB" sz="1350" b="0" dirty="0">
                <a:latin typeface="Calibri" panose="020F0502020204030204" pitchFamily="34" charset="0"/>
                <a:ea typeface="Calibri" panose="020F0502020204030204" pitchFamily="34" charset="0"/>
                <a:cs typeface="Times New Roman" panose="02020603050405020304" pitchFamily="18" charset="0"/>
              </a:rPr>
              <a:t>VURA – </a:t>
            </a:r>
            <a:r>
              <a:rPr lang="en-GB" sz="1350" b="0" dirty="0" err="1">
                <a:latin typeface="Calibri" panose="020F0502020204030204" pitchFamily="34" charset="0"/>
                <a:ea typeface="Calibri" panose="020F0502020204030204" pitchFamily="34" charset="0"/>
                <a:cs typeface="Times New Roman" panose="02020603050405020304" pitchFamily="18" charset="0"/>
              </a:rPr>
              <a:t>Vukovar</a:t>
            </a:r>
            <a:r>
              <a:rPr lang="en-GB" sz="1350" b="0" dirty="0">
                <a:latin typeface="Calibri" panose="020F0502020204030204" pitchFamily="34" charset="0"/>
                <a:ea typeface="Calibri" panose="020F0502020204030204" pitchFamily="34" charset="0"/>
                <a:cs typeface="Times New Roman" panose="02020603050405020304" pitchFamily="18" charset="0"/>
              </a:rPr>
              <a:t> Development Agency limited liability company for promotion of development</a:t>
            </a:r>
            <a:r>
              <a:rPr lang="en-GB" sz="1350" b="0" dirty="0">
                <a:latin typeface="Calibri" panose="020F0502020204030204" pitchFamily="34" charset="0"/>
                <a:ea typeface="Times New Roman" panose="02020603050405020304" pitchFamily="18" charset="0"/>
                <a:cs typeface="Calibri" panose="020F0502020204030204" pitchFamily="34" charset="0"/>
              </a:rPr>
              <a:t> together with the lead partner Open university Subotica Ltd., and partners</a:t>
            </a:r>
            <a:r>
              <a:rPr lang="en-GB" sz="1350" b="0" dirty="0">
                <a:latin typeface="Calibri" panose="020F0502020204030204" pitchFamily="34" charset="0"/>
                <a:ea typeface="Calibri" panose="020F0502020204030204" pitchFamily="34" charset="0"/>
                <a:cs typeface="Times New Roman" panose="02020603050405020304" pitchFamily="18" charset="0"/>
              </a:rPr>
              <a:t> Adult Education Institution </a:t>
            </a:r>
            <a:r>
              <a:rPr lang="en-GB" sz="1350" b="0" dirty="0" err="1">
                <a:latin typeface="Calibri" panose="020F0502020204030204" pitchFamily="34" charset="0"/>
                <a:ea typeface="Calibri" panose="020F0502020204030204" pitchFamily="34" charset="0"/>
                <a:cs typeface="Times New Roman" panose="02020603050405020304" pitchFamily="18" charset="0"/>
              </a:rPr>
              <a:t>Studium</a:t>
            </a:r>
            <a:r>
              <a:rPr lang="en-GB" sz="1350" b="0" dirty="0">
                <a:latin typeface="Calibri" panose="020F0502020204030204" pitchFamily="34" charset="0"/>
                <a:ea typeface="Calibri" panose="020F0502020204030204" pitchFamily="34" charset="0"/>
                <a:cs typeface="Times New Roman" panose="02020603050405020304" pitchFamily="18" charset="0"/>
              </a:rPr>
              <a:t> from </a:t>
            </a:r>
            <a:r>
              <a:rPr lang="en-GB" sz="1350" b="0" dirty="0" err="1">
                <a:latin typeface="Calibri" panose="020F0502020204030204" pitchFamily="34" charset="0"/>
                <a:ea typeface="Calibri" panose="020F0502020204030204" pitchFamily="34" charset="0"/>
                <a:cs typeface="Times New Roman" panose="02020603050405020304" pitchFamily="18" charset="0"/>
              </a:rPr>
              <a:t>Vukovar</a:t>
            </a:r>
            <a:r>
              <a:rPr lang="en-GB" sz="1350" b="0" dirty="0">
                <a:latin typeface="Calibri" panose="020F0502020204030204" pitchFamily="34" charset="0"/>
                <a:ea typeface="Calibri" panose="020F0502020204030204" pitchFamily="34" charset="0"/>
                <a:cs typeface="Times New Roman" panose="02020603050405020304" pitchFamily="18" charset="0"/>
              </a:rPr>
              <a:t> and Regional Development Agency </a:t>
            </a:r>
            <a:r>
              <a:rPr lang="en-GB" sz="1350" b="0" dirty="0" err="1">
                <a:latin typeface="Calibri" panose="020F0502020204030204" pitchFamily="34" charset="0"/>
                <a:ea typeface="Calibri" panose="020F0502020204030204" pitchFamily="34" charset="0"/>
                <a:cs typeface="Times New Roman" panose="02020603050405020304" pitchFamily="18" charset="0"/>
              </a:rPr>
              <a:t>Panonreg</a:t>
            </a:r>
            <a:r>
              <a:rPr lang="en-GB" sz="1350" b="0" dirty="0">
                <a:latin typeface="Calibri" panose="020F0502020204030204" pitchFamily="34" charset="0"/>
                <a:ea typeface="Calibri" panose="020F0502020204030204" pitchFamily="34" charset="0"/>
                <a:cs typeface="Times New Roman" panose="02020603050405020304" pitchFamily="18" charset="0"/>
              </a:rPr>
              <a:t> from Subotica</a:t>
            </a:r>
            <a:r>
              <a:rPr lang="en-GB" sz="1350" b="0" dirty="0">
                <a:latin typeface="Calibri" panose="020F0502020204030204" pitchFamily="34" charset="0"/>
                <a:ea typeface="Times New Roman" panose="02020603050405020304" pitchFamily="18" charset="0"/>
                <a:cs typeface="Calibri" panose="020F0502020204030204" pitchFamily="34" charset="0"/>
              </a:rPr>
              <a:t> is implementing the project </a:t>
            </a:r>
            <a:r>
              <a:rPr lang="en-GB" sz="1350" b="0" dirty="0">
                <a:latin typeface="Calibri" panose="020F0502020204030204" pitchFamily="34" charset="0"/>
                <a:ea typeface="Calibri" panose="020F0502020204030204" pitchFamily="34" charset="0"/>
                <a:cs typeface="Times New Roman" panose="02020603050405020304" pitchFamily="18" charset="0"/>
              </a:rPr>
              <a:t>"</a:t>
            </a:r>
            <a:r>
              <a:rPr lang="sl-SI" sz="1350" b="0" dirty="0">
                <a:latin typeface="Calibri" panose="020F0502020204030204" pitchFamily="34" charset="0"/>
                <a:ea typeface="Calibri" panose="020F0502020204030204" pitchFamily="34" charset="0"/>
                <a:cs typeface="Times New Roman" panose="02020603050405020304" pitchFamily="18" charset="0"/>
              </a:rPr>
              <a:t>Creation and fostering of common cooperating cross-border IT entrepreneurial community</a:t>
            </a:r>
            <a:r>
              <a:rPr lang="en-GB" sz="1350" b="0" dirty="0">
                <a:latin typeface="Calibri" panose="020F0502020204030204" pitchFamily="34" charset="0"/>
                <a:ea typeface="Calibri" panose="020F0502020204030204" pitchFamily="34" charset="0"/>
                <a:cs typeface="Times New Roman" panose="02020603050405020304" pitchFamily="18" charset="0"/>
              </a:rPr>
              <a:t>" (Acronym: IT community region), under the Interreg IPA Cross-Border Cooperation Program Croatia - Serbia 2014-2020. / </a:t>
            </a:r>
            <a:r>
              <a:rPr lang="hr-HR" sz="1350" b="0" i="1" dirty="0">
                <a:latin typeface="Calibri" panose="020F0502020204030204" pitchFamily="34" charset="0"/>
                <a:ea typeface="Calibri" panose="020F0502020204030204" pitchFamily="34" charset="0"/>
                <a:cs typeface="Times New Roman" panose="02020603050405020304" pitchFamily="18" charset="0"/>
              </a:rPr>
              <a:t>Razvojna agencija Vukovar društvo s ograničenom odgovornošću za promicanje razvoja, zajedno s nositeljem projekta Otvorenim univerzitetom iz Subotice te partnerima Učilištem Studium iz Vukovara i Regionalnom razvojnom agencijom Panonreg</a:t>
            </a:r>
            <a:r>
              <a:rPr lang="hr-HR" sz="1350" b="0" i="1" dirty="0">
                <a:latin typeface="Calibri" panose="020F0502020204030204" pitchFamily="34" charset="0"/>
                <a:ea typeface="Calibri" panose="020F0502020204030204" pitchFamily="34" charset="0"/>
                <a:cs typeface="Calibri" panose="020F0502020204030204" pitchFamily="34" charset="0"/>
              </a:rPr>
              <a:t> iz Novog Sada</a:t>
            </a:r>
            <a:r>
              <a:rPr lang="hr-HR" sz="1350" b="0" i="1" dirty="0">
                <a:latin typeface="Calibri" panose="020F0502020204030204" pitchFamily="34" charset="0"/>
                <a:ea typeface="Calibri" panose="020F0502020204030204" pitchFamily="34" charset="0"/>
                <a:cs typeface="Times New Roman" panose="02020603050405020304" pitchFamily="18" charset="0"/>
              </a:rPr>
              <a:t> provode projekt “Stvaranje i potpora zajedničke, suradničke i prekogranične IT poduzetničke zajednice” (skraćenica: IT community region) u okviru Interreg IPA programa prekogranične suradnje Hrvatska – Srbija 2014-2020.</a:t>
            </a:r>
            <a:endParaRPr lang="hr-HR" sz="1350" b="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750"/>
              </a:spcAft>
              <a:buNone/>
            </a:pPr>
            <a:r>
              <a:rPr lang="en-US" sz="1350" b="0" dirty="0">
                <a:latin typeface="Calibri" panose="020F0502020204030204" pitchFamily="34" charset="0"/>
                <a:ea typeface="Calibri" panose="020F0502020204030204" pitchFamily="34" charset="0"/>
                <a:cs typeface="Times New Roman" panose="02020603050405020304" pitchFamily="18" charset="0"/>
              </a:rPr>
              <a:t>Main project objective is to boost CB cooperation of IT experts in knowledge gaining and on contracting business deals through cluster model as a mean for business incentives growth. It will build on existing offer, respecting resources and potentials of target areas, add new contents and services align them with the new trends and market demands for IT services. / </a:t>
            </a:r>
            <a:r>
              <a:rPr lang="hr-HR" sz="1350" b="0" i="1" dirty="0">
                <a:latin typeface="Calibri" panose="020F0502020204030204" pitchFamily="34" charset="0"/>
                <a:ea typeface="Calibri" panose="020F0502020204030204" pitchFamily="34" charset="0"/>
                <a:cs typeface="Times New Roman" panose="02020603050405020304" pitchFamily="18" charset="0"/>
              </a:rPr>
              <a:t>Glavni cilj projekta je potaknuti prekograničnu suradnju IT stručnjaka u stjecanju znanja i sklapanju poslovnih dogovora kroz model klastera kao alata za rast poslovnih inicijativa. Projekt će se nadograđivati na postojeću ponudu, poštujući resurse i potencijale ciljanih područja, stvarati nove sadržaje i usluge te ih usklađivati s trendovima i tržišnom potražnjom za IT uslugama.</a:t>
            </a:r>
            <a:endParaRPr lang="en-US" sz="1350" b="0" i="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750"/>
              </a:spcAft>
              <a:buNone/>
            </a:pPr>
            <a:r>
              <a:rPr lang="hr-HR" sz="1350" b="0" dirty="0">
                <a:latin typeface="Calibri" panose="020F0502020204030204" pitchFamily="34" charset="0"/>
                <a:ea typeface="Calibri" panose="020F0502020204030204" pitchFamily="34" charset="0"/>
                <a:cs typeface="Times New Roman" panose="02020603050405020304" pitchFamily="18" charset="0"/>
              </a:rPr>
              <a:t>Project output is </a:t>
            </a:r>
            <a:r>
              <a:rPr lang="en-US" sz="1350" b="0" dirty="0">
                <a:latin typeface="Calibri" panose="020F0502020204030204" pitchFamily="34" charset="0"/>
                <a:ea typeface="Calibri" panose="020F0502020204030204" pitchFamily="34" charset="0"/>
                <a:cs typeface="Times New Roman" panose="02020603050405020304" pitchFamily="18" charset="0"/>
              </a:rPr>
              <a:t>the </a:t>
            </a:r>
            <a:r>
              <a:rPr lang="sl-SI" sz="1350" b="0" dirty="0">
                <a:latin typeface="Calibri" panose="020F0502020204030204" pitchFamily="34" charset="0"/>
                <a:ea typeface="Calibri" panose="020F0502020204030204" pitchFamily="34" charset="0"/>
                <a:cs typeface="Times New Roman" panose="02020603050405020304" pitchFamily="18" charset="0"/>
              </a:rPr>
              <a:t>creation of innovative cooperating network of freelancers and IT entrepreneurs in form of the CB cluster.</a:t>
            </a:r>
            <a:r>
              <a:rPr lang="en-US" sz="1350" b="0" dirty="0">
                <a:latin typeface="Calibri" panose="020F0502020204030204" pitchFamily="34" charset="0"/>
                <a:ea typeface="Calibri" panose="020F0502020204030204" pitchFamily="34" charset="0"/>
                <a:cs typeface="Times New Roman" panose="02020603050405020304" pitchFamily="18" charset="0"/>
              </a:rPr>
              <a:t> / </a:t>
            </a:r>
            <a:r>
              <a:rPr lang="hr-HR" sz="1350" b="0" i="1" dirty="0">
                <a:latin typeface="Calibri" panose="020F0502020204030204" pitchFamily="34" charset="0"/>
                <a:ea typeface="Calibri" panose="020F0502020204030204" pitchFamily="34" charset="0"/>
                <a:cs typeface="Times New Roman" panose="02020603050405020304" pitchFamily="18" charset="0"/>
              </a:rPr>
              <a:t>Rezultat projekta je stvaranje inovativne suradničke mreže freelancera i IT poduzetnika u obliku prekograničnog klastera</a:t>
            </a:r>
            <a:r>
              <a:rPr lang="hr-HR" sz="1350" i="1" dirty="0">
                <a:latin typeface="Calibri" panose="020F0502020204030204" pitchFamily="34" charset="0"/>
                <a:ea typeface="Calibri" panose="020F0502020204030204" pitchFamily="34" charset="0"/>
                <a:cs typeface="Times New Roman" panose="02020603050405020304" pitchFamily="18" charset="0"/>
              </a:rPr>
              <a:t>.</a:t>
            </a: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30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192305">
            <a:off x="2263385" y="2168216"/>
            <a:ext cx="2386879" cy="1978045"/>
          </a:xfrm>
          <a:prstGeom prst="rect">
            <a:avLst/>
          </a:prstGeom>
          <a:solidFill>
            <a:srgbClr val="FFE29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spcBef>
                <a:spcPct val="0"/>
              </a:spcBef>
              <a:spcAft>
                <a:spcPts val="600"/>
              </a:spcAft>
            </a:pPr>
            <a:r>
              <a:rPr lang="hr-HR" sz="1400" b="1" dirty="0">
                <a:solidFill>
                  <a:prstClr val="black"/>
                </a:solidFill>
              </a:rPr>
              <a:t>Ukratko</a:t>
            </a:r>
            <a:r>
              <a:rPr lang="hr-HR" sz="1400" dirty="0">
                <a:solidFill>
                  <a:prstClr val="black"/>
                </a:solidFill>
              </a:rPr>
              <a:t>, moja ideja je:</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Proizvod koji…</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Usluga koja…</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Misija da…</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Novi način za… </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a:t>
            </a:r>
            <a:endParaRPr lang="en-GB" sz="1400" dirty="0">
              <a:solidFill>
                <a:prstClr val="black"/>
              </a:solidFill>
            </a:endParaRPr>
          </a:p>
        </p:txBody>
      </p:sp>
      <p:sp>
        <p:nvSpPr>
          <p:cNvPr id="5" name="Rectangle 4"/>
          <p:cNvSpPr/>
          <p:nvPr/>
        </p:nvSpPr>
        <p:spPr>
          <a:xfrm rot="21192305">
            <a:off x="5400307" y="1996507"/>
            <a:ext cx="2434999" cy="1213773"/>
          </a:xfrm>
          <a:prstGeom prst="rect">
            <a:avLst/>
          </a:prstGeom>
          <a:solidFill>
            <a:srgbClr val="FFE29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base">
              <a:spcBef>
                <a:spcPct val="0"/>
              </a:spcBef>
              <a:spcAft>
                <a:spcPts val="600"/>
              </a:spcAft>
            </a:pPr>
            <a:r>
              <a:rPr lang="hr-HR" sz="1400" b="1" dirty="0">
                <a:solidFill>
                  <a:prstClr val="black"/>
                </a:solidFill>
              </a:rPr>
              <a:t>Jedinstvena </a:t>
            </a:r>
            <a:r>
              <a:rPr lang="hr-HR" sz="1400" dirty="0">
                <a:solidFill>
                  <a:prstClr val="black"/>
                </a:solidFill>
              </a:rPr>
              <a:t>je jer… </a:t>
            </a:r>
          </a:p>
          <a:p>
            <a:pPr fontAlgn="base">
              <a:spcBef>
                <a:spcPct val="0"/>
              </a:spcBef>
              <a:spcAft>
                <a:spcPts val="600"/>
              </a:spcAft>
            </a:pPr>
            <a:endParaRPr lang="hr-HR" sz="1400" b="1" dirty="0">
              <a:solidFill>
                <a:prstClr val="black"/>
              </a:solidFill>
            </a:endParaRPr>
          </a:p>
          <a:p>
            <a:pPr fontAlgn="base">
              <a:spcBef>
                <a:spcPct val="0"/>
              </a:spcBef>
              <a:spcAft>
                <a:spcPts val="600"/>
              </a:spcAft>
            </a:pPr>
            <a:r>
              <a:rPr lang="hr-HR" sz="1400" b="1" dirty="0">
                <a:solidFill>
                  <a:prstClr val="black"/>
                </a:solidFill>
              </a:rPr>
              <a:t>Različita </a:t>
            </a:r>
            <a:r>
              <a:rPr lang="hr-HR" sz="1400" dirty="0">
                <a:solidFill>
                  <a:prstClr val="black"/>
                </a:solidFill>
              </a:rPr>
              <a:t>je jer… </a:t>
            </a:r>
          </a:p>
        </p:txBody>
      </p:sp>
      <p:sp>
        <p:nvSpPr>
          <p:cNvPr id="6" name="Rectangle 5"/>
          <p:cNvSpPr/>
          <p:nvPr/>
        </p:nvSpPr>
        <p:spPr>
          <a:xfrm>
            <a:off x="5503157" y="3835120"/>
            <a:ext cx="2521420" cy="1339188"/>
          </a:xfrm>
          <a:prstGeom prst="rect">
            <a:avLst/>
          </a:prstGeom>
          <a:solidFill>
            <a:srgbClr val="FFE29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base">
              <a:spcBef>
                <a:spcPct val="0"/>
              </a:spcBef>
              <a:spcAft>
                <a:spcPts val="600"/>
              </a:spcAft>
            </a:pPr>
            <a:r>
              <a:rPr lang="hr-HR" sz="1400" b="1" dirty="0">
                <a:solidFill>
                  <a:prstClr val="black"/>
                </a:solidFill>
              </a:rPr>
              <a:t>Uspjeh </a:t>
            </a:r>
            <a:r>
              <a:rPr lang="hr-HR" sz="1400" dirty="0">
                <a:solidFill>
                  <a:prstClr val="black"/>
                </a:solidFill>
              </a:rPr>
              <a:t>ćemo postići…</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Niskim troškovima…</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Najboljim…</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Poznavanjem kupaca</a:t>
            </a:r>
            <a:r>
              <a:rPr lang="hr-HR" sz="1400" b="1" dirty="0">
                <a:solidFill>
                  <a:prstClr val="black"/>
                </a:solidFill>
              </a:rPr>
              <a:t>...</a:t>
            </a:r>
          </a:p>
        </p:txBody>
      </p:sp>
    </p:spTree>
    <p:extLst>
      <p:ext uri="{BB962C8B-B14F-4D97-AF65-F5344CB8AC3E}">
        <p14:creationId xmlns:p14="http://schemas.microsoft.com/office/powerpoint/2010/main" val="345355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1186" y="3044510"/>
            <a:ext cx="1207924" cy="721899"/>
          </a:xfrm>
          <a:prstGeom prst="rect">
            <a:avLst/>
          </a:prstGeom>
          <a:solidFill>
            <a:srgbClr val="FAE65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Kupac</a:t>
            </a:r>
            <a:endParaRPr lang="en-GB" sz="1400" dirty="0">
              <a:solidFill>
                <a:prstClr val="black"/>
              </a:solidFill>
            </a:endParaRPr>
          </a:p>
        </p:txBody>
      </p:sp>
      <p:sp>
        <p:nvSpPr>
          <p:cNvPr id="4" name="Rectangle 3"/>
          <p:cNvSpPr/>
          <p:nvPr/>
        </p:nvSpPr>
        <p:spPr>
          <a:xfrm rot="21552695">
            <a:off x="974855" y="4104760"/>
            <a:ext cx="1207924" cy="721899"/>
          </a:xfrm>
          <a:prstGeom prst="rect">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Korisnik</a:t>
            </a:r>
            <a:endParaRPr lang="en-GB" sz="1400" dirty="0">
              <a:solidFill>
                <a:prstClr val="black"/>
              </a:solidFill>
            </a:endParaRPr>
          </a:p>
        </p:txBody>
      </p:sp>
      <p:sp>
        <p:nvSpPr>
          <p:cNvPr id="5" name="Rectangle 4"/>
          <p:cNvSpPr/>
          <p:nvPr/>
        </p:nvSpPr>
        <p:spPr>
          <a:xfrm>
            <a:off x="1030012" y="5164660"/>
            <a:ext cx="1207924" cy="72189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Donator</a:t>
            </a:r>
            <a:endParaRPr lang="en-GB" sz="1400" dirty="0">
              <a:solidFill>
                <a:prstClr val="black"/>
              </a:solidFill>
            </a:endParaRPr>
          </a:p>
        </p:txBody>
      </p:sp>
      <p:sp>
        <p:nvSpPr>
          <p:cNvPr id="6" name="Rectangle 5"/>
          <p:cNvSpPr/>
          <p:nvPr/>
        </p:nvSpPr>
        <p:spPr>
          <a:xfrm>
            <a:off x="3031267" y="3155029"/>
            <a:ext cx="1207924" cy="721899"/>
          </a:xfrm>
          <a:prstGeom prst="rect">
            <a:avLst/>
          </a:prstGeom>
          <a:solidFill>
            <a:srgbClr val="FAE65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Problem</a:t>
            </a:r>
          </a:p>
          <a:p>
            <a:pPr algn="ctr" fontAlgn="base">
              <a:spcBef>
                <a:spcPct val="0"/>
              </a:spcBef>
              <a:spcAft>
                <a:spcPct val="0"/>
              </a:spcAft>
            </a:pPr>
            <a:r>
              <a:rPr lang="hr-HR" sz="1400" dirty="0">
                <a:solidFill>
                  <a:prstClr val="black"/>
                </a:solidFill>
              </a:rPr>
              <a:t>Posao kupca</a:t>
            </a:r>
            <a:endParaRPr lang="en-GB" sz="1400" dirty="0">
              <a:solidFill>
                <a:prstClr val="black"/>
              </a:solidFill>
            </a:endParaRPr>
          </a:p>
        </p:txBody>
      </p:sp>
      <p:sp>
        <p:nvSpPr>
          <p:cNvPr id="7" name="Rectangle 6"/>
          <p:cNvSpPr/>
          <p:nvPr/>
        </p:nvSpPr>
        <p:spPr>
          <a:xfrm rot="21552695">
            <a:off x="2764936" y="4215279"/>
            <a:ext cx="1207924" cy="721899"/>
          </a:xfrm>
          <a:prstGeom prst="rect">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Problem</a:t>
            </a:r>
          </a:p>
          <a:p>
            <a:pPr algn="ctr" fontAlgn="base">
              <a:spcBef>
                <a:spcPct val="0"/>
              </a:spcBef>
              <a:spcAft>
                <a:spcPct val="0"/>
              </a:spcAft>
            </a:pPr>
            <a:r>
              <a:rPr lang="hr-HR" sz="1400" dirty="0">
                <a:solidFill>
                  <a:prstClr val="black"/>
                </a:solidFill>
              </a:rPr>
              <a:t>Posao kupca</a:t>
            </a:r>
            <a:endParaRPr lang="en-GB" sz="1400" dirty="0">
              <a:solidFill>
                <a:prstClr val="black"/>
              </a:solidFill>
            </a:endParaRPr>
          </a:p>
        </p:txBody>
      </p:sp>
      <p:sp>
        <p:nvSpPr>
          <p:cNvPr id="8" name="Rectangle 7"/>
          <p:cNvSpPr/>
          <p:nvPr/>
        </p:nvSpPr>
        <p:spPr>
          <a:xfrm>
            <a:off x="2820093" y="5275179"/>
            <a:ext cx="1207924" cy="72189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Problem</a:t>
            </a:r>
          </a:p>
          <a:p>
            <a:pPr algn="ctr" fontAlgn="base">
              <a:spcBef>
                <a:spcPct val="0"/>
              </a:spcBef>
              <a:spcAft>
                <a:spcPct val="0"/>
              </a:spcAft>
            </a:pPr>
            <a:r>
              <a:rPr lang="hr-HR" sz="1400" dirty="0">
                <a:solidFill>
                  <a:prstClr val="black"/>
                </a:solidFill>
              </a:rPr>
              <a:t>Posao kupca</a:t>
            </a:r>
            <a:endParaRPr lang="en-GB" sz="1400" dirty="0">
              <a:solidFill>
                <a:prstClr val="black"/>
              </a:solidFill>
            </a:endParaRPr>
          </a:p>
        </p:txBody>
      </p:sp>
      <p:sp>
        <p:nvSpPr>
          <p:cNvPr id="9" name="Rectangle 8"/>
          <p:cNvSpPr/>
          <p:nvPr/>
        </p:nvSpPr>
        <p:spPr>
          <a:xfrm>
            <a:off x="4793871" y="3089534"/>
            <a:ext cx="1207924" cy="721899"/>
          </a:xfrm>
          <a:prstGeom prst="rect">
            <a:avLst/>
          </a:prstGeom>
          <a:solidFill>
            <a:srgbClr val="FAE65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Okolnosti </a:t>
            </a:r>
          </a:p>
          <a:p>
            <a:pPr algn="ctr" fontAlgn="base">
              <a:spcBef>
                <a:spcPct val="0"/>
              </a:spcBef>
              <a:spcAft>
                <a:spcPct val="0"/>
              </a:spcAft>
            </a:pPr>
            <a:r>
              <a:rPr lang="hr-HR" sz="1400" dirty="0">
                <a:solidFill>
                  <a:prstClr val="black"/>
                </a:solidFill>
              </a:rPr>
              <a:t>Situacija</a:t>
            </a:r>
            <a:endParaRPr lang="en-GB" sz="1400" dirty="0">
              <a:solidFill>
                <a:prstClr val="black"/>
              </a:solidFill>
            </a:endParaRPr>
          </a:p>
        </p:txBody>
      </p:sp>
      <p:sp>
        <p:nvSpPr>
          <p:cNvPr id="10" name="Rectangle 9"/>
          <p:cNvSpPr/>
          <p:nvPr/>
        </p:nvSpPr>
        <p:spPr>
          <a:xfrm rot="21552695">
            <a:off x="4527540" y="4149784"/>
            <a:ext cx="1207924" cy="721899"/>
          </a:xfrm>
          <a:prstGeom prst="rect">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Okolnosti </a:t>
            </a:r>
          </a:p>
          <a:p>
            <a:pPr algn="ctr" fontAlgn="base">
              <a:spcBef>
                <a:spcPct val="0"/>
              </a:spcBef>
              <a:spcAft>
                <a:spcPct val="0"/>
              </a:spcAft>
            </a:pPr>
            <a:r>
              <a:rPr lang="hr-HR" sz="1400" dirty="0">
                <a:solidFill>
                  <a:prstClr val="black"/>
                </a:solidFill>
              </a:rPr>
              <a:t>Situacija</a:t>
            </a:r>
            <a:endParaRPr lang="en-GB" sz="1400" dirty="0">
              <a:solidFill>
                <a:prstClr val="black"/>
              </a:solidFill>
            </a:endParaRPr>
          </a:p>
        </p:txBody>
      </p:sp>
      <p:sp>
        <p:nvSpPr>
          <p:cNvPr id="11" name="Rectangle 10"/>
          <p:cNvSpPr/>
          <p:nvPr/>
        </p:nvSpPr>
        <p:spPr>
          <a:xfrm>
            <a:off x="4582697" y="5209684"/>
            <a:ext cx="1207924" cy="72189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Okolnosti </a:t>
            </a:r>
          </a:p>
          <a:p>
            <a:pPr algn="ctr" fontAlgn="base">
              <a:spcBef>
                <a:spcPct val="0"/>
              </a:spcBef>
              <a:spcAft>
                <a:spcPct val="0"/>
              </a:spcAft>
            </a:pPr>
            <a:r>
              <a:rPr lang="hr-HR" sz="1400" dirty="0">
                <a:solidFill>
                  <a:prstClr val="black"/>
                </a:solidFill>
              </a:rPr>
              <a:t>Situacija</a:t>
            </a:r>
            <a:endParaRPr lang="en-GB" sz="1400" dirty="0">
              <a:solidFill>
                <a:prstClr val="black"/>
              </a:solidFill>
            </a:endParaRPr>
          </a:p>
        </p:txBody>
      </p:sp>
      <p:sp>
        <p:nvSpPr>
          <p:cNvPr id="12" name="Rectangle 11"/>
          <p:cNvSpPr/>
          <p:nvPr/>
        </p:nvSpPr>
        <p:spPr>
          <a:xfrm>
            <a:off x="6533065" y="3155029"/>
            <a:ext cx="1207924" cy="721899"/>
          </a:xfrm>
          <a:prstGeom prst="rect">
            <a:avLst/>
          </a:prstGeom>
          <a:solidFill>
            <a:srgbClr val="FAE65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Koliko ih ima</a:t>
            </a:r>
            <a:endParaRPr lang="en-GB" sz="1400" dirty="0">
              <a:solidFill>
                <a:prstClr val="black"/>
              </a:solidFill>
            </a:endParaRPr>
          </a:p>
        </p:txBody>
      </p:sp>
      <p:sp>
        <p:nvSpPr>
          <p:cNvPr id="13" name="Rectangle 12"/>
          <p:cNvSpPr/>
          <p:nvPr/>
        </p:nvSpPr>
        <p:spPr>
          <a:xfrm rot="21552695">
            <a:off x="6266734" y="4215279"/>
            <a:ext cx="1207924" cy="721899"/>
          </a:xfrm>
          <a:prstGeom prst="rect">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Koliko ih ima</a:t>
            </a:r>
            <a:endParaRPr lang="en-GB" sz="1400" dirty="0">
              <a:solidFill>
                <a:prstClr val="black"/>
              </a:solidFill>
            </a:endParaRPr>
          </a:p>
        </p:txBody>
      </p:sp>
      <p:sp>
        <p:nvSpPr>
          <p:cNvPr id="14" name="Rectangle 13"/>
          <p:cNvSpPr/>
          <p:nvPr/>
        </p:nvSpPr>
        <p:spPr>
          <a:xfrm>
            <a:off x="6321891" y="5275179"/>
            <a:ext cx="1207924" cy="72189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Koliko ih ima</a:t>
            </a:r>
            <a:endParaRPr lang="en-GB" sz="1400" dirty="0">
              <a:solidFill>
                <a:prstClr val="black"/>
              </a:solidFill>
            </a:endParaRPr>
          </a:p>
        </p:txBody>
      </p:sp>
    </p:spTree>
    <p:extLst>
      <p:ext uri="{BB962C8B-B14F-4D97-AF65-F5344CB8AC3E}">
        <p14:creationId xmlns:p14="http://schemas.microsoft.com/office/powerpoint/2010/main" val="1605907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192305">
            <a:off x="692852" y="2154256"/>
            <a:ext cx="2386879" cy="1978045"/>
          </a:xfrm>
          <a:prstGeom prst="rect">
            <a:avLst/>
          </a:prstGeom>
          <a:solidFill>
            <a:srgbClr val="FFE29B"/>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fontAlgn="base">
              <a:spcBef>
                <a:spcPct val="0"/>
              </a:spcBef>
              <a:spcAft>
                <a:spcPts val="600"/>
              </a:spcAft>
              <a:buFont typeface="Arial" panose="020B0604020202020204" pitchFamily="34" charset="0"/>
              <a:buChar char="•"/>
            </a:pPr>
            <a:r>
              <a:rPr lang="hr-HR" sz="1400" dirty="0">
                <a:solidFill>
                  <a:prstClr val="black"/>
                </a:solidFill>
              </a:rPr>
              <a:t>Proizvod koji…</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Usluga koja…</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Misija da…</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Novi način za… </a:t>
            </a:r>
          </a:p>
          <a:p>
            <a:pPr marL="285750" indent="-285750" fontAlgn="base">
              <a:spcBef>
                <a:spcPct val="0"/>
              </a:spcBef>
              <a:spcAft>
                <a:spcPts val="600"/>
              </a:spcAft>
              <a:buFont typeface="Arial" panose="020B0604020202020204" pitchFamily="34" charset="0"/>
              <a:buChar char="•"/>
            </a:pPr>
            <a:r>
              <a:rPr lang="hr-HR" sz="1400" dirty="0">
                <a:solidFill>
                  <a:prstClr val="black"/>
                </a:solidFill>
              </a:rPr>
              <a:t>…</a:t>
            </a:r>
            <a:endParaRPr lang="en-GB" sz="1400" dirty="0">
              <a:solidFill>
                <a:prstClr val="black"/>
              </a:solidFill>
            </a:endParaRPr>
          </a:p>
        </p:txBody>
      </p:sp>
      <p:sp>
        <p:nvSpPr>
          <p:cNvPr id="5" name="Rectangle 4"/>
          <p:cNvSpPr/>
          <p:nvPr/>
        </p:nvSpPr>
        <p:spPr>
          <a:xfrm>
            <a:off x="4703342" y="1739221"/>
            <a:ext cx="1207924" cy="721899"/>
          </a:xfrm>
          <a:prstGeom prst="rect">
            <a:avLst/>
          </a:prstGeom>
          <a:solidFill>
            <a:srgbClr val="FAE65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F</a:t>
            </a:r>
            <a:endParaRPr lang="en-GB" sz="1400" dirty="0">
              <a:solidFill>
                <a:prstClr val="black"/>
              </a:solidFill>
            </a:endParaRPr>
          </a:p>
        </p:txBody>
      </p:sp>
      <p:sp>
        <p:nvSpPr>
          <p:cNvPr id="6" name="Rectangle 5"/>
          <p:cNvSpPr/>
          <p:nvPr/>
        </p:nvSpPr>
        <p:spPr>
          <a:xfrm rot="21552695">
            <a:off x="4437011" y="2799471"/>
            <a:ext cx="1207924" cy="721899"/>
          </a:xfrm>
          <a:prstGeom prst="rect">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E</a:t>
            </a:r>
            <a:endParaRPr lang="en-GB" sz="1400" dirty="0">
              <a:solidFill>
                <a:prstClr val="black"/>
              </a:solidFill>
            </a:endParaRPr>
          </a:p>
        </p:txBody>
      </p:sp>
      <p:sp>
        <p:nvSpPr>
          <p:cNvPr id="7" name="Rectangle 6"/>
          <p:cNvSpPr/>
          <p:nvPr/>
        </p:nvSpPr>
        <p:spPr>
          <a:xfrm>
            <a:off x="4492168" y="3859371"/>
            <a:ext cx="1207924" cy="72189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D</a:t>
            </a:r>
            <a:endParaRPr lang="en-GB" sz="1400" dirty="0">
              <a:solidFill>
                <a:prstClr val="black"/>
              </a:solidFill>
            </a:endParaRPr>
          </a:p>
        </p:txBody>
      </p:sp>
      <p:sp>
        <p:nvSpPr>
          <p:cNvPr id="8" name="Rectangle 7"/>
          <p:cNvSpPr/>
          <p:nvPr/>
        </p:nvSpPr>
        <p:spPr>
          <a:xfrm>
            <a:off x="5911266" y="1378271"/>
            <a:ext cx="1207924" cy="721899"/>
          </a:xfrm>
          <a:prstGeom prst="rect">
            <a:avLst/>
          </a:prstGeom>
          <a:solidFill>
            <a:srgbClr val="FAE65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F</a:t>
            </a:r>
            <a:endParaRPr lang="en-GB" sz="1400" dirty="0">
              <a:solidFill>
                <a:prstClr val="black"/>
              </a:solidFill>
            </a:endParaRPr>
          </a:p>
        </p:txBody>
      </p:sp>
      <p:sp>
        <p:nvSpPr>
          <p:cNvPr id="9" name="Rectangle 8"/>
          <p:cNvSpPr/>
          <p:nvPr/>
        </p:nvSpPr>
        <p:spPr>
          <a:xfrm>
            <a:off x="6822280" y="1922432"/>
            <a:ext cx="1207924" cy="721899"/>
          </a:xfrm>
          <a:prstGeom prst="rect">
            <a:avLst/>
          </a:prstGeom>
          <a:solidFill>
            <a:srgbClr val="FAE65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F</a:t>
            </a:r>
            <a:endParaRPr lang="en-GB" sz="1400" dirty="0">
              <a:solidFill>
                <a:prstClr val="black"/>
              </a:solidFill>
            </a:endParaRPr>
          </a:p>
        </p:txBody>
      </p:sp>
      <p:sp>
        <p:nvSpPr>
          <p:cNvPr id="10" name="Rectangle 9"/>
          <p:cNvSpPr/>
          <p:nvPr/>
        </p:nvSpPr>
        <p:spPr>
          <a:xfrm rot="21552695">
            <a:off x="5553835" y="2904174"/>
            <a:ext cx="1207924" cy="721899"/>
          </a:xfrm>
          <a:prstGeom prst="rect">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E</a:t>
            </a:r>
            <a:endParaRPr lang="en-GB" sz="1400" dirty="0">
              <a:solidFill>
                <a:prstClr val="black"/>
              </a:solidFill>
            </a:endParaRPr>
          </a:p>
        </p:txBody>
      </p:sp>
      <p:sp>
        <p:nvSpPr>
          <p:cNvPr id="11" name="Rectangle 10"/>
          <p:cNvSpPr/>
          <p:nvPr/>
        </p:nvSpPr>
        <p:spPr>
          <a:xfrm rot="21552695">
            <a:off x="6715287" y="2679152"/>
            <a:ext cx="1207924" cy="721899"/>
          </a:xfrm>
          <a:prstGeom prst="rect">
            <a:avLst/>
          </a:prstGeom>
          <a:solidFill>
            <a:schemeClr val="accent5">
              <a:lumMod val="60000"/>
              <a:lumOff val="40000"/>
            </a:scheme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E</a:t>
            </a:r>
            <a:endParaRPr lang="en-GB" sz="1400" dirty="0">
              <a:solidFill>
                <a:prstClr val="black"/>
              </a:solidFill>
            </a:endParaRPr>
          </a:p>
        </p:txBody>
      </p:sp>
      <p:sp>
        <p:nvSpPr>
          <p:cNvPr id="12" name="Rectangle 11"/>
          <p:cNvSpPr/>
          <p:nvPr/>
        </p:nvSpPr>
        <p:spPr>
          <a:xfrm>
            <a:off x="5795970" y="4430077"/>
            <a:ext cx="1207924" cy="72189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D</a:t>
            </a:r>
            <a:endParaRPr lang="en-GB" sz="1400" dirty="0">
              <a:solidFill>
                <a:prstClr val="black"/>
              </a:solidFill>
            </a:endParaRPr>
          </a:p>
        </p:txBody>
      </p:sp>
      <p:sp>
        <p:nvSpPr>
          <p:cNvPr id="13" name="Rectangle 12"/>
          <p:cNvSpPr/>
          <p:nvPr/>
        </p:nvSpPr>
        <p:spPr>
          <a:xfrm>
            <a:off x="6605668" y="3844105"/>
            <a:ext cx="1207924" cy="72189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hr-HR" sz="1400" dirty="0">
                <a:solidFill>
                  <a:prstClr val="black"/>
                </a:solidFill>
              </a:rPr>
              <a:t>D</a:t>
            </a:r>
            <a:endParaRPr lang="en-GB" sz="1400" dirty="0">
              <a:solidFill>
                <a:prstClr val="black"/>
              </a:solidFill>
            </a:endParaRPr>
          </a:p>
        </p:txBody>
      </p:sp>
    </p:spTree>
    <p:extLst>
      <p:ext uri="{BB962C8B-B14F-4D97-AF65-F5344CB8AC3E}">
        <p14:creationId xmlns:p14="http://schemas.microsoft.com/office/powerpoint/2010/main" val="9976557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9.xml><?xml version="1.0" encoding="utf-8"?>
<a:theme xmlns:a="http://schemas.openxmlformats.org/drawingml/2006/main" name="2_Crveno">
  <a:themeElements>
    <a:clrScheme name="Crven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rnd" cmpd="sng" algn="ctr">
          <a:solidFill>
            <a:srgbClr val="076509"/>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sz="2000" b="1" i="0" u="none" strike="noStrike" cap="none" normalizeH="0" baseline="0" smtClean="0">
            <a:ln>
              <a:noFill/>
            </a:ln>
            <a:solidFill>
              <a:schemeClr val="tx1"/>
            </a:solidFill>
            <a:effectLst/>
            <a:latin typeface="Trebuchet MS" pitchFamily="34" charset="0"/>
          </a:defRPr>
        </a:defPPr>
      </a:lstStyle>
    </a:spDef>
    <a:lnDef>
      <a:spPr bwMode="auto">
        <a:noFill/>
        <a:ln w="9525" cap="flat" cmpd="sng" algn="ctr">
          <a:solidFill>
            <a:schemeClr val="bg2">
              <a:lumMod val="75000"/>
            </a:schemeClr>
          </a:solidFill>
          <a:prstDash val="solid"/>
          <a:round/>
          <a:headEnd type="none" w="med" len="med"/>
          <a:tailEnd type="none"/>
        </a:ln>
        <a:effectLst/>
      </a:spPr>
      <a:bodyPr/>
      <a:lstStyle/>
    </a:lnDef>
  </a:objectDefaults>
  <a:extraClrSchemeLst>
    <a:extraClrScheme>
      <a:clrScheme name="Crven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ven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ven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ven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ven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ven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ven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interreg_hr_srb_bulletpoint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gramme_ppt_hr-srb_template_v2.potx" id="{C2C021C5-3A07-4FAD-8989-EE3930B36D93}" vid="{56702234-0FD3-48EC-BA08-99D4F5E0D8CC}"/>
    </a:ext>
  </a:extLst>
</a:theme>
</file>

<file path=ppt/theme/theme22.xml><?xml version="1.0" encoding="utf-8"?>
<a:theme xmlns:a="http://schemas.openxmlformats.org/drawingml/2006/main" name="1_interreg_hr_srb_bulletpoint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gramme_ppt_hr-srb_template_v2.potx" id="{C2C021C5-3A07-4FAD-8989-EE3930B36D93}" vid="{56702234-0FD3-48EC-BA08-99D4F5E0D8CC}"/>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lumMod val="85000"/>
              <a:lumOff val="1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740</TotalTime>
  <Words>407</Words>
  <Application>Microsoft Office PowerPoint</Application>
  <PresentationFormat>On-screen Show (4:3)</PresentationFormat>
  <Paragraphs>55</Paragraphs>
  <Slides>5</Slides>
  <Notes>2</Notes>
  <HiddenSlides>0</HiddenSlides>
  <MMClips>0</MMClips>
  <ScaleCrop>false</ScaleCrop>
  <HeadingPairs>
    <vt:vector size="6" baseType="variant">
      <vt:variant>
        <vt:lpstr>Fonts Used</vt:lpstr>
      </vt:variant>
      <vt:variant>
        <vt:i4>4</vt:i4>
      </vt:variant>
      <vt:variant>
        <vt:lpstr>Theme</vt:lpstr>
      </vt:variant>
      <vt:variant>
        <vt:i4>22</vt:i4>
      </vt:variant>
      <vt:variant>
        <vt:lpstr>Slide Titles</vt:lpstr>
      </vt:variant>
      <vt:variant>
        <vt:i4>5</vt:i4>
      </vt:variant>
    </vt:vector>
  </HeadingPairs>
  <TitlesOfParts>
    <vt:vector size="31" baseType="lpstr">
      <vt:lpstr>Arial</vt:lpstr>
      <vt:lpstr>Calibri</vt:lpstr>
      <vt:lpstr>Myriad Pro</vt:lpstr>
      <vt:lpstr>Open Sans</vt:lpstr>
      <vt:lpstr>1_Office Theme</vt:lpstr>
      <vt:lpstr>3_Office Theme</vt:lpstr>
      <vt:lpstr>4_Office Theme</vt:lpstr>
      <vt:lpstr>5_Office Theme</vt:lpstr>
      <vt:lpstr>10_Office Theme</vt:lpstr>
      <vt:lpstr>11_Office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Office Theme</vt:lpstr>
      <vt:lpstr>2_Crveno</vt:lpstr>
      <vt:lpstr>27_Office Theme</vt:lpstr>
      <vt:lpstr>interreg_hr_srb_bulletpointslide</vt:lpstr>
      <vt:lpstr>1_interreg_hr_srb_bulletpointslide</vt:lpstr>
      <vt:lpstr>Kako uobličiti ideju Alati</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 Kako uobličiti ideju_alati</dc:title>
  <dc:creator>Boris Golob</dc:creator>
  <cp:lastModifiedBy>Jana Blažević-Marčelja</cp:lastModifiedBy>
  <cp:revision>57</cp:revision>
  <cp:lastPrinted>2019-11-07T13:50:36Z</cp:lastPrinted>
  <dcterms:created xsi:type="dcterms:W3CDTF">2019-10-29T10:41:11Z</dcterms:created>
  <dcterms:modified xsi:type="dcterms:W3CDTF">2021-01-18T12:52:23Z</dcterms:modified>
</cp:coreProperties>
</file>