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9" r:id="rId2"/>
  </p:sldMasterIdLst>
  <p:notesMasterIdLst>
    <p:notesMasterId r:id="rId11"/>
  </p:notesMasterIdLst>
  <p:handoutMasterIdLst>
    <p:handoutMasterId r:id="rId12"/>
  </p:handoutMasterIdLst>
  <p:sldIdLst>
    <p:sldId id="438" r:id="rId3"/>
    <p:sldId id="396" r:id="rId4"/>
    <p:sldId id="439" r:id="rId5"/>
    <p:sldId id="474" r:id="rId6"/>
    <p:sldId id="476" r:id="rId7"/>
    <p:sldId id="475" r:id="rId8"/>
    <p:sldId id="306" r:id="rId9"/>
    <p:sldId id="355" r:id="rId10"/>
  </p:sldIdLst>
  <p:sldSz cx="9144000" cy="6858000" type="screen4x3"/>
  <p:notesSz cx="6881813" cy="100028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37" autoAdjust="0"/>
    <p:restoredTop sz="73671" autoAdjust="0"/>
  </p:normalViewPr>
  <p:slideViewPr>
    <p:cSldViewPr>
      <p:cViewPr>
        <p:scale>
          <a:sx n="90" d="100"/>
          <a:sy n="90" d="100"/>
        </p:scale>
        <p:origin x="3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3206" y="-86"/>
      </p:cViewPr>
      <p:guideLst>
        <p:guide orient="horz" pos="3150"/>
        <p:guide pos="21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987B7-196A-4D7D-B267-AC07E8A83C96}" type="datetimeFigureOut">
              <a:rPr lang="en-GB" smtClean="0"/>
              <a:pPr/>
              <a:t>20/06/2017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1188"/>
            <a:ext cx="2982913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501188"/>
            <a:ext cx="2982912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1A56B-6DF4-4A66-BBBF-0FA508FF73A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199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6168C0AA-849B-49F7-BDE2-47DBF8C46C5B}" type="datetimeFigureOut">
              <a:rPr lang="en-GB" smtClean="0"/>
              <a:pPr/>
              <a:t>20/06/2017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F969CCD9-984A-4912-B38F-3D9A2017B3B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434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Tracey to introduce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9CCD9-984A-4912-B38F-3D9A2017B3B6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9CCD9-984A-4912-B38F-3D9A2017B3B6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12393"/>
            <a:ext cx="9144000" cy="44648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6" y="-1"/>
            <a:ext cx="9153526" cy="1223447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3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698" y="253638"/>
            <a:ext cx="688598" cy="655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2208751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1447200" y="457200"/>
            <a:ext cx="7254874" cy="10668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26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31925" y="1182688"/>
            <a:ext cx="7254874" cy="874712"/>
          </a:xfrm>
        </p:spPr>
        <p:txBody>
          <a:bodyPr/>
          <a:lstStyle>
            <a:lvl1pPr marL="0" indent="0">
              <a:buFontTx/>
              <a:buNone/>
              <a:defRPr sz="1500" b="0"/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3676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457200"/>
            <a:ext cx="7239000" cy="719138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905000" y="6477000"/>
            <a:ext cx="5181600" cy="228600"/>
          </a:xfrm>
          <a:prstGeom prst="rect">
            <a:avLst/>
          </a:prstGeom>
        </p:spPr>
        <p:txBody>
          <a:bodyPr/>
          <a:lstStyle>
            <a:lvl1pPr defTabSz="914400">
              <a:buClrTx/>
              <a:buSzTx/>
              <a:buFontTx/>
              <a:buNone/>
              <a:defRPr>
                <a:solidFill>
                  <a:srgbClr val="FFD73C"/>
                </a:solidFill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r>
              <a:rPr lang="en-GB"/>
              <a:t>Title of presentation I </a:t>
            </a:r>
            <a:fld id="{CE25EF92-EB10-5F45-9304-8E7FBB05AF17}" type="datetime2">
              <a:rPr lang="en-GB"/>
              <a:pPr>
                <a:defRPr/>
              </a:pPr>
              <a:t>Tuesday, 20 June 2017</a:t>
            </a:fld>
            <a:r>
              <a:rPr lang="en-GB"/>
              <a:t> I Page </a:t>
            </a:r>
            <a:fld id="{3C2B92D2-1E3E-49DB-B8D2-29F76CE0B2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37370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0019" y="3886200"/>
            <a:ext cx="7800213" cy="1752600"/>
          </a:xfrm>
        </p:spPr>
        <p:txBody>
          <a:bodyPr/>
          <a:lstStyle>
            <a:lvl1pPr marL="0" indent="0" algn="ctr">
              <a:buNone/>
              <a:defRPr sz="3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9CD8-F1B4-5048-91BD-F4B57AA4999F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15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5547 Esimec powerpoint_p22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338"/>
            <a:ext cx="9144000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13"/>
          <p:cNvSpPr>
            <a:spLocks noChangeArrowheads="1"/>
          </p:cNvSpPr>
          <p:nvPr userDrawn="1"/>
        </p:nvSpPr>
        <p:spPr bwMode="auto">
          <a:xfrm>
            <a:off x="5724525" y="3068638"/>
            <a:ext cx="4610100" cy="46101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4593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4674347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0020" y="3886200"/>
            <a:ext cx="4660128" cy="1752600"/>
          </a:xfrm>
        </p:spPr>
        <p:txBody>
          <a:bodyPr/>
          <a:lstStyle>
            <a:lvl1pPr marL="0" indent="0" algn="l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45A5F0-9697-9549-88A7-2307CEB3843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26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5"/>
          <p:cNvSpPr>
            <a:spLocks/>
          </p:cNvSpPr>
          <p:nvPr userDrawn="1"/>
        </p:nvSpPr>
        <p:spPr bwMode="gray">
          <a:xfrm>
            <a:off x="0" y="0"/>
            <a:ext cx="9144000" cy="2393950"/>
          </a:xfrm>
          <a:custGeom>
            <a:avLst/>
            <a:gdLst>
              <a:gd name="T0" fmla="*/ 0 w 5760"/>
              <a:gd name="T1" fmla="*/ 0 h 1508"/>
              <a:gd name="T2" fmla="*/ 0 w 5760"/>
              <a:gd name="T3" fmla="*/ 2147483647 h 1508"/>
              <a:gd name="T4" fmla="*/ 2147483647 w 5760"/>
              <a:gd name="T5" fmla="*/ 2147483647 h 1508"/>
              <a:gd name="T6" fmla="*/ 2147483647 w 5760"/>
              <a:gd name="T7" fmla="*/ 0 h 1508"/>
              <a:gd name="T8" fmla="*/ 0 w 5760"/>
              <a:gd name="T9" fmla="*/ 0 h 1508"/>
              <a:gd name="T10" fmla="*/ 0 w 5760"/>
              <a:gd name="T11" fmla="*/ 0 h 1508"/>
              <a:gd name="T12" fmla="*/ 0 w 5760"/>
              <a:gd name="T13" fmla="*/ 0 h 150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760"/>
              <a:gd name="T22" fmla="*/ 0 h 1508"/>
              <a:gd name="T23" fmla="*/ 5760 w 5760"/>
              <a:gd name="T24" fmla="*/ 1508 h 150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760" h="1508">
                <a:moveTo>
                  <a:pt x="0" y="0"/>
                </a:moveTo>
                <a:lnTo>
                  <a:pt x="0" y="1508"/>
                </a:lnTo>
                <a:cubicBezTo>
                  <a:pt x="0" y="1508"/>
                  <a:pt x="2187" y="955"/>
                  <a:pt x="5760" y="924"/>
                </a:cubicBezTo>
                <a:cubicBezTo>
                  <a:pt x="5760" y="462"/>
                  <a:pt x="5760" y="0"/>
                  <a:pt x="576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1471613"/>
            <a:ext cx="1484313" cy="4137025"/>
          </a:xfrm>
          <a:prstGeom prst="rect">
            <a:avLst/>
          </a:prstGeom>
          <a:solidFill>
            <a:srgbClr val="0045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6" name="Group 137"/>
          <p:cNvGrpSpPr>
            <a:grpSpLocks/>
          </p:cNvGrpSpPr>
          <p:nvPr userDrawn="1"/>
        </p:nvGrpSpPr>
        <p:grpSpPr bwMode="auto">
          <a:xfrm>
            <a:off x="-15875" y="0"/>
            <a:ext cx="9159875" cy="6858000"/>
            <a:chOff x="-15875" y="0"/>
            <a:chExt cx="9159875" cy="6858000"/>
          </a:xfrm>
        </p:grpSpPr>
        <p:sp>
          <p:nvSpPr>
            <p:cNvPr id="7" name="Freeform 15"/>
            <p:cNvSpPr>
              <a:spLocks/>
            </p:cNvSpPr>
            <p:nvPr userDrawn="1"/>
          </p:nvSpPr>
          <p:spPr bwMode="gray">
            <a:xfrm>
              <a:off x="0" y="0"/>
              <a:ext cx="9144000" cy="2393950"/>
            </a:xfrm>
            <a:custGeom>
              <a:avLst/>
              <a:gdLst>
                <a:gd name="T0" fmla="*/ 0 w 5760"/>
                <a:gd name="T1" fmla="*/ 0 h 1508"/>
                <a:gd name="T2" fmla="*/ 0 w 5760"/>
                <a:gd name="T3" fmla="*/ 2147483647 h 1508"/>
                <a:gd name="T4" fmla="*/ 2147483647 w 5760"/>
                <a:gd name="T5" fmla="*/ 2147483647 h 1508"/>
                <a:gd name="T6" fmla="*/ 2147483647 w 5760"/>
                <a:gd name="T7" fmla="*/ 0 h 1508"/>
                <a:gd name="T8" fmla="*/ 0 w 5760"/>
                <a:gd name="T9" fmla="*/ 0 h 1508"/>
                <a:gd name="T10" fmla="*/ 0 w 5760"/>
                <a:gd name="T11" fmla="*/ 0 h 1508"/>
                <a:gd name="T12" fmla="*/ 0 w 5760"/>
                <a:gd name="T13" fmla="*/ 0 h 15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760"/>
                <a:gd name="T22" fmla="*/ 0 h 1508"/>
                <a:gd name="T23" fmla="*/ 5760 w 5760"/>
                <a:gd name="T24" fmla="*/ 1508 h 150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760" h="1508">
                  <a:moveTo>
                    <a:pt x="0" y="0"/>
                  </a:moveTo>
                  <a:lnTo>
                    <a:pt x="0" y="1508"/>
                  </a:lnTo>
                  <a:cubicBezTo>
                    <a:pt x="0" y="1508"/>
                    <a:pt x="2187" y="955"/>
                    <a:pt x="5760" y="924"/>
                  </a:cubicBezTo>
                  <a:cubicBezTo>
                    <a:pt x="5760" y="462"/>
                    <a:pt x="5760" y="0"/>
                    <a:pt x="576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" name="Freeform 19"/>
            <p:cNvSpPr>
              <a:spLocks/>
            </p:cNvSpPr>
            <p:nvPr/>
          </p:nvSpPr>
          <p:spPr bwMode="gray">
            <a:xfrm>
              <a:off x="5743575" y="4529138"/>
              <a:ext cx="76200" cy="76200"/>
            </a:xfrm>
            <a:custGeom>
              <a:avLst/>
              <a:gdLst>
                <a:gd name="T0" fmla="*/ 2147483647 w 48"/>
                <a:gd name="T1" fmla="*/ 2147483647 h 48"/>
                <a:gd name="T2" fmla="*/ 0 w 48"/>
                <a:gd name="T3" fmla="*/ 2147483647 h 48"/>
                <a:gd name="T4" fmla="*/ 0 w 48"/>
                <a:gd name="T5" fmla="*/ 0 h 48"/>
                <a:gd name="T6" fmla="*/ 2147483647 w 48"/>
                <a:gd name="T7" fmla="*/ 0 h 48"/>
                <a:gd name="T8" fmla="*/ 2147483647 w 48"/>
                <a:gd name="T9" fmla="*/ 2147483647 h 48"/>
                <a:gd name="T10" fmla="*/ 2147483647 w 48"/>
                <a:gd name="T11" fmla="*/ 2147483647 h 48"/>
                <a:gd name="T12" fmla="*/ 2147483647 w 48"/>
                <a:gd name="T13" fmla="*/ 2147483647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48"/>
                <a:gd name="T23" fmla="*/ 48 w 48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48">
                  <a:moveTo>
                    <a:pt x="48" y="48"/>
                  </a:moveTo>
                  <a:lnTo>
                    <a:pt x="0" y="48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48"/>
                  </a:lnTo>
                  <a:close/>
                </a:path>
              </a:pathLst>
            </a:custGeom>
            <a:solidFill>
              <a:srgbClr val="FFD73C"/>
            </a:solidFill>
            <a:ln w="9525">
              <a:solidFill>
                <a:srgbClr val="FFD73C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" name="Freeform 20"/>
            <p:cNvSpPr>
              <a:spLocks/>
            </p:cNvSpPr>
            <p:nvPr/>
          </p:nvSpPr>
          <p:spPr bwMode="gray">
            <a:xfrm>
              <a:off x="3683000" y="4068763"/>
              <a:ext cx="76200" cy="76200"/>
            </a:xfrm>
            <a:custGeom>
              <a:avLst/>
              <a:gdLst>
                <a:gd name="T0" fmla="*/ 2147483647 w 48"/>
                <a:gd name="T1" fmla="*/ 2147483647 h 48"/>
                <a:gd name="T2" fmla="*/ 0 w 48"/>
                <a:gd name="T3" fmla="*/ 2147483647 h 48"/>
                <a:gd name="T4" fmla="*/ 0 w 48"/>
                <a:gd name="T5" fmla="*/ 0 h 48"/>
                <a:gd name="T6" fmla="*/ 2147483647 w 48"/>
                <a:gd name="T7" fmla="*/ 0 h 48"/>
                <a:gd name="T8" fmla="*/ 2147483647 w 48"/>
                <a:gd name="T9" fmla="*/ 2147483647 h 48"/>
                <a:gd name="T10" fmla="*/ 2147483647 w 48"/>
                <a:gd name="T11" fmla="*/ 2147483647 h 48"/>
                <a:gd name="T12" fmla="*/ 2147483647 w 48"/>
                <a:gd name="T13" fmla="*/ 2147483647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48"/>
                <a:gd name="T23" fmla="*/ 48 w 48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48">
                  <a:moveTo>
                    <a:pt x="48" y="48"/>
                  </a:moveTo>
                  <a:lnTo>
                    <a:pt x="0" y="48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48"/>
                  </a:lnTo>
                  <a:close/>
                </a:path>
              </a:pathLst>
            </a:custGeom>
            <a:solidFill>
              <a:srgbClr val="FFD73C"/>
            </a:solidFill>
            <a:ln w="9525">
              <a:solidFill>
                <a:srgbClr val="FFD73C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" name="Freeform 27"/>
            <p:cNvSpPr>
              <a:spLocks/>
            </p:cNvSpPr>
            <p:nvPr/>
          </p:nvSpPr>
          <p:spPr bwMode="gray">
            <a:xfrm>
              <a:off x="3138488" y="5037138"/>
              <a:ext cx="76200" cy="65087"/>
            </a:xfrm>
            <a:custGeom>
              <a:avLst/>
              <a:gdLst>
                <a:gd name="T0" fmla="*/ 2147483647 w 48"/>
                <a:gd name="T1" fmla="*/ 2147483647 h 48"/>
                <a:gd name="T2" fmla="*/ 0 w 48"/>
                <a:gd name="T3" fmla="*/ 2147483647 h 48"/>
                <a:gd name="T4" fmla="*/ 0 w 48"/>
                <a:gd name="T5" fmla="*/ 0 h 48"/>
                <a:gd name="T6" fmla="*/ 2147483647 w 48"/>
                <a:gd name="T7" fmla="*/ 0 h 48"/>
                <a:gd name="T8" fmla="*/ 2147483647 w 48"/>
                <a:gd name="T9" fmla="*/ 2147483647 h 48"/>
                <a:gd name="T10" fmla="*/ 2147483647 w 48"/>
                <a:gd name="T11" fmla="*/ 2147483647 h 48"/>
                <a:gd name="T12" fmla="*/ 2147483647 w 48"/>
                <a:gd name="T13" fmla="*/ 2147483647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48"/>
                <a:gd name="T23" fmla="*/ 48 w 48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48">
                  <a:moveTo>
                    <a:pt x="48" y="48"/>
                  </a:moveTo>
                  <a:lnTo>
                    <a:pt x="0" y="48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48"/>
                  </a:lnTo>
                  <a:close/>
                </a:path>
              </a:pathLst>
            </a:custGeom>
            <a:solidFill>
              <a:srgbClr val="FFD73C"/>
            </a:solidFill>
            <a:ln w="9525">
              <a:solidFill>
                <a:srgbClr val="FFD73C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" name="Freeform 28"/>
            <p:cNvSpPr>
              <a:spLocks/>
            </p:cNvSpPr>
            <p:nvPr/>
          </p:nvSpPr>
          <p:spPr bwMode="gray">
            <a:xfrm>
              <a:off x="2541588" y="5116513"/>
              <a:ext cx="76200" cy="79375"/>
            </a:xfrm>
            <a:custGeom>
              <a:avLst/>
              <a:gdLst>
                <a:gd name="T0" fmla="*/ 2147483647 w 48"/>
                <a:gd name="T1" fmla="*/ 2147483647 h 50"/>
                <a:gd name="T2" fmla="*/ 0 w 48"/>
                <a:gd name="T3" fmla="*/ 2147483647 h 50"/>
                <a:gd name="T4" fmla="*/ 0 w 48"/>
                <a:gd name="T5" fmla="*/ 0 h 50"/>
                <a:gd name="T6" fmla="*/ 2147483647 w 48"/>
                <a:gd name="T7" fmla="*/ 0 h 50"/>
                <a:gd name="T8" fmla="*/ 2147483647 w 48"/>
                <a:gd name="T9" fmla="*/ 2147483647 h 50"/>
                <a:gd name="T10" fmla="*/ 2147483647 w 48"/>
                <a:gd name="T11" fmla="*/ 2147483647 h 50"/>
                <a:gd name="T12" fmla="*/ 2147483647 w 48"/>
                <a:gd name="T13" fmla="*/ 2147483647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50"/>
                <a:gd name="T23" fmla="*/ 48 w 48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50">
                  <a:moveTo>
                    <a:pt x="48" y="50"/>
                  </a:moveTo>
                  <a:lnTo>
                    <a:pt x="0" y="50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50"/>
                  </a:lnTo>
                  <a:close/>
                </a:path>
              </a:pathLst>
            </a:custGeom>
            <a:solidFill>
              <a:srgbClr val="FFD73C"/>
            </a:solidFill>
            <a:ln w="9525">
              <a:solidFill>
                <a:srgbClr val="FFD73C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" name="Freeform 29"/>
            <p:cNvSpPr>
              <a:spLocks/>
            </p:cNvSpPr>
            <p:nvPr/>
          </p:nvSpPr>
          <p:spPr bwMode="gray">
            <a:xfrm>
              <a:off x="3770313" y="4460875"/>
              <a:ext cx="76200" cy="76200"/>
            </a:xfrm>
            <a:custGeom>
              <a:avLst/>
              <a:gdLst>
                <a:gd name="T0" fmla="*/ 2147483647 w 48"/>
                <a:gd name="T1" fmla="*/ 2147483647 h 48"/>
                <a:gd name="T2" fmla="*/ 0 w 48"/>
                <a:gd name="T3" fmla="*/ 2147483647 h 48"/>
                <a:gd name="T4" fmla="*/ 0 w 48"/>
                <a:gd name="T5" fmla="*/ 0 h 48"/>
                <a:gd name="T6" fmla="*/ 2147483647 w 48"/>
                <a:gd name="T7" fmla="*/ 0 h 48"/>
                <a:gd name="T8" fmla="*/ 2147483647 w 48"/>
                <a:gd name="T9" fmla="*/ 2147483647 h 48"/>
                <a:gd name="T10" fmla="*/ 2147483647 w 48"/>
                <a:gd name="T11" fmla="*/ 2147483647 h 48"/>
                <a:gd name="T12" fmla="*/ 2147483647 w 48"/>
                <a:gd name="T13" fmla="*/ 2147483647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48"/>
                <a:gd name="T23" fmla="*/ 48 w 48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48">
                  <a:moveTo>
                    <a:pt x="48" y="48"/>
                  </a:moveTo>
                  <a:lnTo>
                    <a:pt x="0" y="48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48"/>
                  </a:lnTo>
                  <a:close/>
                </a:path>
              </a:pathLst>
            </a:custGeom>
            <a:solidFill>
              <a:srgbClr val="FFD73C"/>
            </a:solidFill>
            <a:ln w="9525">
              <a:solidFill>
                <a:srgbClr val="FFD73C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" name="Freeform 30"/>
            <p:cNvSpPr>
              <a:spLocks/>
            </p:cNvSpPr>
            <p:nvPr/>
          </p:nvSpPr>
          <p:spPr bwMode="gray">
            <a:xfrm>
              <a:off x="5262563" y="2938463"/>
              <a:ext cx="76200" cy="77787"/>
            </a:xfrm>
            <a:custGeom>
              <a:avLst/>
              <a:gdLst>
                <a:gd name="T0" fmla="*/ 2147483647 w 48"/>
                <a:gd name="T1" fmla="*/ 2147483647 h 49"/>
                <a:gd name="T2" fmla="*/ 0 w 48"/>
                <a:gd name="T3" fmla="*/ 2147483647 h 49"/>
                <a:gd name="T4" fmla="*/ 0 w 48"/>
                <a:gd name="T5" fmla="*/ 0 h 49"/>
                <a:gd name="T6" fmla="*/ 2147483647 w 48"/>
                <a:gd name="T7" fmla="*/ 0 h 49"/>
                <a:gd name="T8" fmla="*/ 2147483647 w 48"/>
                <a:gd name="T9" fmla="*/ 2147483647 h 49"/>
                <a:gd name="T10" fmla="*/ 2147483647 w 48"/>
                <a:gd name="T11" fmla="*/ 2147483647 h 49"/>
                <a:gd name="T12" fmla="*/ 2147483647 w 48"/>
                <a:gd name="T13" fmla="*/ 2147483647 h 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49"/>
                <a:gd name="T23" fmla="*/ 48 w 48"/>
                <a:gd name="T24" fmla="*/ 49 h 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49">
                  <a:moveTo>
                    <a:pt x="48" y="49"/>
                  </a:moveTo>
                  <a:lnTo>
                    <a:pt x="0" y="49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49"/>
                  </a:lnTo>
                  <a:close/>
                </a:path>
              </a:pathLst>
            </a:custGeom>
            <a:solidFill>
              <a:srgbClr val="FFD73C"/>
            </a:solidFill>
            <a:ln w="9525">
              <a:solidFill>
                <a:srgbClr val="FFD73C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" name="Freeform 31"/>
            <p:cNvSpPr>
              <a:spLocks/>
            </p:cNvSpPr>
            <p:nvPr/>
          </p:nvSpPr>
          <p:spPr bwMode="gray">
            <a:xfrm>
              <a:off x="6116638" y="4597400"/>
              <a:ext cx="76200" cy="76200"/>
            </a:xfrm>
            <a:custGeom>
              <a:avLst/>
              <a:gdLst>
                <a:gd name="T0" fmla="*/ 2147483647 w 48"/>
                <a:gd name="T1" fmla="*/ 2147483647 h 48"/>
                <a:gd name="T2" fmla="*/ 0 w 48"/>
                <a:gd name="T3" fmla="*/ 2147483647 h 48"/>
                <a:gd name="T4" fmla="*/ 0 w 48"/>
                <a:gd name="T5" fmla="*/ 0 h 48"/>
                <a:gd name="T6" fmla="*/ 2147483647 w 48"/>
                <a:gd name="T7" fmla="*/ 0 h 48"/>
                <a:gd name="T8" fmla="*/ 2147483647 w 48"/>
                <a:gd name="T9" fmla="*/ 2147483647 h 48"/>
                <a:gd name="T10" fmla="*/ 2147483647 w 48"/>
                <a:gd name="T11" fmla="*/ 2147483647 h 48"/>
                <a:gd name="T12" fmla="*/ 2147483647 w 48"/>
                <a:gd name="T13" fmla="*/ 2147483647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48"/>
                <a:gd name="T23" fmla="*/ 48 w 48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48">
                  <a:moveTo>
                    <a:pt x="48" y="48"/>
                  </a:moveTo>
                  <a:lnTo>
                    <a:pt x="0" y="48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48"/>
                  </a:lnTo>
                  <a:close/>
                </a:path>
              </a:pathLst>
            </a:custGeom>
            <a:solidFill>
              <a:srgbClr val="FFD73C"/>
            </a:solidFill>
            <a:ln w="9525">
              <a:solidFill>
                <a:srgbClr val="FFD73C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" name="Freeform 21"/>
            <p:cNvSpPr>
              <a:spLocks noChangeArrowheads="1"/>
            </p:cNvSpPr>
            <p:nvPr/>
          </p:nvSpPr>
          <p:spPr bwMode="gray">
            <a:xfrm flipH="1">
              <a:off x="3810000" y="4497388"/>
              <a:ext cx="649288" cy="1100137"/>
            </a:xfrm>
            <a:custGeom>
              <a:avLst/>
              <a:gdLst>
                <a:gd name="T0" fmla="*/ 2147483647 w 1172"/>
                <a:gd name="T1" fmla="*/ 0 h 851"/>
                <a:gd name="T2" fmla="*/ 0 w 1172"/>
                <a:gd name="T3" fmla="*/ 2147483647 h 851"/>
                <a:gd name="T4" fmla="*/ 0 60000 65536"/>
                <a:gd name="T5" fmla="*/ 0 60000 65536"/>
                <a:gd name="T6" fmla="*/ 0 w 1172"/>
                <a:gd name="T7" fmla="*/ 0 h 851"/>
                <a:gd name="T8" fmla="*/ 1172 w 1172"/>
                <a:gd name="T9" fmla="*/ 851 h 8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72" h="851">
                  <a:moveTo>
                    <a:pt x="1172" y="0"/>
                  </a:moveTo>
                  <a:cubicBezTo>
                    <a:pt x="1172" y="0"/>
                    <a:pt x="526" y="397"/>
                    <a:pt x="0" y="851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6" name="Freeform 22"/>
            <p:cNvSpPr>
              <a:spLocks noChangeArrowheads="1"/>
            </p:cNvSpPr>
            <p:nvPr/>
          </p:nvSpPr>
          <p:spPr bwMode="gray">
            <a:xfrm>
              <a:off x="5289550" y="4591050"/>
              <a:ext cx="890588" cy="1019175"/>
            </a:xfrm>
            <a:custGeom>
              <a:avLst/>
              <a:gdLst>
                <a:gd name="T0" fmla="*/ 2147483647 w 1760"/>
                <a:gd name="T1" fmla="*/ 0 h 1174"/>
                <a:gd name="T2" fmla="*/ 0 w 1760"/>
                <a:gd name="T3" fmla="*/ 2147483647 h 1174"/>
                <a:gd name="T4" fmla="*/ 0 60000 65536"/>
                <a:gd name="T5" fmla="*/ 0 60000 65536"/>
                <a:gd name="T6" fmla="*/ 0 w 1760"/>
                <a:gd name="T7" fmla="*/ 0 h 1174"/>
                <a:gd name="T8" fmla="*/ 1760 w 1760"/>
                <a:gd name="T9" fmla="*/ 1174 h 1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0" h="1174">
                  <a:moveTo>
                    <a:pt x="1760" y="0"/>
                  </a:moveTo>
                  <a:cubicBezTo>
                    <a:pt x="1760" y="0"/>
                    <a:pt x="789" y="492"/>
                    <a:pt x="0" y="1174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" name="Freeform 23"/>
            <p:cNvSpPr>
              <a:spLocks noChangeArrowheads="1"/>
            </p:cNvSpPr>
            <p:nvPr/>
          </p:nvSpPr>
          <p:spPr bwMode="gray">
            <a:xfrm>
              <a:off x="0" y="3602038"/>
              <a:ext cx="9144000" cy="1689100"/>
            </a:xfrm>
            <a:custGeom>
              <a:avLst/>
              <a:gdLst>
                <a:gd name="T0" fmla="*/ 0 w 5804"/>
                <a:gd name="T1" fmla="*/ 2147483647 h 1077"/>
                <a:gd name="T2" fmla="*/ 2147483647 w 5804"/>
                <a:gd name="T3" fmla="*/ 0 h 1077"/>
                <a:gd name="T4" fmla="*/ 0 60000 65536"/>
                <a:gd name="T5" fmla="*/ 0 60000 65536"/>
                <a:gd name="T6" fmla="*/ 0 w 5804"/>
                <a:gd name="T7" fmla="*/ 0 h 1077"/>
                <a:gd name="T8" fmla="*/ 5804 w 5804"/>
                <a:gd name="T9" fmla="*/ 1077 h 107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804" h="1077">
                  <a:moveTo>
                    <a:pt x="0" y="1077"/>
                  </a:moveTo>
                  <a:cubicBezTo>
                    <a:pt x="2373" y="533"/>
                    <a:pt x="5804" y="0"/>
                    <a:pt x="5804" y="0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8" name="Freeform 24"/>
            <p:cNvSpPr>
              <a:spLocks noChangeArrowheads="1"/>
            </p:cNvSpPr>
            <p:nvPr/>
          </p:nvSpPr>
          <p:spPr bwMode="gray">
            <a:xfrm>
              <a:off x="1431925" y="3975100"/>
              <a:ext cx="1666875" cy="1612900"/>
            </a:xfrm>
            <a:custGeom>
              <a:avLst/>
              <a:gdLst>
                <a:gd name="T0" fmla="*/ 0 w 1296"/>
                <a:gd name="T1" fmla="*/ 2147483647 h 572"/>
                <a:gd name="T2" fmla="*/ 2147483647 w 1296"/>
                <a:gd name="T3" fmla="*/ 0 h 572"/>
                <a:gd name="T4" fmla="*/ 0 60000 65536"/>
                <a:gd name="T5" fmla="*/ 0 60000 65536"/>
                <a:gd name="T6" fmla="*/ 0 w 1296"/>
                <a:gd name="T7" fmla="*/ 0 h 572"/>
                <a:gd name="T8" fmla="*/ 1296 w 1296"/>
                <a:gd name="T9" fmla="*/ 572 h 5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96" h="572">
                  <a:moveTo>
                    <a:pt x="0" y="572"/>
                  </a:moveTo>
                  <a:cubicBezTo>
                    <a:pt x="610" y="275"/>
                    <a:pt x="1296" y="0"/>
                    <a:pt x="1296" y="0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" name="Freeform 26"/>
            <p:cNvSpPr>
              <a:spLocks noChangeArrowheads="1"/>
            </p:cNvSpPr>
            <p:nvPr/>
          </p:nvSpPr>
          <p:spPr bwMode="gray">
            <a:xfrm>
              <a:off x="-15875" y="4135438"/>
              <a:ext cx="3711575" cy="1154112"/>
            </a:xfrm>
            <a:custGeom>
              <a:avLst/>
              <a:gdLst>
                <a:gd name="T0" fmla="*/ 0 w 2496"/>
                <a:gd name="T1" fmla="*/ 2147483647 h 804"/>
                <a:gd name="T2" fmla="*/ 2147483647 w 2496"/>
                <a:gd name="T3" fmla="*/ 0 h 804"/>
                <a:gd name="T4" fmla="*/ 0 60000 65536"/>
                <a:gd name="T5" fmla="*/ 0 60000 65536"/>
                <a:gd name="T6" fmla="*/ 0 w 2496"/>
                <a:gd name="T7" fmla="*/ 0 h 804"/>
                <a:gd name="T8" fmla="*/ 2496 w 2496"/>
                <a:gd name="T9" fmla="*/ 804 h 80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96" h="804">
                  <a:moveTo>
                    <a:pt x="0" y="804"/>
                  </a:moveTo>
                  <a:cubicBezTo>
                    <a:pt x="0" y="804"/>
                    <a:pt x="911" y="421"/>
                    <a:pt x="2496" y="0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" name="Freeform 28"/>
            <p:cNvSpPr>
              <a:spLocks/>
            </p:cNvSpPr>
            <p:nvPr/>
          </p:nvSpPr>
          <p:spPr bwMode="gray">
            <a:xfrm>
              <a:off x="3062288" y="3922713"/>
              <a:ext cx="76200" cy="79375"/>
            </a:xfrm>
            <a:custGeom>
              <a:avLst/>
              <a:gdLst>
                <a:gd name="T0" fmla="*/ 2147483647 w 48"/>
                <a:gd name="T1" fmla="*/ 2147483647 h 50"/>
                <a:gd name="T2" fmla="*/ 0 w 48"/>
                <a:gd name="T3" fmla="*/ 2147483647 h 50"/>
                <a:gd name="T4" fmla="*/ 0 w 48"/>
                <a:gd name="T5" fmla="*/ 0 h 50"/>
                <a:gd name="T6" fmla="*/ 2147483647 w 48"/>
                <a:gd name="T7" fmla="*/ 0 h 50"/>
                <a:gd name="T8" fmla="*/ 2147483647 w 48"/>
                <a:gd name="T9" fmla="*/ 2147483647 h 50"/>
                <a:gd name="T10" fmla="*/ 2147483647 w 48"/>
                <a:gd name="T11" fmla="*/ 2147483647 h 50"/>
                <a:gd name="T12" fmla="*/ 2147483647 w 48"/>
                <a:gd name="T13" fmla="*/ 2147483647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50"/>
                <a:gd name="T23" fmla="*/ 48 w 48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50">
                  <a:moveTo>
                    <a:pt x="48" y="50"/>
                  </a:moveTo>
                  <a:lnTo>
                    <a:pt x="0" y="50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50"/>
                  </a:lnTo>
                  <a:close/>
                </a:path>
              </a:pathLst>
            </a:custGeom>
            <a:solidFill>
              <a:srgbClr val="FFD73C"/>
            </a:solidFill>
            <a:ln w="9525">
              <a:solidFill>
                <a:srgbClr val="FFD73C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1" name="Freeform 29"/>
            <p:cNvSpPr>
              <a:spLocks/>
            </p:cNvSpPr>
            <p:nvPr/>
          </p:nvSpPr>
          <p:spPr bwMode="gray">
            <a:xfrm>
              <a:off x="2832100" y="4127500"/>
              <a:ext cx="76200" cy="76200"/>
            </a:xfrm>
            <a:custGeom>
              <a:avLst/>
              <a:gdLst>
                <a:gd name="T0" fmla="*/ 2147483647 w 48"/>
                <a:gd name="T1" fmla="*/ 2147483647 h 48"/>
                <a:gd name="T2" fmla="*/ 0 w 48"/>
                <a:gd name="T3" fmla="*/ 2147483647 h 48"/>
                <a:gd name="T4" fmla="*/ 0 w 48"/>
                <a:gd name="T5" fmla="*/ 0 h 48"/>
                <a:gd name="T6" fmla="*/ 2147483647 w 48"/>
                <a:gd name="T7" fmla="*/ 0 h 48"/>
                <a:gd name="T8" fmla="*/ 2147483647 w 48"/>
                <a:gd name="T9" fmla="*/ 2147483647 h 48"/>
                <a:gd name="T10" fmla="*/ 2147483647 w 48"/>
                <a:gd name="T11" fmla="*/ 2147483647 h 48"/>
                <a:gd name="T12" fmla="*/ 2147483647 w 48"/>
                <a:gd name="T13" fmla="*/ 2147483647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48"/>
                <a:gd name="T23" fmla="*/ 48 w 48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48">
                  <a:moveTo>
                    <a:pt x="48" y="48"/>
                  </a:moveTo>
                  <a:lnTo>
                    <a:pt x="0" y="48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48"/>
                  </a:lnTo>
                  <a:close/>
                </a:path>
              </a:pathLst>
            </a:custGeom>
            <a:solidFill>
              <a:srgbClr val="FFD73C"/>
            </a:solidFill>
            <a:ln w="9525">
              <a:solidFill>
                <a:srgbClr val="FFD73C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2" name="Freeform 22"/>
            <p:cNvSpPr>
              <a:spLocks noChangeArrowheads="1"/>
            </p:cNvSpPr>
            <p:nvPr/>
          </p:nvSpPr>
          <p:spPr bwMode="gray">
            <a:xfrm>
              <a:off x="3725863" y="2994025"/>
              <a:ext cx="1563687" cy="1117600"/>
            </a:xfrm>
            <a:custGeom>
              <a:avLst/>
              <a:gdLst>
                <a:gd name="T0" fmla="*/ 2147483647 w 1760"/>
                <a:gd name="T1" fmla="*/ 0 h 1174"/>
                <a:gd name="T2" fmla="*/ 0 w 1760"/>
                <a:gd name="T3" fmla="*/ 2147483647 h 1174"/>
                <a:gd name="T4" fmla="*/ 0 60000 65536"/>
                <a:gd name="T5" fmla="*/ 0 60000 65536"/>
                <a:gd name="T6" fmla="*/ 0 w 1760"/>
                <a:gd name="T7" fmla="*/ 0 h 1174"/>
                <a:gd name="T8" fmla="*/ 1760 w 1760"/>
                <a:gd name="T9" fmla="*/ 1174 h 1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0" h="1174">
                  <a:moveTo>
                    <a:pt x="1760" y="0"/>
                  </a:moveTo>
                  <a:cubicBezTo>
                    <a:pt x="1760" y="0"/>
                    <a:pt x="789" y="492"/>
                    <a:pt x="0" y="1174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3" name="Freeform 26"/>
            <p:cNvSpPr>
              <a:spLocks noChangeArrowheads="1"/>
            </p:cNvSpPr>
            <p:nvPr/>
          </p:nvSpPr>
          <p:spPr bwMode="gray">
            <a:xfrm flipH="1">
              <a:off x="2870200" y="4148138"/>
              <a:ext cx="439738" cy="1447800"/>
            </a:xfrm>
            <a:custGeom>
              <a:avLst/>
              <a:gdLst>
                <a:gd name="T0" fmla="*/ 2147483647 w 1760"/>
                <a:gd name="T1" fmla="*/ 0 h 1174"/>
                <a:gd name="T2" fmla="*/ 0 w 1760"/>
                <a:gd name="T3" fmla="*/ 2147483647 h 1174"/>
                <a:gd name="T4" fmla="*/ 0 60000 65536"/>
                <a:gd name="T5" fmla="*/ 0 60000 65536"/>
                <a:gd name="T6" fmla="*/ 0 w 1760"/>
                <a:gd name="T7" fmla="*/ 0 h 1174"/>
                <a:gd name="T8" fmla="*/ 1760 w 1760"/>
                <a:gd name="T9" fmla="*/ 1174 h 1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0" h="1174">
                  <a:moveTo>
                    <a:pt x="1760" y="0"/>
                  </a:moveTo>
                  <a:cubicBezTo>
                    <a:pt x="1760" y="0"/>
                    <a:pt x="789" y="492"/>
                    <a:pt x="0" y="1174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4" name="Freeform 22"/>
            <p:cNvSpPr>
              <a:spLocks noChangeArrowheads="1"/>
            </p:cNvSpPr>
            <p:nvPr/>
          </p:nvSpPr>
          <p:spPr bwMode="gray">
            <a:xfrm>
              <a:off x="3087688" y="2976563"/>
              <a:ext cx="2208212" cy="963612"/>
            </a:xfrm>
            <a:custGeom>
              <a:avLst/>
              <a:gdLst>
                <a:gd name="T0" fmla="*/ 2147483647 w 1760"/>
                <a:gd name="T1" fmla="*/ 0 h 1174"/>
                <a:gd name="T2" fmla="*/ 0 w 1760"/>
                <a:gd name="T3" fmla="*/ 2147483647 h 1174"/>
                <a:gd name="T4" fmla="*/ 0 60000 65536"/>
                <a:gd name="T5" fmla="*/ 0 60000 65536"/>
                <a:gd name="T6" fmla="*/ 0 w 1760"/>
                <a:gd name="T7" fmla="*/ 0 h 1174"/>
                <a:gd name="T8" fmla="*/ 1760 w 1760"/>
                <a:gd name="T9" fmla="*/ 1174 h 1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0" h="1174">
                  <a:moveTo>
                    <a:pt x="1760" y="0"/>
                  </a:moveTo>
                  <a:cubicBezTo>
                    <a:pt x="1760" y="0"/>
                    <a:pt x="789" y="492"/>
                    <a:pt x="0" y="1174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5" name="Freeform 22"/>
            <p:cNvSpPr>
              <a:spLocks noChangeArrowheads="1"/>
            </p:cNvSpPr>
            <p:nvPr/>
          </p:nvSpPr>
          <p:spPr bwMode="gray">
            <a:xfrm flipH="1">
              <a:off x="5295900" y="2973388"/>
              <a:ext cx="831850" cy="1636712"/>
            </a:xfrm>
            <a:custGeom>
              <a:avLst/>
              <a:gdLst>
                <a:gd name="T0" fmla="*/ 2147483647 w 1760"/>
                <a:gd name="T1" fmla="*/ 0 h 1174"/>
                <a:gd name="T2" fmla="*/ 0 w 1760"/>
                <a:gd name="T3" fmla="*/ 2147483647 h 1174"/>
                <a:gd name="T4" fmla="*/ 0 60000 65536"/>
                <a:gd name="T5" fmla="*/ 0 60000 65536"/>
                <a:gd name="T6" fmla="*/ 0 w 1760"/>
                <a:gd name="T7" fmla="*/ 0 h 1174"/>
                <a:gd name="T8" fmla="*/ 1760 w 1760"/>
                <a:gd name="T9" fmla="*/ 1174 h 1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0" h="1174">
                  <a:moveTo>
                    <a:pt x="1760" y="0"/>
                  </a:moveTo>
                  <a:cubicBezTo>
                    <a:pt x="1760" y="0"/>
                    <a:pt x="789" y="492"/>
                    <a:pt x="0" y="1174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6" name="Freeform 32"/>
            <p:cNvSpPr>
              <a:spLocks noChangeArrowheads="1"/>
            </p:cNvSpPr>
            <p:nvPr/>
          </p:nvSpPr>
          <p:spPr bwMode="gray">
            <a:xfrm>
              <a:off x="3179763" y="5075238"/>
              <a:ext cx="1016000" cy="531812"/>
            </a:xfrm>
            <a:custGeom>
              <a:avLst/>
              <a:gdLst>
                <a:gd name="T0" fmla="*/ 0 w 483"/>
                <a:gd name="T1" fmla="*/ 0 h 851"/>
                <a:gd name="T2" fmla="*/ 2147483647 w 483"/>
                <a:gd name="T3" fmla="*/ 2147483647 h 851"/>
                <a:gd name="T4" fmla="*/ 0 60000 65536"/>
                <a:gd name="T5" fmla="*/ 0 60000 65536"/>
                <a:gd name="T6" fmla="*/ 0 w 483"/>
                <a:gd name="T7" fmla="*/ 0 h 851"/>
                <a:gd name="T8" fmla="*/ 483 w 483"/>
                <a:gd name="T9" fmla="*/ 851 h 8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3" h="851">
                  <a:moveTo>
                    <a:pt x="0" y="0"/>
                  </a:moveTo>
                  <a:cubicBezTo>
                    <a:pt x="0" y="0"/>
                    <a:pt x="261" y="437"/>
                    <a:pt x="483" y="851"/>
                  </a:cubicBezTo>
                </a:path>
              </a:pathLst>
            </a:custGeom>
            <a:solidFill>
              <a:srgbClr val="FFFFFF"/>
            </a:solidFill>
            <a:ln w="9525">
              <a:solidFill>
                <a:srgbClr val="FFD73C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7" name="Freeform 32"/>
            <p:cNvSpPr>
              <a:spLocks noChangeArrowheads="1"/>
            </p:cNvSpPr>
            <p:nvPr/>
          </p:nvSpPr>
          <p:spPr bwMode="gray">
            <a:xfrm>
              <a:off x="3094038" y="3967163"/>
              <a:ext cx="676275" cy="520700"/>
            </a:xfrm>
            <a:custGeom>
              <a:avLst/>
              <a:gdLst>
                <a:gd name="T0" fmla="*/ 0 w 483"/>
                <a:gd name="T1" fmla="*/ 0 h 851"/>
                <a:gd name="T2" fmla="*/ 2147483647 w 483"/>
                <a:gd name="T3" fmla="*/ 2147483647 h 851"/>
                <a:gd name="T4" fmla="*/ 0 60000 65536"/>
                <a:gd name="T5" fmla="*/ 0 60000 65536"/>
                <a:gd name="T6" fmla="*/ 0 w 483"/>
                <a:gd name="T7" fmla="*/ 0 h 851"/>
                <a:gd name="T8" fmla="*/ 483 w 483"/>
                <a:gd name="T9" fmla="*/ 851 h 8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3" h="851">
                  <a:moveTo>
                    <a:pt x="0" y="0"/>
                  </a:moveTo>
                  <a:cubicBezTo>
                    <a:pt x="0" y="0"/>
                    <a:pt x="261" y="437"/>
                    <a:pt x="483" y="851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cxnSp>
          <p:nvCxnSpPr>
            <p:cNvPr id="28" name="Straight Connector 81"/>
            <p:cNvCxnSpPr>
              <a:cxnSpLocks noChangeShapeType="1"/>
            </p:cNvCxnSpPr>
            <p:nvPr/>
          </p:nvCxnSpPr>
          <p:spPr bwMode="auto">
            <a:xfrm>
              <a:off x="5782733" y="4576233"/>
              <a:ext cx="364067" cy="55034"/>
            </a:xfrm>
            <a:prstGeom prst="line">
              <a:avLst/>
            </a:pr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Freeform 32"/>
            <p:cNvSpPr>
              <a:spLocks noChangeArrowheads="1"/>
            </p:cNvSpPr>
            <p:nvPr/>
          </p:nvSpPr>
          <p:spPr bwMode="gray">
            <a:xfrm flipH="1">
              <a:off x="0" y="3954463"/>
              <a:ext cx="3086100" cy="279400"/>
            </a:xfrm>
            <a:custGeom>
              <a:avLst/>
              <a:gdLst>
                <a:gd name="T0" fmla="*/ 0 w 483"/>
                <a:gd name="T1" fmla="*/ 0 h 851"/>
                <a:gd name="T2" fmla="*/ 2147483647 w 483"/>
                <a:gd name="T3" fmla="*/ 2147483647 h 851"/>
                <a:gd name="T4" fmla="*/ 0 60000 65536"/>
                <a:gd name="T5" fmla="*/ 0 60000 65536"/>
                <a:gd name="T6" fmla="*/ 0 w 483"/>
                <a:gd name="T7" fmla="*/ 0 h 851"/>
                <a:gd name="T8" fmla="*/ 483 w 483"/>
                <a:gd name="T9" fmla="*/ 851 h 8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3" h="851">
                  <a:moveTo>
                    <a:pt x="0" y="0"/>
                  </a:moveTo>
                  <a:cubicBezTo>
                    <a:pt x="0" y="0"/>
                    <a:pt x="261" y="437"/>
                    <a:pt x="483" y="851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0" name="Freeform 32"/>
            <p:cNvSpPr>
              <a:spLocks noChangeArrowheads="1"/>
            </p:cNvSpPr>
            <p:nvPr/>
          </p:nvSpPr>
          <p:spPr bwMode="gray">
            <a:xfrm>
              <a:off x="3057525" y="3960813"/>
              <a:ext cx="2733675" cy="615950"/>
            </a:xfrm>
            <a:custGeom>
              <a:avLst/>
              <a:gdLst>
                <a:gd name="T0" fmla="*/ 0 w 483"/>
                <a:gd name="T1" fmla="*/ 0 h 851"/>
                <a:gd name="T2" fmla="*/ 2147483647 w 483"/>
                <a:gd name="T3" fmla="*/ 2147483647 h 851"/>
                <a:gd name="T4" fmla="*/ 0 60000 65536"/>
                <a:gd name="T5" fmla="*/ 0 60000 65536"/>
                <a:gd name="T6" fmla="*/ 0 w 483"/>
                <a:gd name="T7" fmla="*/ 0 h 851"/>
                <a:gd name="T8" fmla="*/ 483 w 483"/>
                <a:gd name="T9" fmla="*/ 851 h 8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3" h="851">
                  <a:moveTo>
                    <a:pt x="0" y="0"/>
                  </a:moveTo>
                  <a:cubicBezTo>
                    <a:pt x="0" y="0"/>
                    <a:pt x="261" y="437"/>
                    <a:pt x="483" y="851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1" name="Freeform 32"/>
            <p:cNvSpPr>
              <a:spLocks noChangeArrowheads="1"/>
            </p:cNvSpPr>
            <p:nvPr/>
          </p:nvSpPr>
          <p:spPr bwMode="gray">
            <a:xfrm flipH="1">
              <a:off x="2598738" y="4521200"/>
              <a:ext cx="1195387" cy="1084263"/>
            </a:xfrm>
            <a:custGeom>
              <a:avLst/>
              <a:gdLst>
                <a:gd name="T0" fmla="*/ 0 w 483"/>
                <a:gd name="T1" fmla="*/ 0 h 851"/>
                <a:gd name="T2" fmla="*/ 2147483647 w 483"/>
                <a:gd name="T3" fmla="*/ 2147483647 h 851"/>
                <a:gd name="T4" fmla="*/ 0 60000 65536"/>
                <a:gd name="T5" fmla="*/ 0 60000 65536"/>
                <a:gd name="T6" fmla="*/ 0 w 483"/>
                <a:gd name="T7" fmla="*/ 0 h 851"/>
                <a:gd name="T8" fmla="*/ 483 w 483"/>
                <a:gd name="T9" fmla="*/ 851 h 8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3" h="851">
                  <a:moveTo>
                    <a:pt x="0" y="0"/>
                  </a:moveTo>
                  <a:cubicBezTo>
                    <a:pt x="0" y="0"/>
                    <a:pt x="261" y="437"/>
                    <a:pt x="483" y="851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2" name="Freeform 32"/>
            <p:cNvSpPr>
              <a:spLocks noChangeArrowheads="1"/>
            </p:cNvSpPr>
            <p:nvPr/>
          </p:nvSpPr>
          <p:spPr bwMode="gray">
            <a:xfrm>
              <a:off x="3733800" y="4095750"/>
              <a:ext cx="69850" cy="431800"/>
            </a:xfrm>
            <a:custGeom>
              <a:avLst/>
              <a:gdLst>
                <a:gd name="T0" fmla="*/ 0 w 483"/>
                <a:gd name="T1" fmla="*/ 0 h 851"/>
                <a:gd name="T2" fmla="*/ 2147483647 w 483"/>
                <a:gd name="T3" fmla="*/ 2147483647 h 851"/>
                <a:gd name="T4" fmla="*/ 0 60000 65536"/>
                <a:gd name="T5" fmla="*/ 0 60000 65536"/>
                <a:gd name="T6" fmla="*/ 0 w 483"/>
                <a:gd name="T7" fmla="*/ 0 h 851"/>
                <a:gd name="T8" fmla="*/ 483 w 483"/>
                <a:gd name="T9" fmla="*/ 851 h 8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3" h="851">
                  <a:moveTo>
                    <a:pt x="0" y="0"/>
                  </a:moveTo>
                  <a:cubicBezTo>
                    <a:pt x="0" y="0"/>
                    <a:pt x="261" y="437"/>
                    <a:pt x="483" y="851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3" name="Freeform 22"/>
            <p:cNvSpPr>
              <a:spLocks noChangeArrowheads="1"/>
            </p:cNvSpPr>
            <p:nvPr/>
          </p:nvSpPr>
          <p:spPr bwMode="gray">
            <a:xfrm>
              <a:off x="2592388" y="3957638"/>
              <a:ext cx="514350" cy="1201737"/>
            </a:xfrm>
            <a:custGeom>
              <a:avLst/>
              <a:gdLst>
                <a:gd name="T0" fmla="*/ 2147483647 w 1760"/>
                <a:gd name="T1" fmla="*/ 0 h 1174"/>
                <a:gd name="T2" fmla="*/ 0 w 1760"/>
                <a:gd name="T3" fmla="*/ 2147483647 h 1174"/>
                <a:gd name="T4" fmla="*/ 0 60000 65536"/>
                <a:gd name="T5" fmla="*/ 0 60000 65536"/>
                <a:gd name="T6" fmla="*/ 0 w 1760"/>
                <a:gd name="T7" fmla="*/ 0 h 1174"/>
                <a:gd name="T8" fmla="*/ 1760 w 1760"/>
                <a:gd name="T9" fmla="*/ 1174 h 1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0" h="1174">
                  <a:moveTo>
                    <a:pt x="1760" y="0"/>
                  </a:moveTo>
                  <a:cubicBezTo>
                    <a:pt x="1760" y="0"/>
                    <a:pt x="789" y="492"/>
                    <a:pt x="0" y="1174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4" name="Freeform 32"/>
            <p:cNvSpPr>
              <a:spLocks noChangeArrowheads="1"/>
            </p:cNvSpPr>
            <p:nvPr/>
          </p:nvSpPr>
          <p:spPr bwMode="gray">
            <a:xfrm flipH="1" flipV="1">
              <a:off x="5297488" y="2989263"/>
              <a:ext cx="3846512" cy="1893887"/>
            </a:xfrm>
            <a:custGeom>
              <a:avLst/>
              <a:gdLst>
                <a:gd name="T0" fmla="*/ 0 w 483"/>
                <a:gd name="T1" fmla="*/ 0 h 851"/>
                <a:gd name="T2" fmla="*/ 2147483647 w 483"/>
                <a:gd name="T3" fmla="*/ 2147483647 h 851"/>
                <a:gd name="T4" fmla="*/ 0 60000 65536"/>
                <a:gd name="T5" fmla="*/ 0 60000 65536"/>
                <a:gd name="T6" fmla="*/ 0 w 483"/>
                <a:gd name="T7" fmla="*/ 0 h 851"/>
                <a:gd name="T8" fmla="*/ 483 w 483"/>
                <a:gd name="T9" fmla="*/ 851 h 8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3" h="851">
                  <a:moveTo>
                    <a:pt x="0" y="0"/>
                  </a:moveTo>
                  <a:cubicBezTo>
                    <a:pt x="0" y="0"/>
                    <a:pt x="261" y="437"/>
                    <a:pt x="483" y="851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5" name="Freeform 32"/>
            <p:cNvSpPr>
              <a:spLocks noChangeArrowheads="1"/>
            </p:cNvSpPr>
            <p:nvPr/>
          </p:nvSpPr>
          <p:spPr bwMode="gray">
            <a:xfrm flipH="1" flipV="1">
              <a:off x="6146800" y="4635500"/>
              <a:ext cx="2997200" cy="622300"/>
            </a:xfrm>
            <a:custGeom>
              <a:avLst/>
              <a:gdLst>
                <a:gd name="T0" fmla="*/ 0 w 483"/>
                <a:gd name="T1" fmla="*/ 0 h 851"/>
                <a:gd name="T2" fmla="*/ 2147483647 w 483"/>
                <a:gd name="T3" fmla="*/ 2147483647 h 851"/>
                <a:gd name="T4" fmla="*/ 0 60000 65536"/>
                <a:gd name="T5" fmla="*/ 0 60000 65536"/>
                <a:gd name="T6" fmla="*/ 0 w 483"/>
                <a:gd name="T7" fmla="*/ 0 h 851"/>
                <a:gd name="T8" fmla="*/ 483 w 483"/>
                <a:gd name="T9" fmla="*/ 851 h 8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3" h="851">
                  <a:moveTo>
                    <a:pt x="0" y="0"/>
                  </a:moveTo>
                  <a:cubicBezTo>
                    <a:pt x="0" y="0"/>
                    <a:pt x="261" y="437"/>
                    <a:pt x="483" y="851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gray">
            <a:xfrm>
              <a:off x="0" y="5607050"/>
              <a:ext cx="9144000" cy="12509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D73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7" name="Rectangle 13" descr="Logo_EU_couv"/>
            <p:cNvSpPr>
              <a:spLocks noChangeArrowheads="1"/>
            </p:cNvSpPr>
            <p:nvPr/>
          </p:nvSpPr>
          <p:spPr bwMode="gray">
            <a:xfrm>
              <a:off x="346075" y="5770563"/>
              <a:ext cx="1350963" cy="1012825"/>
            </a:xfrm>
            <a:prstGeom prst="rect">
              <a:avLst/>
            </a:prstGeom>
            <a:blipFill dpi="0" rotWithShape="0">
              <a:blip r:embed="rId2" cstate="screen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D73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8" name="Rectangle 14" descr="Logo_Urbact_couv"/>
            <p:cNvSpPr>
              <a:spLocks noChangeArrowheads="1"/>
            </p:cNvSpPr>
            <p:nvPr/>
          </p:nvSpPr>
          <p:spPr bwMode="gray">
            <a:xfrm>
              <a:off x="6302375" y="5654675"/>
              <a:ext cx="2605088" cy="1158875"/>
            </a:xfrm>
            <a:prstGeom prst="rect">
              <a:avLst/>
            </a:prstGeom>
            <a:blipFill dpi="0" rotWithShape="0">
              <a:blip r:embed="rId3" cstate="screen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FFD73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9" name="Freeform 22"/>
            <p:cNvSpPr>
              <a:spLocks noChangeArrowheads="1"/>
            </p:cNvSpPr>
            <p:nvPr/>
          </p:nvSpPr>
          <p:spPr bwMode="gray">
            <a:xfrm flipH="1">
              <a:off x="0" y="3429000"/>
              <a:ext cx="3124200" cy="2176463"/>
            </a:xfrm>
            <a:custGeom>
              <a:avLst/>
              <a:gdLst>
                <a:gd name="T0" fmla="*/ 2147483647 w 1760"/>
                <a:gd name="T1" fmla="*/ 0 h 1174"/>
                <a:gd name="T2" fmla="*/ 0 w 1760"/>
                <a:gd name="T3" fmla="*/ 2147483647 h 1174"/>
                <a:gd name="T4" fmla="*/ 0 60000 65536"/>
                <a:gd name="T5" fmla="*/ 0 60000 65536"/>
                <a:gd name="T6" fmla="*/ 0 w 1760"/>
                <a:gd name="T7" fmla="*/ 0 h 1174"/>
                <a:gd name="T8" fmla="*/ 1760 w 1760"/>
                <a:gd name="T9" fmla="*/ 1174 h 1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60" h="1174">
                  <a:moveTo>
                    <a:pt x="1760" y="0"/>
                  </a:moveTo>
                  <a:cubicBezTo>
                    <a:pt x="1760" y="0"/>
                    <a:pt x="789" y="492"/>
                    <a:pt x="0" y="1174"/>
                  </a:cubicBezTo>
                </a:path>
              </a:pathLst>
            </a:custGeom>
            <a:noFill/>
            <a:ln w="9525">
              <a:solidFill>
                <a:srgbClr val="FFD73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pic>
        <p:nvPicPr>
          <p:cNvPr id="40" name="Picture 43" descr="esimec logo colour.jpg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863" y="5883275"/>
            <a:ext cx="16446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3600"/>
            <a:ext cx="6954899" cy="1470025"/>
          </a:xfrm>
        </p:spPr>
        <p:txBody>
          <a:bodyPr/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263" y="931320"/>
            <a:ext cx="6669818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004593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9D281D-458F-EB43-B7E3-7EA62763DC7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418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1614"/>
            <a:ext cx="8229600" cy="4654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3D64F-3FA3-014C-918F-684C55B8950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75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2E651-6C30-1B43-AB4C-A4A91CD75D3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56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51ED0-422B-154B-A783-60A58B547B0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95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811AF-0A95-E147-97D1-0B164E3F615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645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theme" Target="../theme/them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t 6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677321300"/>
              </p:ext>
            </p:extLst>
          </p:nvPr>
        </p:nvGraphicFramePr>
        <p:xfrm>
          <a:off x="7111421" y="5600700"/>
          <a:ext cx="1925075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r:id="rId5" imgW="9723810" imgH="4315427" progId="">
                  <p:embed/>
                </p:oleObj>
              </mc:Choice>
              <mc:Fallback>
                <p:oleObj r:id="rId5" imgW="9723810" imgH="4315427" progId="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5914" t="10101" r="5098" b="10101"/>
                      <a:stretch>
                        <a:fillRect/>
                      </a:stretch>
                    </p:blipFill>
                    <p:spPr bwMode="auto">
                      <a:xfrm>
                        <a:off x="7111421" y="5600700"/>
                        <a:ext cx="1925075" cy="7920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age 10"/>
          <p:cNvPicPr>
            <a:picLocks noChangeAspect="1" noChangeArrowheads="1"/>
          </p:cNvPicPr>
          <p:nvPr userDrawn="1"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27"/>
          <a:stretch/>
        </p:blipFill>
        <p:spPr bwMode="auto">
          <a:xfrm>
            <a:off x="1" y="5517232"/>
            <a:ext cx="1162050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Alison\Documents\My Dropbox\AES\PROJ\Barnsley\Communications\TechTown Assets\Logos\Blue\techtown-logo.jpg"/>
          <p:cNvPicPr>
            <a:picLocks noChangeAspect="1" noChangeArrowheads="1"/>
          </p:cNvPicPr>
          <p:nvPr userDrawn="1"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1431904" y="5684222"/>
            <a:ext cx="1699936" cy="4810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73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9375"/>
            <a:ext cx="8229600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EF122E-22F0-304E-A94B-A3D3B2A32D00}" type="slidenum">
              <a:rPr lang="en-GB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31" name="Picture 1" descr="star map strip.png"/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59438"/>
            <a:ext cx="9144000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8036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60363" indent="-360363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charset="0"/>
        <a:buChar char="§"/>
        <a:defRPr sz="3200">
          <a:solidFill>
            <a:srgbClr val="004593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Lucida Grande" charset="0"/>
        <a:buChar char="–"/>
        <a:defRPr sz="2800">
          <a:solidFill>
            <a:srgbClr val="004593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charset="0"/>
        <a:buChar char="§"/>
        <a:defRPr sz="2400">
          <a:solidFill>
            <a:srgbClr val="004593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charset="0"/>
        <a:buChar char="§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charset="0"/>
        <a:buChar char="§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135" y="1312019"/>
            <a:ext cx="5018137" cy="4925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1331640" y="4131992"/>
            <a:ext cx="64807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err="1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Fifth</a:t>
            </a:r>
            <a:r>
              <a:rPr lang="fr-FR" sz="28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Transnational Event</a:t>
            </a:r>
          </a:p>
          <a:p>
            <a:pPr algn="ctr"/>
            <a:r>
              <a:rPr lang="fr-FR" sz="28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Gävle – March 2017</a:t>
            </a:r>
          </a:p>
        </p:txBody>
      </p:sp>
      <p:pic>
        <p:nvPicPr>
          <p:cNvPr id="2" name="Picture 2" descr="C:\Users\Alison\Documents\My Dropbox\AES\PROJ\Barnsley\Communications\TechTown Assets\Logos\Blue\techtown-logo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899592" y="1755728"/>
            <a:ext cx="7358112" cy="20823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674771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404664"/>
            <a:ext cx="47298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 Key Question</a:t>
            </a:r>
            <a:endParaRPr lang="fr-FR" sz="3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62880" y="98985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15616" y="1916832"/>
            <a:ext cx="68407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tx2"/>
                </a:solidFill>
                <a:ea typeface="Calibri"/>
                <a:cs typeface="Times New Roman"/>
              </a:rPr>
              <a:t>What does your city do – or plan to do – to grow jobs through the digital transformation of existing businesses?</a:t>
            </a:r>
            <a:endParaRPr lang="en-GB" sz="4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771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135" y="1312019"/>
            <a:ext cx="5018137" cy="4925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1"/>
          <p:cNvSpPr txBox="1"/>
          <p:nvPr/>
        </p:nvSpPr>
        <p:spPr>
          <a:xfrm>
            <a:off x="539552" y="385500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Linked</a:t>
            </a:r>
            <a:r>
              <a:rPr lang="fr-FR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questions….</a:t>
            </a:r>
            <a:endParaRPr lang="fr-FR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gray">
          <a:xfrm>
            <a:off x="1043608" y="1196752"/>
            <a:ext cx="7239000" cy="467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49238" indent="-24923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SzPct val="160000"/>
              <a:buFont typeface="Wingdings" charset="0"/>
              <a:buNone/>
            </a:pPr>
            <a:endParaRPr lang="es-ES_tradnl" sz="2000" dirty="0"/>
          </a:p>
          <a:p>
            <a:pPr>
              <a:spcBef>
                <a:spcPct val="20000"/>
              </a:spcBef>
              <a:buSzPct val="160000"/>
              <a:buFontTx/>
              <a:buChar char="›"/>
            </a:pPr>
            <a:endParaRPr lang="fr-FR" sz="2000" dirty="0">
              <a:solidFill>
                <a:schemeClr val="bg2"/>
              </a:solidFill>
            </a:endParaRPr>
          </a:p>
          <a:p>
            <a:pPr>
              <a:spcBef>
                <a:spcPct val="20000"/>
              </a:spcBef>
              <a:buSzPct val="160000"/>
              <a:buFontTx/>
              <a:buChar char="›"/>
            </a:pPr>
            <a:endParaRPr lang="fr-FR" sz="2000" dirty="0">
              <a:solidFill>
                <a:schemeClr val="bg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9552" y="1412776"/>
            <a:ext cx="77768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indent="-271463">
              <a:buClr>
                <a:srgbClr val="C000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2"/>
                </a:solidFill>
              </a:rPr>
              <a:t>What can cities do to support digital transformation of traditional industry and existing businesses? </a:t>
            </a:r>
          </a:p>
          <a:p>
            <a:pPr marL="271463" indent="-271463">
              <a:buClr>
                <a:srgbClr val="C000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2"/>
                </a:solidFill>
              </a:rPr>
              <a:t>How can they ensure that 'digital' is an opportunity (and improves productivity) and not a threat to existing industry?</a:t>
            </a:r>
          </a:p>
          <a:p>
            <a:pPr marL="271463" indent="-271463">
              <a:buClr>
                <a:srgbClr val="C000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2"/>
                </a:solidFill>
              </a:rPr>
              <a:t>What is the role of cluster policy? </a:t>
            </a:r>
          </a:p>
          <a:p>
            <a:pPr marL="271463" indent="-271463">
              <a:buClr>
                <a:srgbClr val="C000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2"/>
                </a:solidFill>
              </a:rPr>
              <a:t>How can cities help / motivate traditional small businesses to digitalise?</a:t>
            </a:r>
          </a:p>
          <a:p>
            <a:pPr marL="271463" indent="-271463">
              <a:buClr>
                <a:srgbClr val="C000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2"/>
                </a:solidFill>
              </a:rPr>
              <a:t>When can we say a company has gone through digital transformation?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2280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7" descr="questionmark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913" y="1951038"/>
            <a:ext cx="676275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5" name="Picture 26" descr="questionmark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310063"/>
            <a:ext cx="676275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6" name="Picture 24" descr="questionmark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163" y="3622675"/>
            <a:ext cx="17526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7" name="Picture 22" descr="questionmark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838" y="0"/>
            <a:ext cx="1592262" cy="266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8" name="Picture 21" descr="questionmark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7825" y="3035300"/>
            <a:ext cx="898525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9" name="Picture 3" descr="questionmark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8" y="215900"/>
            <a:ext cx="1752600" cy="351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78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GB" sz="4400" b="1" dirty="0" smtClean="0">
                <a:solidFill>
                  <a:srgbClr val="F9B12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Question time</a:t>
            </a:r>
            <a:endParaRPr lang="en-GB" sz="4400" b="1" dirty="0">
              <a:solidFill>
                <a:srgbClr val="F9B123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9881" name="TextBox 4"/>
          <p:cNvSpPr txBox="1">
            <a:spLocks noChangeArrowheads="1"/>
          </p:cNvSpPr>
          <p:nvPr/>
        </p:nvSpPr>
        <p:spPr bwMode="auto">
          <a:xfrm>
            <a:off x="504825" y="2925763"/>
            <a:ext cx="3694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GB" altLang="en-US" sz="2800">
                <a:solidFill>
                  <a:srgbClr val="FFD73C"/>
                </a:solidFill>
                <a:cs typeface="Arial" pitchFamily="34" charset="0"/>
              </a:rPr>
              <a:t>L'heure des questions</a:t>
            </a:r>
          </a:p>
        </p:txBody>
      </p:sp>
      <p:sp>
        <p:nvSpPr>
          <p:cNvPr id="79882" name="TextBox 5"/>
          <p:cNvSpPr txBox="1">
            <a:spLocks noChangeArrowheads="1"/>
          </p:cNvSpPr>
          <p:nvPr/>
        </p:nvSpPr>
        <p:spPr bwMode="auto">
          <a:xfrm>
            <a:off x="4011613" y="2838450"/>
            <a:ext cx="3933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GB" altLang="en-US">
                <a:solidFill>
                  <a:srgbClr val="595959"/>
                </a:solidFill>
                <a:cs typeface="Arial" pitchFamily="34" charset="0"/>
              </a:rPr>
              <a:t>Doba vyhrazená pro otázky</a:t>
            </a:r>
          </a:p>
        </p:txBody>
      </p:sp>
      <p:sp>
        <p:nvSpPr>
          <p:cNvPr id="79883" name="TextBox 6"/>
          <p:cNvSpPr txBox="1">
            <a:spLocks noChangeArrowheads="1"/>
          </p:cNvSpPr>
          <p:nvPr/>
        </p:nvSpPr>
        <p:spPr bwMode="auto">
          <a:xfrm>
            <a:off x="5697538" y="2181225"/>
            <a:ext cx="3313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GB" altLang="en-US" sz="2800">
                <a:solidFill>
                  <a:srgbClr val="FFD73C"/>
                </a:solidFill>
                <a:cs typeface="Arial" pitchFamily="34" charset="0"/>
              </a:rPr>
              <a:t>Turno de preguntas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1038" y="3733800"/>
            <a:ext cx="2817812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n-GB" sz="4400" b="1" dirty="0" err="1">
                <a:solidFill>
                  <a:srgbClr val="F9B12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ea typeface="ＭＳ Ｐゴシック" charset="0"/>
                <a:cs typeface="Arial"/>
              </a:rPr>
              <a:t>Spørgetid</a:t>
            </a:r>
            <a:endParaRPr lang="en-GB" sz="4400" b="1" dirty="0">
              <a:solidFill>
                <a:srgbClr val="F9B123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79885" name="TextBox 8"/>
          <p:cNvSpPr txBox="1">
            <a:spLocks noChangeArrowheads="1"/>
          </p:cNvSpPr>
          <p:nvPr/>
        </p:nvSpPr>
        <p:spPr bwMode="auto">
          <a:xfrm>
            <a:off x="3367088" y="4129088"/>
            <a:ext cx="2460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GB" altLang="en-US" sz="3200">
                <a:solidFill>
                  <a:srgbClr val="FFD73C"/>
                </a:solidFill>
                <a:cs typeface="Arial" pitchFamily="34" charset="0"/>
              </a:rPr>
              <a:t>vragenuurtje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68825" y="4641850"/>
            <a:ext cx="2441575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n-GB" sz="4400" b="1" dirty="0" err="1">
                <a:solidFill>
                  <a:srgbClr val="F9B12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ea typeface="ＭＳ Ｐゴシック" charset="0"/>
                <a:cs typeface="Arial"/>
              </a:rPr>
              <a:t>Infotund</a:t>
            </a:r>
            <a:endParaRPr lang="en-GB" sz="4400" b="1" dirty="0">
              <a:solidFill>
                <a:srgbClr val="F9B123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56188" y="3386138"/>
            <a:ext cx="3227387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n-GB" sz="4400" b="1" dirty="0" err="1">
                <a:solidFill>
                  <a:srgbClr val="F9B12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ea typeface="ＭＳ Ｐゴシック" charset="0"/>
                <a:cs typeface="Arial"/>
              </a:rPr>
              <a:t>Kyselytunti</a:t>
            </a:r>
            <a:endParaRPr lang="en-GB" sz="4400" b="1" dirty="0">
              <a:solidFill>
                <a:srgbClr val="F9B123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79888" name="TextBox 11"/>
          <p:cNvSpPr txBox="1">
            <a:spLocks noChangeArrowheads="1"/>
          </p:cNvSpPr>
          <p:nvPr/>
        </p:nvSpPr>
        <p:spPr bwMode="auto">
          <a:xfrm>
            <a:off x="1131888" y="1811338"/>
            <a:ext cx="38534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2800" dirty="0" smtClean="0">
                <a:solidFill>
                  <a:srgbClr val="595959"/>
                </a:solidFill>
                <a:cs typeface="Arial" pitchFamily="34" charset="0"/>
              </a:rPr>
              <a:t>H </a:t>
            </a:r>
            <a:r>
              <a:rPr lang="el-GR" altLang="en-US" sz="2800" dirty="0" smtClean="0">
                <a:solidFill>
                  <a:srgbClr val="595959"/>
                </a:solidFill>
                <a:cs typeface="Arial" pitchFamily="34" charset="0"/>
              </a:rPr>
              <a:t>ώρα </a:t>
            </a:r>
            <a:r>
              <a:rPr lang="el-GR" altLang="en-US" sz="2800" dirty="0">
                <a:solidFill>
                  <a:srgbClr val="595959"/>
                </a:solidFill>
                <a:cs typeface="Arial" pitchFamily="34" charset="0"/>
              </a:rPr>
              <a:t>των ερωτήσεων</a:t>
            </a:r>
          </a:p>
        </p:txBody>
      </p:sp>
      <p:sp>
        <p:nvSpPr>
          <p:cNvPr id="79889" name="TextBox 12"/>
          <p:cNvSpPr txBox="1">
            <a:spLocks noChangeArrowheads="1"/>
          </p:cNvSpPr>
          <p:nvPr/>
        </p:nvSpPr>
        <p:spPr bwMode="auto">
          <a:xfrm>
            <a:off x="5124450" y="1663700"/>
            <a:ext cx="3122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3200" b="1">
                <a:solidFill>
                  <a:srgbClr val="004699"/>
                </a:solidFill>
                <a:cs typeface="Arial" pitchFamily="34" charset="0"/>
              </a:rPr>
              <a:t>Kérdések órája</a:t>
            </a:r>
          </a:p>
        </p:txBody>
      </p:sp>
      <p:sp>
        <p:nvSpPr>
          <p:cNvPr id="79890" name="TextBox 13"/>
          <p:cNvSpPr txBox="1">
            <a:spLocks noChangeArrowheads="1"/>
          </p:cNvSpPr>
          <p:nvPr/>
        </p:nvSpPr>
        <p:spPr bwMode="auto">
          <a:xfrm>
            <a:off x="3200400" y="1190625"/>
            <a:ext cx="32575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3200" b="1" dirty="0" err="1">
                <a:solidFill>
                  <a:srgbClr val="004699"/>
                </a:solidFill>
                <a:cs typeface="Arial" pitchFamily="34" charset="0"/>
              </a:rPr>
              <a:t>Jautājumu</a:t>
            </a:r>
            <a:r>
              <a:rPr lang="en-US" altLang="en-US" sz="3200" b="1" dirty="0">
                <a:solidFill>
                  <a:srgbClr val="004699"/>
                </a:solidFill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rgbClr val="004699"/>
                </a:solidFill>
                <a:cs typeface="Arial" pitchFamily="34" charset="0"/>
              </a:rPr>
              <a:t>laiks</a:t>
            </a:r>
            <a:endParaRPr lang="en-US" altLang="en-US" sz="3200" b="1" dirty="0">
              <a:solidFill>
                <a:srgbClr val="004699"/>
              </a:solidFill>
              <a:cs typeface="Arial" pitchFamily="34" charset="0"/>
            </a:endParaRPr>
          </a:p>
        </p:txBody>
      </p:sp>
      <p:sp>
        <p:nvSpPr>
          <p:cNvPr id="79891" name="TextBox 14"/>
          <p:cNvSpPr txBox="1">
            <a:spLocks noChangeArrowheads="1"/>
          </p:cNvSpPr>
          <p:nvPr/>
        </p:nvSpPr>
        <p:spPr bwMode="auto">
          <a:xfrm>
            <a:off x="2998788" y="333375"/>
            <a:ext cx="2717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>
                <a:solidFill>
                  <a:srgbClr val="FFE580"/>
                </a:solidFill>
                <a:cs typeface="Arial" pitchFamily="34" charset="0"/>
              </a:rPr>
              <a:t>Czas na zapytania</a:t>
            </a:r>
          </a:p>
        </p:txBody>
      </p:sp>
      <p:sp>
        <p:nvSpPr>
          <p:cNvPr id="79892" name="TextBox 15"/>
          <p:cNvSpPr txBox="1">
            <a:spLocks noChangeArrowheads="1"/>
          </p:cNvSpPr>
          <p:nvPr/>
        </p:nvSpPr>
        <p:spPr bwMode="auto">
          <a:xfrm>
            <a:off x="4324350" y="795338"/>
            <a:ext cx="30241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2800">
                <a:solidFill>
                  <a:srgbClr val="FFD73C"/>
                </a:solidFill>
                <a:cs typeface="Arial" pitchFamily="34" charset="0"/>
              </a:rPr>
              <a:t>Klausimų valanda</a:t>
            </a:r>
          </a:p>
        </p:txBody>
      </p:sp>
      <p:sp>
        <p:nvSpPr>
          <p:cNvPr id="79893" name="TextBox 16"/>
          <p:cNvSpPr txBox="1">
            <a:spLocks noChangeArrowheads="1"/>
          </p:cNvSpPr>
          <p:nvPr/>
        </p:nvSpPr>
        <p:spPr bwMode="auto">
          <a:xfrm>
            <a:off x="69850" y="4498975"/>
            <a:ext cx="31432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2800">
                <a:solidFill>
                  <a:srgbClr val="FFD73C"/>
                </a:solidFill>
                <a:cs typeface="Arial" pitchFamily="34" charset="0"/>
              </a:rPr>
              <a:t>Questão de tempo</a:t>
            </a:r>
          </a:p>
        </p:txBody>
      </p:sp>
      <p:sp>
        <p:nvSpPr>
          <p:cNvPr id="79894" name="TextBox 17"/>
          <p:cNvSpPr txBox="1">
            <a:spLocks noChangeArrowheads="1"/>
          </p:cNvSpPr>
          <p:nvPr/>
        </p:nvSpPr>
        <p:spPr bwMode="auto">
          <a:xfrm>
            <a:off x="1998663" y="4889500"/>
            <a:ext cx="2479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>
                <a:solidFill>
                  <a:srgbClr val="595959"/>
                </a:solidFill>
                <a:cs typeface="Arial" pitchFamily="34" charset="0"/>
              </a:rPr>
              <a:t>Ora interpelărilor</a:t>
            </a:r>
          </a:p>
        </p:txBody>
      </p:sp>
      <p:sp>
        <p:nvSpPr>
          <p:cNvPr id="79895" name="TextBox 18"/>
          <p:cNvSpPr txBox="1">
            <a:spLocks noChangeArrowheads="1"/>
          </p:cNvSpPr>
          <p:nvPr/>
        </p:nvSpPr>
        <p:spPr bwMode="auto">
          <a:xfrm>
            <a:off x="5697538" y="4270375"/>
            <a:ext cx="2984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3200" b="1">
                <a:solidFill>
                  <a:srgbClr val="004699"/>
                </a:solidFill>
                <a:cs typeface="Arial" pitchFamily="34" charset="0"/>
              </a:rPr>
              <a:t>Hodina otázok</a:t>
            </a:r>
          </a:p>
        </p:txBody>
      </p:sp>
      <p:sp>
        <p:nvSpPr>
          <p:cNvPr id="79896" name="TextBox 19"/>
          <p:cNvSpPr txBox="1">
            <a:spLocks noChangeArrowheads="1"/>
          </p:cNvSpPr>
          <p:nvPr/>
        </p:nvSpPr>
        <p:spPr bwMode="auto">
          <a:xfrm>
            <a:off x="2014538" y="3308350"/>
            <a:ext cx="31670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3200" b="1">
                <a:solidFill>
                  <a:srgbClr val="004699"/>
                </a:solidFill>
                <a:cs typeface="Arial" pitchFamily="34" charset="0"/>
              </a:rPr>
              <a:t>Vprašanje časa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14575" y="2119313"/>
            <a:ext cx="3257550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n-US" sz="4400" b="1" dirty="0" err="1">
                <a:solidFill>
                  <a:srgbClr val="F9B12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ea typeface="ＭＳ Ｐゴシック" charset="0"/>
                <a:cs typeface="Arial"/>
              </a:rPr>
              <a:t>Frågestund</a:t>
            </a:r>
            <a:endParaRPr lang="en-GB" sz="4400" b="1" dirty="0">
              <a:solidFill>
                <a:srgbClr val="F9B123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ea typeface="ＭＳ Ｐゴシック" charset="0"/>
              <a:cs typeface="Arial"/>
            </a:endParaRPr>
          </a:p>
        </p:txBody>
      </p:sp>
      <p:pic>
        <p:nvPicPr>
          <p:cNvPr id="79898" name="Picture 23" descr="questionmark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738" y="3367088"/>
            <a:ext cx="898525" cy="180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99" name="Picture 25" descr="questionmark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738" y="666750"/>
            <a:ext cx="1087437" cy="218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11901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gray">
          <a:xfrm>
            <a:off x="1043608" y="1484784"/>
            <a:ext cx="7239000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49238" indent="-24923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SzPct val="160000"/>
              <a:buFont typeface="Wingdings" charset="0"/>
              <a:buNone/>
            </a:pPr>
            <a:endParaRPr lang="es-ES_tradnl" sz="2000" dirty="0"/>
          </a:p>
          <a:p>
            <a:pPr>
              <a:spcBef>
                <a:spcPct val="20000"/>
              </a:spcBef>
              <a:buClr>
                <a:srgbClr val="FF0000"/>
              </a:buClr>
              <a:buSzPct val="100000"/>
              <a:buFont typeface="Wingdings" charset="0"/>
              <a:buChar char="§"/>
            </a:pPr>
            <a:endParaRPr lang="en-US" dirty="0" smtClean="0">
              <a:solidFill>
                <a:schemeClr val="tx2"/>
              </a:solidFill>
              <a:latin typeface="Quattrocento Sans" charset="0"/>
            </a:endParaRPr>
          </a:p>
          <a:p>
            <a:pPr marL="0" indent="0">
              <a:spcBef>
                <a:spcPct val="20000"/>
              </a:spcBef>
              <a:buClr>
                <a:srgbClr val="FF0000"/>
              </a:buClr>
              <a:buSzPct val="100000"/>
            </a:pPr>
            <a:endParaRPr lang="en-US" dirty="0" smtClean="0">
              <a:solidFill>
                <a:schemeClr val="tx2"/>
              </a:solidFill>
              <a:latin typeface="Quattrocento Sans" charset="0"/>
            </a:endParaRPr>
          </a:p>
          <a:p>
            <a:pPr>
              <a:spcBef>
                <a:spcPct val="20000"/>
              </a:spcBef>
              <a:buSzPct val="160000"/>
              <a:buFontTx/>
              <a:buChar char="›"/>
            </a:pPr>
            <a:endParaRPr lang="fr-FR" sz="2000" dirty="0">
              <a:solidFill>
                <a:schemeClr val="bg2"/>
              </a:solidFill>
            </a:endParaRPr>
          </a:p>
          <a:p>
            <a:pPr>
              <a:spcBef>
                <a:spcPct val="20000"/>
              </a:spcBef>
              <a:buSzPct val="160000"/>
              <a:buFontTx/>
              <a:buChar char="›"/>
            </a:pPr>
            <a:endParaRPr lang="fr-FR" sz="2000" dirty="0">
              <a:solidFill>
                <a:schemeClr val="bg2"/>
              </a:solidFill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-2232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endParaRPr kumimoji="0" lang="en-GB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1"/>
          <p:cNvSpPr txBox="1"/>
          <p:nvPr/>
        </p:nvSpPr>
        <p:spPr>
          <a:xfrm>
            <a:off x="323528" y="332656"/>
            <a:ext cx="5796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 for a </a:t>
            </a:r>
            <a:r>
              <a:rPr lang="fr-FR" sz="28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cuppa</a:t>
            </a:r>
            <a:r>
              <a:rPr lang="fr-FR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</a:t>
            </a:r>
            <a:endParaRPr lang="fr-FR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2882" name="Picture 2" descr="Image result for swedish te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412776"/>
            <a:ext cx="3044678" cy="43340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219419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fishbowl discussion"/>
          <p:cNvPicPr>
            <a:picLocks noChangeAspect="1" noChangeArrowheads="1"/>
          </p:cNvPicPr>
          <p:nvPr/>
        </p:nvPicPr>
        <p:blipFill>
          <a:blip r:embed="rId2" cstate="print"/>
          <a:srcRect t="7229" b="3614"/>
          <a:stretch>
            <a:fillRect/>
          </a:stretch>
        </p:blipFill>
        <p:spPr bwMode="auto">
          <a:xfrm>
            <a:off x="467544" y="260648"/>
            <a:ext cx="8090237" cy="532859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/>
          <p:nvPr/>
        </p:nvSpPr>
        <p:spPr>
          <a:xfrm>
            <a:off x="251520" y="188640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Capturing</a:t>
            </a:r>
            <a:r>
              <a:rPr lang="fr-FR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fr-FR" sz="28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learning</a:t>
            </a:r>
            <a:endParaRPr lang="fr-FR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3568" y="1556792"/>
            <a:ext cx="7848872" cy="3367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FF0000"/>
              </a:buClr>
              <a:buSzPct val="100000"/>
              <a:buFont typeface="Wingdings" charset="0"/>
              <a:buChar char="§"/>
            </a:pPr>
            <a:r>
              <a:rPr lang="en-US" sz="2800" dirty="0" smtClean="0">
                <a:solidFill>
                  <a:srgbClr val="1F497D"/>
                </a:solidFill>
                <a:latin typeface="Quattrocento Sans" charset="0"/>
              </a:rPr>
              <a:t>Work with people from your city</a:t>
            </a:r>
          </a:p>
          <a:p>
            <a:pPr lvl="0">
              <a:spcBef>
                <a:spcPct val="20000"/>
              </a:spcBef>
              <a:buClr>
                <a:srgbClr val="FF0000"/>
              </a:buClr>
              <a:buSzPct val="100000"/>
              <a:buFont typeface="Wingdings" charset="0"/>
              <a:buChar char="§"/>
            </a:pPr>
            <a:r>
              <a:rPr lang="en-US" sz="2800" dirty="0" smtClean="0">
                <a:solidFill>
                  <a:srgbClr val="1F497D"/>
                </a:solidFill>
                <a:latin typeface="Quattrocento Sans" charset="0"/>
              </a:rPr>
              <a:t>What have you learnt?</a:t>
            </a:r>
          </a:p>
          <a:p>
            <a:pPr lvl="0">
              <a:spcBef>
                <a:spcPct val="20000"/>
              </a:spcBef>
              <a:buClr>
                <a:srgbClr val="FF0000"/>
              </a:buClr>
              <a:buSzPct val="100000"/>
              <a:buFont typeface="Wingdings" charset="0"/>
              <a:buChar char="§"/>
            </a:pPr>
            <a:r>
              <a:rPr lang="en-US" sz="2800" dirty="0" smtClean="0">
                <a:solidFill>
                  <a:srgbClr val="1F497D"/>
                </a:solidFill>
                <a:latin typeface="Quattrocento Sans" charset="0"/>
              </a:rPr>
              <a:t>How is it relevant to your own challenges and Integrated Action Plan?</a:t>
            </a:r>
          </a:p>
          <a:p>
            <a:pPr lvl="0">
              <a:spcBef>
                <a:spcPct val="20000"/>
              </a:spcBef>
              <a:buClr>
                <a:srgbClr val="FF0000"/>
              </a:buClr>
              <a:buSzPct val="100000"/>
              <a:buFont typeface="Wingdings" charset="0"/>
              <a:buChar char="§"/>
            </a:pPr>
            <a:r>
              <a:rPr lang="en-US" sz="2800" dirty="0" smtClean="0">
                <a:solidFill>
                  <a:srgbClr val="1F497D"/>
                </a:solidFill>
                <a:latin typeface="Quattrocento Sans" charset="0"/>
              </a:rPr>
              <a:t>How will you use the learning? What will you do differently between now and the next meeting? &amp; longer term?</a:t>
            </a:r>
          </a:p>
        </p:txBody>
      </p:sp>
    </p:spTree>
    <p:extLst>
      <p:ext uri="{BB962C8B-B14F-4D97-AF65-F5344CB8AC3E}">
        <p14:creationId xmlns:p14="http://schemas.microsoft.com/office/powerpoint/2010/main" val="1894586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7" descr="questionmark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913" y="1951038"/>
            <a:ext cx="676275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5" name="Picture 26" descr="questionmark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310063"/>
            <a:ext cx="676275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6" name="Picture 24" descr="questionmark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163" y="3622675"/>
            <a:ext cx="17526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7" name="Picture 22" descr="questionmark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838" y="0"/>
            <a:ext cx="1592262" cy="266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8" name="Picture 21" descr="questionmark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7825" y="3035300"/>
            <a:ext cx="898525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9" name="Picture 3" descr="questionmark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8" y="215900"/>
            <a:ext cx="1752600" cy="351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78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GB" sz="4400" b="1" dirty="0" smtClean="0">
                <a:solidFill>
                  <a:srgbClr val="F9B12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Question time</a:t>
            </a:r>
            <a:endParaRPr lang="en-GB" sz="4400" b="1" dirty="0">
              <a:solidFill>
                <a:srgbClr val="F9B123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9881" name="TextBox 4"/>
          <p:cNvSpPr txBox="1">
            <a:spLocks noChangeArrowheads="1"/>
          </p:cNvSpPr>
          <p:nvPr/>
        </p:nvSpPr>
        <p:spPr bwMode="auto">
          <a:xfrm>
            <a:off x="504825" y="2925763"/>
            <a:ext cx="3694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GB" altLang="en-US" sz="2800">
                <a:solidFill>
                  <a:srgbClr val="FFD73C"/>
                </a:solidFill>
                <a:cs typeface="Arial" pitchFamily="34" charset="0"/>
              </a:rPr>
              <a:t>L'heure des questions</a:t>
            </a:r>
          </a:p>
        </p:txBody>
      </p:sp>
      <p:sp>
        <p:nvSpPr>
          <p:cNvPr id="79882" name="TextBox 5"/>
          <p:cNvSpPr txBox="1">
            <a:spLocks noChangeArrowheads="1"/>
          </p:cNvSpPr>
          <p:nvPr/>
        </p:nvSpPr>
        <p:spPr bwMode="auto">
          <a:xfrm>
            <a:off x="4011613" y="2838450"/>
            <a:ext cx="3933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GB" altLang="en-US">
                <a:solidFill>
                  <a:srgbClr val="595959"/>
                </a:solidFill>
                <a:cs typeface="Arial" pitchFamily="34" charset="0"/>
              </a:rPr>
              <a:t>Doba vyhrazená pro otázky</a:t>
            </a:r>
          </a:p>
        </p:txBody>
      </p:sp>
      <p:sp>
        <p:nvSpPr>
          <p:cNvPr id="79883" name="TextBox 6"/>
          <p:cNvSpPr txBox="1">
            <a:spLocks noChangeArrowheads="1"/>
          </p:cNvSpPr>
          <p:nvPr/>
        </p:nvSpPr>
        <p:spPr bwMode="auto">
          <a:xfrm>
            <a:off x="5697538" y="2181225"/>
            <a:ext cx="3313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GB" altLang="en-US" sz="2800">
                <a:solidFill>
                  <a:srgbClr val="FFD73C"/>
                </a:solidFill>
                <a:cs typeface="Arial" pitchFamily="34" charset="0"/>
              </a:rPr>
              <a:t>Turno de preguntas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1038" y="3733800"/>
            <a:ext cx="2817812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n-GB" sz="4400" b="1" dirty="0" err="1">
                <a:solidFill>
                  <a:srgbClr val="F9B12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ea typeface="ＭＳ Ｐゴシック" charset="0"/>
                <a:cs typeface="Arial"/>
              </a:rPr>
              <a:t>Spørgetid</a:t>
            </a:r>
            <a:endParaRPr lang="en-GB" sz="4400" b="1" dirty="0">
              <a:solidFill>
                <a:srgbClr val="F9B123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79885" name="TextBox 8"/>
          <p:cNvSpPr txBox="1">
            <a:spLocks noChangeArrowheads="1"/>
          </p:cNvSpPr>
          <p:nvPr/>
        </p:nvSpPr>
        <p:spPr bwMode="auto">
          <a:xfrm>
            <a:off x="3367088" y="4129088"/>
            <a:ext cx="2460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GB" altLang="en-US" sz="3200">
                <a:solidFill>
                  <a:srgbClr val="FFD73C"/>
                </a:solidFill>
                <a:cs typeface="Arial" pitchFamily="34" charset="0"/>
              </a:rPr>
              <a:t>vragenuurtje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68825" y="4641850"/>
            <a:ext cx="2441575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n-GB" sz="4400" b="1" dirty="0" err="1">
                <a:solidFill>
                  <a:srgbClr val="F9B12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ea typeface="ＭＳ Ｐゴシック" charset="0"/>
                <a:cs typeface="Arial"/>
              </a:rPr>
              <a:t>Infotund</a:t>
            </a:r>
            <a:endParaRPr lang="en-GB" sz="4400" b="1" dirty="0">
              <a:solidFill>
                <a:srgbClr val="F9B123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56188" y="3386138"/>
            <a:ext cx="3227387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n-GB" sz="4400" b="1" dirty="0" err="1">
                <a:solidFill>
                  <a:srgbClr val="F9B12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ea typeface="ＭＳ Ｐゴシック" charset="0"/>
                <a:cs typeface="Arial"/>
              </a:rPr>
              <a:t>Kyselytunti</a:t>
            </a:r>
            <a:endParaRPr lang="en-GB" sz="4400" b="1" dirty="0">
              <a:solidFill>
                <a:srgbClr val="F9B123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79888" name="TextBox 11"/>
          <p:cNvSpPr txBox="1">
            <a:spLocks noChangeArrowheads="1"/>
          </p:cNvSpPr>
          <p:nvPr/>
        </p:nvSpPr>
        <p:spPr bwMode="auto">
          <a:xfrm>
            <a:off x="1131888" y="1811338"/>
            <a:ext cx="38534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2800" dirty="0" smtClean="0">
                <a:solidFill>
                  <a:srgbClr val="595959"/>
                </a:solidFill>
                <a:cs typeface="Arial" pitchFamily="34" charset="0"/>
              </a:rPr>
              <a:t>H </a:t>
            </a:r>
            <a:r>
              <a:rPr lang="el-GR" altLang="en-US" sz="2800" dirty="0" smtClean="0">
                <a:solidFill>
                  <a:srgbClr val="595959"/>
                </a:solidFill>
                <a:cs typeface="Arial" pitchFamily="34" charset="0"/>
              </a:rPr>
              <a:t>ώρα </a:t>
            </a:r>
            <a:r>
              <a:rPr lang="el-GR" altLang="en-US" sz="2800" dirty="0">
                <a:solidFill>
                  <a:srgbClr val="595959"/>
                </a:solidFill>
                <a:cs typeface="Arial" pitchFamily="34" charset="0"/>
              </a:rPr>
              <a:t>των ερωτήσεων</a:t>
            </a:r>
          </a:p>
        </p:txBody>
      </p:sp>
      <p:sp>
        <p:nvSpPr>
          <p:cNvPr id="79889" name="TextBox 12"/>
          <p:cNvSpPr txBox="1">
            <a:spLocks noChangeArrowheads="1"/>
          </p:cNvSpPr>
          <p:nvPr/>
        </p:nvSpPr>
        <p:spPr bwMode="auto">
          <a:xfrm>
            <a:off x="5124450" y="1663700"/>
            <a:ext cx="3122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3200" b="1">
                <a:solidFill>
                  <a:srgbClr val="004699"/>
                </a:solidFill>
                <a:cs typeface="Arial" pitchFamily="34" charset="0"/>
              </a:rPr>
              <a:t>Kérdések órája</a:t>
            </a:r>
          </a:p>
        </p:txBody>
      </p:sp>
      <p:sp>
        <p:nvSpPr>
          <p:cNvPr id="79890" name="TextBox 13"/>
          <p:cNvSpPr txBox="1">
            <a:spLocks noChangeArrowheads="1"/>
          </p:cNvSpPr>
          <p:nvPr/>
        </p:nvSpPr>
        <p:spPr bwMode="auto">
          <a:xfrm>
            <a:off x="3200400" y="1190625"/>
            <a:ext cx="32575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3200" b="1" dirty="0" err="1">
                <a:solidFill>
                  <a:srgbClr val="004699"/>
                </a:solidFill>
                <a:cs typeface="Arial" pitchFamily="34" charset="0"/>
              </a:rPr>
              <a:t>Jautājumu</a:t>
            </a:r>
            <a:r>
              <a:rPr lang="en-US" altLang="en-US" sz="3200" b="1" dirty="0">
                <a:solidFill>
                  <a:srgbClr val="004699"/>
                </a:solidFill>
                <a:cs typeface="Arial" pitchFamily="34" charset="0"/>
              </a:rPr>
              <a:t> </a:t>
            </a:r>
            <a:r>
              <a:rPr lang="en-US" altLang="en-US" sz="3200" b="1" dirty="0" err="1">
                <a:solidFill>
                  <a:srgbClr val="004699"/>
                </a:solidFill>
                <a:cs typeface="Arial" pitchFamily="34" charset="0"/>
              </a:rPr>
              <a:t>laiks</a:t>
            </a:r>
            <a:endParaRPr lang="en-US" altLang="en-US" sz="3200" b="1" dirty="0">
              <a:solidFill>
                <a:srgbClr val="004699"/>
              </a:solidFill>
              <a:cs typeface="Arial" pitchFamily="34" charset="0"/>
            </a:endParaRPr>
          </a:p>
        </p:txBody>
      </p:sp>
      <p:sp>
        <p:nvSpPr>
          <p:cNvPr id="79891" name="TextBox 14"/>
          <p:cNvSpPr txBox="1">
            <a:spLocks noChangeArrowheads="1"/>
          </p:cNvSpPr>
          <p:nvPr/>
        </p:nvSpPr>
        <p:spPr bwMode="auto">
          <a:xfrm>
            <a:off x="2998788" y="333375"/>
            <a:ext cx="2717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>
                <a:solidFill>
                  <a:srgbClr val="FFE580"/>
                </a:solidFill>
                <a:cs typeface="Arial" pitchFamily="34" charset="0"/>
              </a:rPr>
              <a:t>Czas na zapytania</a:t>
            </a:r>
          </a:p>
        </p:txBody>
      </p:sp>
      <p:sp>
        <p:nvSpPr>
          <p:cNvPr id="79892" name="TextBox 15"/>
          <p:cNvSpPr txBox="1">
            <a:spLocks noChangeArrowheads="1"/>
          </p:cNvSpPr>
          <p:nvPr/>
        </p:nvSpPr>
        <p:spPr bwMode="auto">
          <a:xfrm>
            <a:off x="4324350" y="795338"/>
            <a:ext cx="30241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2800">
                <a:solidFill>
                  <a:srgbClr val="FFD73C"/>
                </a:solidFill>
                <a:cs typeface="Arial" pitchFamily="34" charset="0"/>
              </a:rPr>
              <a:t>Klausimų valanda</a:t>
            </a:r>
          </a:p>
        </p:txBody>
      </p:sp>
      <p:sp>
        <p:nvSpPr>
          <p:cNvPr id="79893" name="TextBox 16"/>
          <p:cNvSpPr txBox="1">
            <a:spLocks noChangeArrowheads="1"/>
          </p:cNvSpPr>
          <p:nvPr/>
        </p:nvSpPr>
        <p:spPr bwMode="auto">
          <a:xfrm>
            <a:off x="69850" y="4498975"/>
            <a:ext cx="31432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2800">
                <a:solidFill>
                  <a:srgbClr val="FFD73C"/>
                </a:solidFill>
                <a:cs typeface="Arial" pitchFamily="34" charset="0"/>
              </a:rPr>
              <a:t>Questão de tempo</a:t>
            </a:r>
          </a:p>
        </p:txBody>
      </p:sp>
      <p:sp>
        <p:nvSpPr>
          <p:cNvPr id="79894" name="TextBox 17"/>
          <p:cNvSpPr txBox="1">
            <a:spLocks noChangeArrowheads="1"/>
          </p:cNvSpPr>
          <p:nvPr/>
        </p:nvSpPr>
        <p:spPr bwMode="auto">
          <a:xfrm>
            <a:off x="1998663" y="4889500"/>
            <a:ext cx="2479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>
                <a:solidFill>
                  <a:srgbClr val="595959"/>
                </a:solidFill>
                <a:cs typeface="Arial" pitchFamily="34" charset="0"/>
              </a:rPr>
              <a:t>Ora interpelărilor</a:t>
            </a:r>
          </a:p>
        </p:txBody>
      </p:sp>
      <p:sp>
        <p:nvSpPr>
          <p:cNvPr id="79895" name="TextBox 18"/>
          <p:cNvSpPr txBox="1">
            <a:spLocks noChangeArrowheads="1"/>
          </p:cNvSpPr>
          <p:nvPr/>
        </p:nvSpPr>
        <p:spPr bwMode="auto">
          <a:xfrm>
            <a:off x="5697538" y="4270375"/>
            <a:ext cx="2984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3200" b="1">
                <a:solidFill>
                  <a:srgbClr val="004699"/>
                </a:solidFill>
                <a:cs typeface="Arial" pitchFamily="34" charset="0"/>
              </a:rPr>
              <a:t>Hodina otázok</a:t>
            </a:r>
          </a:p>
        </p:txBody>
      </p:sp>
      <p:sp>
        <p:nvSpPr>
          <p:cNvPr id="79896" name="TextBox 19"/>
          <p:cNvSpPr txBox="1">
            <a:spLocks noChangeArrowheads="1"/>
          </p:cNvSpPr>
          <p:nvPr/>
        </p:nvSpPr>
        <p:spPr bwMode="auto">
          <a:xfrm>
            <a:off x="2014538" y="3308350"/>
            <a:ext cx="31670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Tx/>
              <a:buSzTx/>
              <a:buFontTx/>
              <a:buNone/>
            </a:pPr>
            <a:r>
              <a:rPr lang="en-US" altLang="en-US" sz="3200" b="1">
                <a:solidFill>
                  <a:srgbClr val="004699"/>
                </a:solidFill>
                <a:cs typeface="Arial" pitchFamily="34" charset="0"/>
              </a:rPr>
              <a:t>Vprašanje časa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14575" y="2119313"/>
            <a:ext cx="3257550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914400">
              <a:buClrTx/>
              <a:buSzTx/>
              <a:buFontTx/>
              <a:buNone/>
              <a:defRPr/>
            </a:pPr>
            <a:r>
              <a:rPr lang="en-US" sz="4400" b="1" dirty="0" err="1">
                <a:solidFill>
                  <a:srgbClr val="F9B12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ea typeface="ＭＳ Ｐゴシック" charset="0"/>
                <a:cs typeface="Arial"/>
              </a:rPr>
              <a:t>Frågestund</a:t>
            </a:r>
            <a:endParaRPr lang="en-GB" sz="4400" b="1" dirty="0">
              <a:solidFill>
                <a:srgbClr val="F9B123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ea typeface="ＭＳ Ｐゴシック" charset="0"/>
              <a:cs typeface="Arial"/>
            </a:endParaRPr>
          </a:p>
        </p:txBody>
      </p:sp>
      <p:pic>
        <p:nvPicPr>
          <p:cNvPr id="79898" name="Picture 23" descr="questionmark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738" y="3367088"/>
            <a:ext cx="898525" cy="180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99" name="Picture 25" descr="questionmark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738" y="666750"/>
            <a:ext cx="1087437" cy="218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11901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6064</TotalTime>
  <Words>243</Words>
  <Application>Microsoft Office PowerPoint</Application>
  <PresentationFormat>On-screen Show (4:3)</PresentationFormat>
  <Paragraphs>59</Paragraphs>
  <Slides>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Thème Office</vt:lpstr>
      <vt:lpstr>2_Custom Design</vt:lpstr>
      <vt:lpstr>PowerPoint Presentation</vt:lpstr>
      <vt:lpstr>PowerPoint Presentation</vt:lpstr>
      <vt:lpstr>PowerPoint Presentation</vt:lpstr>
      <vt:lpstr>Question time</vt:lpstr>
      <vt:lpstr>PowerPoint Presentation</vt:lpstr>
      <vt:lpstr>PowerPoint Presentation</vt:lpstr>
      <vt:lpstr>PowerPoint Presentation</vt:lpstr>
      <vt:lpstr>Question time</vt:lpstr>
    </vt:vector>
  </TitlesOfParts>
  <Company>Datar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Kristijan RADOJCIC</dc:creator>
  <cp:lastModifiedBy>Barnsley MBC</cp:lastModifiedBy>
  <cp:revision>454</cp:revision>
  <dcterms:created xsi:type="dcterms:W3CDTF">2015-09-18T11:28:39Z</dcterms:created>
  <dcterms:modified xsi:type="dcterms:W3CDTF">2017-06-20T07:55:14Z</dcterms:modified>
</cp:coreProperties>
</file>