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1" d="100"/>
          <a:sy n="81" d="100"/>
        </p:scale>
        <p:origin x="-144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0C6D-7872-4EEA-B483-6652A2557F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A86-D938-478E-814D-963BAB3A3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0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9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8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68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5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9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8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3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2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2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60A86-D938-478E-814D-963BAB3A3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67B1-5AB6-4A3B-8F8B-53207F636CCB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6D74-DB01-4E1A-A8C3-CEEF658CE530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0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048A-6EA6-4AFA-946D-FBF878670E51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2743-BBB0-4BDC-86B9-DF9FD6B2C966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2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D762-000E-41E6-9AA3-F2699FE04E8B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74F-86A0-46CD-8855-CA4931C2D757}" type="datetime1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3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6F0-3B91-4A26-BB1E-A77708E72303}" type="datetime1">
              <a:rPr lang="en-GB" smtClean="0"/>
              <a:t>09/03/2017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3424-67D2-4A7A-A7D6-76DD5D890A44}" type="datetime1">
              <a:rPr lang="en-GB" smtClean="0"/>
              <a:t>09/03/2017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17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008A-02E6-45AA-BF99-62A6F22BD3EB}" type="datetime1">
              <a:rPr lang="en-GB" smtClean="0"/>
              <a:t>09/03/2017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2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BDDD-727A-4D87-B6DD-4338B2FF9878}" type="datetime1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7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AD96-8905-462D-A1E1-6F2329AA0F10}" type="datetime1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57D6-7624-4F64-BE84-84EA4F5D0F6C}" type="datetime1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298E-2654-4CCB-9255-F279F4A7E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575" y="3080833"/>
            <a:ext cx="6780848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The Umbraco Developer Unconference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91" y="2333787"/>
            <a:ext cx="3647619" cy="40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109" y="3864650"/>
            <a:ext cx="5101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20 Developers / 3 Nights / 1 Unique Experience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600514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3049" y="2275882"/>
            <a:ext cx="3477902" cy="638981"/>
          </a:xfrm>
          <a:prstGeom prst="rect">
            <a:avLst/>
          </a:prstGeom>
          <a:solidFill>
            <a:srgbClr val="9068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What We’ll Keep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4028" y="3031022"/>
            <a:ext cx="2475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mix of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remote 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171" y="2275882"/>
            <a:ext cx="4015659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What We’ll Change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1108" y="3031022"/>
            <a:ext cx="3481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 higher standard of 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Ticket sale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More catering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053" y="2275882"/>
            <a:ext cx="5865894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What Makes A Great Venue?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597" y="3031022"/>
            <a:ext cx="4853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Rural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Large booking sizes (15 to 30 people)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Professional kitchen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Internet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Plenty of bathroom / shower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Outside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8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3282" y="3109510"/>
            <a:ext cx="2357437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Thank You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771" y="3861152"/>
            <a:ext cx="382245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@</a:t>
            </a:r>
            <a:r>
              <a:rPr lang="en-GB" sz="2000" dirty="0" err="1">
                <a:solidFill>
                  <a:schemeClr val="bg1"/>
                </a:solidFill>
              </a:rPr>
              <a:t>lucybrailsford</a:t>
            </a:r>
            <a:r>
              <a:rPr lang="en-GB" sz="2000" dirty="0">
                <a:solidFill>
                  <a:schemeClr val="bg1"/>
                </a:solidFill>
              </a:rPr>
              <a:t> / theoutfield.co.uk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@</a:t>
            </a:r>
            <a:r>
              <a:rPr lang="en-GB" sz="2000" dirty="0" err="1">
                <a:solidFill>
                  <a:schemeClr val="bg1"/>
                </a:solidFill>
              </a:rPr>
              <a:t>codecabin</a:t>
            </a:r>
            <a:r>
              <a:rPr lang="en-GB" sz="2000" dirty="0">
                <a:solidFill>
                  <a:schemeClr val="bg1"/>
                </a:solidFill>
              </a:rPr>
              <a:t> / codecab.in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#codecabin17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600514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8000" r="-9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69827" y="3537817"/>
            <a:ext cx="6204347" cy="638981"/>
          </a:xfrm>
          <a:prstGeom prst="rect">
            <a:avLst/>
          </a:prstGeom>
          <a:solidFill>
            <a:srgbClr val="9068B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Lucy Brailsford – Outfield Digital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4462" y="4300104"/>
            <a:ext cx="3822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@</a:t>
            </a:r>
            <a:r>
              <a:rPr lang="en-GB" sz="2000" dirty="0" err="1" smtClean="0">
                <a:solidFill>
                  <a:schemeClr val="bg1"/>
                </a:solidFill>
              </a:rPr>
              <a:t>lucybrailsford</a:t>
            </a:r>
            <a:r>
              <a:rPr lang="en-GB" sz="2000" dirty="0" smtClean="0">
                <a:solidFill>
                  <a:schemeClr val="bg1"/>
                </a:solidFill>
              </a:rPr>
              <a:t> / theoutfield.co.uk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@</a:t>
            </a:r>
            <a:r>
              <a:rPr lang="en-GB" sz="2000" dirty="0" err="1" smtClean="0">
                <a:solidFill>
                  <a:schemeClr val="bg1"/>
                </a:solidFill>
              </a:rPr>
              <a:t>codecabin</a:t>
            </a:r>
            <a:r>
              <a:rPr lang="en-GB" sz="2000" dirty="0" smtClean="0">
                <a:solidFill>
                  <a:schemeClr val="bg1"/>
                </a:solidFill>
              </a:rPr>
              <a:t> / codecab.in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 #codecabin17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600514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329" y="3109510"/>
            <a:ext cx="3893343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Conferences Suck!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2174" y="3864650"/>
            <a:ext cx="2545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bg1"/>
                </a:solidFill>
              </a:rPr>
              <a:t>- Matt Brailsford, 2016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536" y="2275882"/>
            <a:ext cx="6282928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The Problem With Conferences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996" y="3031022"/>
            <a:ext cx="33520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One way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Lack of interesting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Hard to ask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Lack of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6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4219" y="2835191"/>
            <a:ext cx="2755563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The best bits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6603" y="3578433"/>
            <a:ext cx="4670794" cy="638981"/>
          </a:xfrm>
          <a:prstGeom prst="rect">
            <a:avLst/>
          </a:prstGeom>
          <a:solidFill>
            <a:srgbClr val="9068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are the in-between bits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124" y="2422993"/>
            <a:ext cx="4629752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What is an Unconference?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607" y="3171702"/>
            <a:ext cx="63007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A loosely structured conference emphasizing the informal exchange of information and ideas between participants, rather than following a conventionally structured programme of events.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— Wikipedia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471" y="2275882"/>
            <a:ext cx="5343058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HelveticaNeueLT Pro 53 Ex" panose="020B0605020202020204" pitchFamily="34" charset="0"/>
              </a:rPr>
              <a:t>How Unconferences </a:t>
            </a:r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Differ?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597" y="3031022"/>
            <a:ext cx="4726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Emphasis on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Focus on attendee relevant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Opportunity for teamwork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Everyone contributes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8273" y="2275882"/>
            <a:ext cx="3487455" cy="638981"/>
          </a:xfrm>
          <a:solidFill>
            <a:srgbClr val="9068BE"/>
          </a:solidFill>
        </p:spPr>
        <p:txBody>
          <a:bodyPr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Why The Cabin?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597" y="3031022"/>
            <a:ext cx="4414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Away from their normal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No external distractions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Offers time to relax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No escape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9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8273" y="1931223"/>
            <a:ext cx="3487455" cy="638981"/>
          </a:xfrm>
          <a:prstGeom prst="rect">
            <a:avLst/>
          </a:prstGeom>
          <a:solidFill>
            <a:srgbClr val="9068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HelveticaNeueLT Pro 53 Ex" panose="020B0605020202020204" pitchFamily="34" charset="0"/>
              </a:rPr>
              <a:t>How We Ran it</a:t>
            </a:r>
            <a:endParaRPr lang="en-GB" sz="2800" dirty="0">
              <a:solidFill>
                <a:schemeClr val="bg1"/>
              </a:solidFill>
              <a:latin typeface="HelveticaNeueLT Pro 53 Ex" panose="020B0605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597" y="2686363"/>
            <a:ext cx="4853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Open circle suggesting topics /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Other attendees vote for each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Highest voted topics got scheduled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Fixed meal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All other time their own (encouraged to discuss other topics informally)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Closing circle at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Questionnaires sent to attendees</a:t>
            </a:r>
          </a:p>
        </p:txBody>
      </p:sp>
    </p:spTree>
    <p:extLst>
      <p:ext uri="{BB962C8B-B14F-4D97-AF65-F5344CB8AC3E}">
        <p14:creationId xmlns:p14="http://schemas.microsoft.com/office/powerpoint/2010/main" val="8503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265</Words>
  <Application>Microsoft Office PowerPoint</Application>
  <PresentationFormat>On-screen Show (4:3)</PresentationFormat>
  <Paragraphs>79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Umbraco Developer Unconference</vt:lpstr>
      <vt:lpstr>PowerPoint Presentation</vt:lpstr>
      <vt:lpstr>Conferences Suck!</vt:lpstr>
      <vt:lpstr>The Problem With Conferences</vt:lpstr>
      <vt:lpstr>The best bits</vt:lpstr>
      <vt:lpstr>What is an Unconference?</vt:lpstr>
      <vt:lpstr>How Unconferences Differ?</vt:lpstr>
      <vt:lpstr>Why The Cabin?</vt:lpstr>
      <vt:lpstr>PowerPoint Presentation</vt:lpstr>
      <vt:lpstr>PowerPoint Presentation</vt:lpstr>
      <vt:lpstr>What We’ll Change</vt:lpstr>
      <vt:lpstr>What Makes A Great Venue?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CodeCabin</dc:title>
  <dc:creator>Matt Brailsford</dc:creator>
  <cp:lastModifiedBy>Barnsley MBC</cp:lastModifiedBy>
  <cp:revision>29</cp:revision>
  <dcterms:created xsi:type="dcterms:W3CDTF">2017-02-27T15:29:07Z</dcterms:created>
  <dcterms:modified xsi:type="dcterms:W3CDTF">2017-03-09T13:25:03Z</dcterms:modified>
</cp:coreProperties>
</file>