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47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10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0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895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434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153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08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72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169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0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045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DD97-2EBA-4912-BC29-A82C45F050C6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7903-F666-482E-8EEB-5C81737B8A8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7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13654"/>
          <a:stretch/>
        </p:blipFill>
        <p:spPr>
          <a:xfrm>
            <a:off x="0" y="-29028"/>
            <a:ext cx="9144000" cy="68942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99" y="2714625"/>
            <a:ext cx="6858000" cy="775097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Atelier Connectivités écologiques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8300" y="3568303"/>
            <a:ext cx="6858000" cy="413147"/>
          </a:xfrm>
        </p:spPr>
        <p:txBody>
          <a:bodyPr>
            <a:normAutofit fontScale="92500"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Reconnecter les habitats naturels en milieu urbanisé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3811" y="167904"/>
            <a:ext cx="145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TVBuONAIR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2" name="ZoneTexte 11"/>
          <p:cNvSpPr txBox="1"/>
          <p:nvPr/>
        </p:nvSpPr>
        <p:spPr>
          <a:xfrm>
            <a:off x="2320056" y="5473286"/>
            <a:ext cx="437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Séminaire de lancement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17/11/16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83062"/>
          <a:stretch/>
        </p:blipFill>
        <p:spPr>
          <a:xfrm>
            <a:off x="0" y="-29028"/>
            <a:ext cx="9144000" cy="581477"/>
          </a:xfrm>
          <a:prstGeom prst="rect">
            <a:avLst/>
          </a:prstGeom>
        </p:spPr>
      </p:pic>
      <p:sp>
        <p:nvSpPr>
          <p:cNvPr id="27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806" y="909247"/>
            <a:ext cx="2584175" cy="426636"/>
          </a:xfrm>
        </p:spPr>
        <p:txBody>
          <a:bodyPr>
            <a:noAutofit/>
          </a:bodyPr>
          <a:lstStyle/>
          <a:p>
            <a:pPr algn="l"/>
            <a:r>
              <a:rPr lang="fr-BE" sz="28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Objectifs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6171" y="1608181"/>
            <a:ext cx="8296439" cy="830219"/>
          </a:xfrm>
        </p:spPr>
        <p:txBody>
          <a:bodyPr>
            <a:normAutofit fontScale="775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Définir les premiers éléments à prendre en compte en vue d’établir une </a:t>
            </a:r>
            <a:r>
              <a:rPr lang="fr-B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TVBu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Mutualiser les connaissances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59404" r="-1" b="30066"/>
          <a:stretch/>
        </p:blipFill>
        <p:spPr>
          <a:xfrm>
            <a:off x="0" y="6331514"/>
            <a:ext cx="9244480" cy="5486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4806" y="6408350"/>
            <a:ext cx="437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600" dirty="0">
                <a:solidFill>
                  <a:schemeClr val="bg1"/>
                </a:solidFill>
              </a:rPr>
              <a:t>Séminaire de lancement-17/11/16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796" y="96298"/>
            <a:ext cx="36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Atelier Connectivités écologiques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94806" y="2642486"/>
            <a:ext cx="2584175" cy="426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8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Déroulement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474020" y="3399683"/>
            <a:ext cx="8296439" cy="1106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Tour de table – présentation des participants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Débat</a:t>
            </a:r>
          </a:p>
        </p:txBody>
      </p:sp>
    </p:spTree>
    <p:extLst>
      <p:ext uri="{BB962C8B-B14F-4D97-AF65-F5344CB8AC3E}">
        <p14:creationId xmlns:p14="http://schemas.microsoft.com/office/powerpoint/2010/main" val="292234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83062"/>
          <a:stretch/>
        </p:blipFill>
        <p:spPr>
          <a:xfrm>
            <a:off x="0" y="-29028"/>
            <a:ext cx="9144000" cy="581477"/>
          </a:xfrm>
          <a:prstGeom prst="rect">
            <a:avLst/>
          </a:prstGeom>
        </p:spPr>
      </p:pic>
      <p:sp>
        <p:nvSpPr>
          <p:cNvPr id="33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796" y="983214"/>
            <a:ext cx="3281902" cy="426636"/>
          </a:xfrm>
        </p:spPr>
        <p:txBody>
          <a:bodyPr>
            <a:noAutofit/>
          </a:bodyPr>
          <a:lstStyle/>
          <a:p>
            <a:pPr algn="l"/>
            <a:r>
              <a:rPr lang="fr-BE" sz="28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Résultats attendus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888" y="1559089"/>
            <a:ext cx="8296439" cy="3186827"/>
          </a:xfrm>
        </p:spPr>
        <p:txBody>
          <a:bodyPr>
            <a:normAutofit lnSpcReduction="1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des milieux nécessaires à la construction ou la restauration des connectivités écologiques en milieu urbain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des secteurs à enjeux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des échelles pertinentes  (ou distances de dispersion) des couloirs écologiques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Proposition d’espèces cibles à prendre en compte pour une </a:t>
            </a:r>
            <a:r>
              <a:rPr lang="fr-B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TVBu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796" y="96298"/>
            <a:ext cx="36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Atelier Connectivités écologiques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59404" r="-1" b="30066"/>
          <a:stretch/>
        </p:blipFill>
        <p:spPr>
          <a:xfrm>
            <a:off x="0" y="6331514"/>
            <a:ext cx="9244480" cy="54864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94806" y="6408350"/>
            <a:ext cx="437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600" dirty="0">
                <a:solidFill>
                  <a:schemeClr val="bg1"/>
                </a:solidFill>
              </a:rPr>
              <a:t>Séminaire de lancement-17/11/16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83062"/>
          <a:stretch/>
        </p:blipFill>
        <p:spPr>
          <a:xfrm>
            <a:off x="0" y="-29028"/>
            <a:ext cx="9144000" cy="581477"/>
          </a:xfrm>
          <a:prstGeom prst="rect">
            <a:avLst/>
          </a:prstGeom>
        </p:spPr>
      </p:pic>
      <p:sp>
        <p:nvSpPr>
          <p:cNvPr id="33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796" y="983214"/>
            <a:ext cx="3281902" cy="426636"/>
          </a:xfrm>
        </p:spPr>
        <p:txBody>
          <a:bodyPr>
            <a:noAutofit/>
          </a:bodyPr>
          <a:lstStyle/>
          <a:p>
            <a:pPr algn="l"/>
            <a:r>
              <a:rPr lang="fr-BE" sz="28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Intervenants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796" y="96298"/>
            <a:ext cx="362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Atelier Connectivités écologiques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59404" r="-1" b="30066"/>
          <a:stretch/>
        </p:blipFill>
        <p:spPr>
          <a:xfrm>
            <a:off x="0" y="6331514"/>
            <a:ext cx="9244480" cy="54864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94806" y="6408350"/>
            <a:ext cx="437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600" dirty="0">
                <a:solidFill>
                  <a:schemeClr val="bg1"/>
                </a:solidFill>
              </a:rPr>
              <a:t>Séminaire de lancement-17/11/16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2052" name="Image 2" descr="Description : Description : Description : 996452710@19092011-20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92" y="2221687"/>
            <a:ext cx="10096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7017" y="2527543"/>
            <a:ext cx="368101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Tangui</a:t>
            </a:r>
            <a:r>
              <a:rPr lang="fr-FR" altLang="fr-FR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 LEFORT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Chargé de mission Trame écologique et Ressources en eau</a:t>
            </a:r>
            <a:r>
              <a:rPr kumimoji="0" lang="fr-BE" altLang="fr-FR" sz="1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endParaRPr kumimoji="0" lang="fr-BE" altLang="fr-FR" sz="32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7017" y="4075047"/>
            <a:ext cx="3681018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ahoma" panose="020B0604030504040204" pitchFamily="34" charset="0"/>
              </a:rPr>
              <a:t>Alexandre Leclercq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Chargé de mission </a:t>
            </a:r>
            <a:r>
              <a:rPr kumimoji="0" lang="fr-BE" altLang="fr-FR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– </a:t>
            </a:r>
            <a:r>
              <a:rPr kumimoji="0" lang="fr-BE" altLang="fr-FR" sz="11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Géomaticien</a:t>
            </a:r>
            <a:r>
              <a:rPr kumimoji="0" lang="fr-BE" altLang="fr-FR" sz="11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fr-BE" altLang="fr-FR" sz="32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Enter your slogan he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27" y="3960886"/>
            <a:ext cx="4653286" cy="7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7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13654"/>
          <a:stretch/>
        </p:blipFill>
        <p:spPr>
          <a:xfrm>
            <a:off x="0" y="-29028"/>
            <a:ext cx="9144000" cy="6894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3811" y="167904"/>
            <a:ext cx="145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TVBuONAIR</a:t>
            </a:r>
            <a:endParaRPr lang="fr-BE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8164" y="-126893"/>
            <a:ext cx="3184498" cy="739666"/>
          </a:xfrm>
          <a:custGeom>
            <a:avLst/>
            <a:gdLst>
              <a:gd name="connsiteX0" fmla="*/ 0 w 4309607"/>
              <a:gd name="connsiteY0" fmla="*/ 0 h 1014309"/>
              <a:gd name="connsiteX1" fmla="*/ 4309607 w 4309607"/>
              <a:gd name="connsiteY1" fmla="*/ 0 h 1014309"/>
              <a:gd name="connsiteX2" fmla="*/ 4309607 w 4309607"/>
              <a:gd name="connsiteY2" fmla="*/ 1014309 h 1014309"/>
              <a:gd name="connsiteX3" fmla="*/ 0 w 4309607"/>
              <a:gd name="connsiteY3" fmla="*/ 1014309 h 1014309"/>
              <a:gd name="connsiteX4" fmla="*/ 0 w 4309607"/>
              <a:gd name="connsiteY4" fmla="*/ 0 h 1014309"/>
              <a:gd name="connsiteX0" fmla="*/ 0 w 4309607"/>
              <a:gd name="connsiteY0" fmla="*/ 0 h 1025719"/>
              <a:gd name="connsiteX1" fmla="*/ 4309607 w 4309607"/>
              <a:gd name="connsiteY1" fmla="*/ 0 h 1025719"/>
              <a:gd name="connsiteX2" fmla="*/ 4309607 w 4309607"/>
              <a:gd name="connsiteY2" fmla="*/ 1014309 h 1025719"/>
              <a:gd name="connsiteX3" fmla="*/ 922351 w 4309607"/>
              <a:gd name="connsiteY3" fmla="*/ 1025719 h 1025719"/>
              <a:gd name="connsiteX4" fmla="*/ 0 w 4309607"/>
              <a:gd name="connsiteY4" fmla="*/ 0 h 1025719"/>
              <a:gd name="connsiteX0" fmla="*/ 0 w 4238046"/>
              <a:gd name="connsiteY0" fmla="*/ 254442 h 1025719"/>
              <a:gd name="connsiteX1" fmla="*/ 4238046 w 4238046"/>
              <a:gd name="connsiteY1" fmla="*/ 0 h 1025719"/>
              <a:gd name="connsiteX2" fmla="*/ 4238046 w 4238046"/>
              <a:gd name="connsiteY2" fmla="*/ 1014309 h 1025719"/>
              <a:gd name="connsiteX3" fmla="*/ 850790 w 4238046"/>
              <a:gd name="connsiteY3" fmla="*/ 1025719 h 1025719"/>
              <a:gd name="connsiteX4" fmla="*/ 0 w 4238046"/>
              <a:gd name="connsiteY4" fmla="*/ 254442 h 1025719"/>
              <a:gd name="connsiteX0" fmla="*/ 0 w 4245997"/>
              <a:gd name="connsiteY0" fmla="*/ 7952 h 779229"/>
              <a:gd name="connsiteX1" fmla="*/ 4245997 w 4245997"/>
              <a:gd name="connsiteY1" fmla="*/ 0 h 779229"/>
              <a:gd name="connsiteX2" fmla="*/ 4238046 w 4245997"/>
              <a:gd name="connsiteY2" fmla="*/ 767819 h 779229"/>
              <a:gd name="connsiteX3" fmla="*/ 850790 w 4245997"/>
              <a:gd name="connsiteY3" fmla="*/ 779229 h 779229"/>
              <a:gd name="connsiteX4" fmla="*/ 0 w 4245997"/>
              <a:gd name="connsiteY4" fmla="*/ 7952 h 779229"/>
              <a:gd name="connsiteX0" fmla="*/ 0 w 4245997"/>
              <a:gd name="connsiteY0" fmla="*/ 7952 h 791673"/>
              <a:gd name="connsiteX1" fmla="*/ 4245997 w 4245997"/>
              <a:gd name="connsiteY1" fmla="*/ 0 h 791673"/>
              <a:gd name="connsiteX2" fmla="*/ 4206241 w 4245997"/>
              <a:gd name="connsiteY2" fmla="*/ 791673 h 791673"/>
              <a:gd name="connsiteX3" fmla="*/ 850790 w 4245997"/>
              <a:gd name="connsiteY3" fmla="*/ 779229 h 791673"/>
              <a:gd name="connsiteX4" fmla="*/ 0 w 4245997"/>
              <a:gd name="connsiteY4" fmla="*/ 7952 h 7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997" h="791673">
                <a:moveTo>
                  <a:pt x="0" y="7952"/>
                </a:moveTo>
                <a:lnTo>
                  <a:pt x="4245997" y="0"/>
                </a:lnTo>
                <a:cubicBezTo>
                  <a:pt x="4243347" y="255940"/>
                  <a:pt x="4208891" y="535733"/>
                  <a:pt x="4206241" y="791673"/>
                </a:cubicBezTo>
                <a:lnTo>
                  <a:pt x="850790" y="779229"/>
                </a:lnTo>
                <a:lnTo>
                  <a:pt x="0" y="7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2" name="ZoneTexte 11"/>
          <p:cNvSpPr txBox="1"/>
          <p:nvPr/>
        </p:nvSpPr>
        <p:spPr>
          <a:xfrm>
            <a:off x="2320056" y="5473286"/>
            <a:ext cx="437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Séminaire de lancement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17/11/16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1113971" y="1925650"/>
            <a:ext cx="6858000" cy="1413254"/>
          </a:xfrm>
        </p:spPr>
        <p:txBody>
          <a:bodyPr>
            <a:normAutofit/>
          </a:bodyPr>
          <a:lstStyle/>
          <a:p>
            <a:r>
              <a:rPr lang="fr-BE" sz="285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Merci pour votre participation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1049272" y="3417485"/>
            <a:ext cx="6858000" cy="413147"/>
          </a:xfrm>
        </p:spPr>
        <p:txBody>
          <a:bodyPr>
            <a:normAutofit fontScale="92500"/>
          </a:bodyPr>
          <a:lstStyle/>
          <a:p>
            <a:r>
              <a:rPr lang="fr-BE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Reconnecter les habitats naturels en milieu urbanisé</a:t>
            </a: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1049271" y="3844972"/>
            <a:ext cx="6858000" cy="4131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35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www.tvbuonair.eu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85" y="14887"/>
            <a:ext cx="401390" cy="54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8204450" y="14887"/>
            <a:ext cx="398310" cy="54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08" y="39401"/>
            <a:ext cx="1270375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8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Bildschirmpräsentation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Microsoft JhengHei Light</vt:lpstr>
      <vt:lpstr>Arial</vt:lpstr>
      <vt:lpstr>Calibri</vt:lpstr>
      <vt:lpstr>Calibri Light</vt:lpstr>
      <vt:lpstr>Thème Office</vt:lpstr>
      <vt:lpstr>Atelier Connectivités écologiques </vt:lpstr>
      <vt:lpstr>Objectifs</vt:lpstr>
      <vt:lpstr>Résultats attendus</vt:lpstr>
      <vt:lpstr>Intervenants</vt:lpstr>
      <vt:lpstr>Merci pour votre participation</vt:lpstr>
    </vt:vector>
  </TitlesOfParts>
  <Company>CREAT-UCL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Leclercq</dc:creator>
  <cp:lastModifiedBy>Julian Fieml</cp:lastModifiedBy>
  <cp:revision>20</cp:revision>
  <dcterms:created xsi:type="dcterms:W3CDTF">2016-11-13T12:27:27Z</dcterms:created>
  <dcterms:modified xsi:type="dcterms:W3CDTF">2022-06-15T10:01:09Z</dcterms:modified>
</cp:coreProperties>
</file>