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34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51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7780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704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42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7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49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97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91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9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3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62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47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1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94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BF08-7C11-460C-ABCE-3B60424DAD54}" type="datetimeFigureOut">
              <a:rPr lang="cs-CZ" smtClean="0"/>
              <a:t>13.07.2022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8EB4B0-354F-498D-9B4D-17A02069E5F0}" type="slidenum">
              <a:rPr lang="cs-CZ" smtClean="0"/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2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mailto:houserova@zeraagency.e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www.at-cz.e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93976" y="1328376"/>
            <a:ext cx="8716574" cy="1767364"/>
          </a:xfrm>
        </p:spPr>
        <p:txBody>
          <a:bodyPr>
            <a:noAutofit/>
          </a:bodyPr>
          <a:lstStyle/>
          <a:p>
            <a:pPr algn="ctr"/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Kick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err="1">
                <a:latin typeface="Arial" panose="020B0604020202020204" pitchFamily="34" charset="0"/>
                <a:cs typeface="Arial" panose="020B0604020202020204" pitchFamily="34" charset="0"/>
              </a:rPr>
              <a:t>meating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k projektu „INTEKO“ </a:t>
            </a: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27. 9. 2016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95151" y="3404494"/>
            <a:ext cx="9609461" cy="1877636"/>
          </a:xfrm>
        </p:spPr>
        <p:txBody>
          <a:bodyPr>
            <a:noAutofit/>
          </a:bodyPr>
          <a:lstStyle/>
          <a:p>
            <a:pPr algn="ctr"/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Inovace technologií při kompostování, využití kompostu a ochrana půdy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8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925803"/>
            <a:ext cx="8915399" cy="1166150"/>
          </a:xfrm>
        </p:spPr>
        <p:txBody>
          <a:bodyPr>
            <a:normAutofit fontScale="9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PROJEKTU/ NEJČASTĚJŠÍ OTÁZKY A ODPOVĚDI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1828800"/>
            <a:ext cx="10479748" cy="3453330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jsou tzv. výdaje mimo programové území? 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o výdaje mimo programové území příslušného programu (tzv. dotační území). Tyto výdaje jsou způsobilé pouze a jen za situace, kdy byly uvedeny v projektové žádosti a byly schváleny monitorovacím výborem a případně byly splněny další požadavky, které určuje programová dokumentace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nutné zohlednit v projektu vzniklé příjmy?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 Skutečnou výši příjmů a výdajů, které vznikly v souvislosti s realizací projektu, uvádí každý partner v průběhu realizace projektu. V závěrečném období je nutné provést přepočet tzv. finanční mezery.  V případě vzniklých čistých jiných peněžních příjmů (u projektu nad celkových 50tis. EUR způsobilých výdajů) je o jejich výši ponižována částka způsobilých výdajů resp. snižována dotace (u projektu pod celkových 50tis. EUR způsobilých výdajů). Příjmy jsou sledovány i po dobu udržitelnosti.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8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 fontScale="9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PROJEKTU/ / NEJČASTĚJŠÍ OTÁZKY A ODPOVĚDI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057400"/>
            <a:ext cx="10479748" cy="3224730"/>
          </a:xfrm>
        </p:spPr>
        <p:txBody>
          <a:bodyPr>
            <a:noAutofit/>
          </a:bodyPr>
          <a:lstStyle/>
          <a:p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v průběhu projektu změnit způsob z vykazování výdajů paušálem na reálné výdaje a opačně?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Ne. Volba mezi paušálem a reálným vykazováním výdajů je učiněna při zpracování projektové žádosti. Pozdější změny nejsou možné.</a:t>
            </a:r>
          </a:p>
          <a:p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použití paušálu povinné?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 Pro tzv. nepřímé (režijní) výdaje je použití paušálu povinné. Sazba paušálu činí 15 % z příslušných stanovených kategorií nákladů. Použití paušálu pro náklady na zaměstnance je fakultativní, kdy je nutné respektovat, že některé programy použití paušální sazby pro náklady na zaměstnance neumožňují.</a:t>
            </a:r>
          </a:p>
          <a:p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o výdajích nárokovaných prostřednictvím paušálu účtováno?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  O všech výdajích musí být účtováno. Nicméně účtování o výdajích, které jsou nárokovány prostřednictvím paušálu, není předmětem kontroly vykonávané ze strany Centra pro regionální rozvoj České republiky. 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3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PROJEKTU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450592"/>
            <a:ext cx="10479748" cy="2831538"/>
          </a:xfrm>
        </p:spPr>
        <p:txBody>
          <a:bodyPr>
            <a:noAutofit/>
          </a:bodyPr>
          <a:lstStyle/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4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ZÁKLADNÍ ÚDAJE K PROJEKTU: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95151" y="1975556"/>
            <a:ext cx="9609461" cy="3510843"/>
          </a:xfrm>
        </p:spPr>
        <p:txBody>
          <a:bodyPr>
            <a:noAutofit/>
          </a:bodyPr>
          <a:lstStyle/>
          <a:p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ZRATKA PROJEKTU: INTEKO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CELÝ NÁZEV PROJEKTU: Inovace technologií při kompostování, využití kompostu a ochrana půdy/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Technologien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Kompostierung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Kompostanwendung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Bodenschutz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Registrační číslo projektu: ATCZ42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Prioritní osa: Životní prostředí a zdroje/ Podpora inovativních technologií s cílem zlepšit ochranu životního prostředí a účinnost zdrojů v odpadovém hospodářství, vodním hospodářství, pokud jde o půdu nebo s cílem snížit znečištění ovzduší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Doba trvání projektu: 01.09.2016 – 31. 8. 2019</a:t>
            </a: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7" y="261309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52400" y="-68169"/>
            <a:ext cx="184731" cy="441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" rIns="91440" bIns="1269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SPOLUPRÁCE PARTNERŮ: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95151" y="2450592"/>
            <a:ext cx="9609461" cy="2831538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LP: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Zemědělská a ekologická regionální agentura,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z.s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PP2: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Austria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PP3: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Mendelova Univerzita v Brně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PP4: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Bundesamt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Wasserwirtschaft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Strategičtí partneři CZ: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Agroklastr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Vysočina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z.s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Strategičtí partneři AT: 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Stadt Wien, Magistratsabteilung 48 Abfallwirtschaft, Straßenreinigung und Fuhrpark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ARGE Kompost &amp;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Österreich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Niederösterreichische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Agrarbezirksbehörde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Strategičtí partneři DE: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Compostnetwork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492" y="1372888"/>
            <a:ext cx="3307689" cy="248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PROJEKTU: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95151" y="2761488"/>
            <a:ext cx="9609461" cy="2520642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Příručka pro příjemce – začátek října 2016</a:t>
            </a:r>
          </a:p>
          <a:p>
            <a:pPr marL="342900" indent="-342900"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Monitorovací období: 1. 9. 2016 – 31. 1. 2017 (1 měsíc pro podání zprávy) – 1. zprávu odevzdat tedy do 28. 2. 2017 (LP, PP2, PP3, PP4) </a:t>
            </a:r>
          </a:p>
          <a:p>
            <a:pPr marL="342900" indent="-342900"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Strategický partner – Monitorovací zprávy nepodává! </a:t>
            </a:r>
          </a:p>
          <a:p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7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PROJEKTU/ KONTAKTNÍ OSOBY PROGRAMU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039112"/>
            <a:ext cx="10479748" cy="3751840"/>
          </a:xfrm>
        </p:spPr>
        <p:txBody>
          <a:bodyPr>
            <a:noAutofit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LP, PP3 (CZ) → CRR (Mgr. Šimon Vích, Mgr. Iva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Paďourková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PP2, PP4 (AT) → Úřad Spolkové vlády ???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Všichni partneři → Elisabeth Anna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Kerndl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 - záležitosti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JS (dříve JTS)</a:t>
            </a:r>
          </a:p>
          <a:p>
            <a:endPara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Korespondence s těmito úřady musí probíhat přes systém </a:t>
            </a:r>
            <a:r>
              <a:rPr lang="cs-CZ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Kontroly emailů v </a:t>
            </a:r>
            <a:r>
              <a:rPr lang="cs-CZ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ZERA, Klára! 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1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PROJEKTU/ KONTAKTNÍ OSOBY PROJEKTU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450592"/>
            <a:ext cx="10479748" cy="2831538"/>
          </a:xfrm>
        </p:spPr>
        <p:txBody>
          <a:bodyPr>
            <a:noAutofit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osoby jednotlivých partnerů viz tabulka 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osoba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Leadpartner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ZERA: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programové záležitosti, komunikace mezi partnery – Klára Houserová,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+420 608 221 604, E: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houserova@zeraagency.eu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(mluví česky, německy)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odborné záležitosti, …..???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4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PROJEKTU/ PUBLICITA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112264"/>
            <a:ext cx="10479748" cy="3169866"/>
          </a:xfrm>
        </p:spPr>
        <p:txBody>
          <a:bodyPr>
            <a:noAutofit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Informační a propagační opatření, které se v projektu zveřejní, musí obsahovat logo programu. Příjemce je povinen uvádět kompletní logo (v jedné ze tří jazykových mutací) v barevné variantě. Nekompletní logo (bez odkazu na fond EFRR) lze použít pouze u malých propagačních předmětů.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Loga programu v JPEG a EPS jsou k dispozici na stránkách Programu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www.at-cz.eu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Logo programu musí být použito s bílým podkladem (bílý obdélník je součástí loga!). Velikost loga musí být zvolena tak, aby veškeré informace byly čitelné. Logo programu musí být minimálně stejnou velikost jako ostatní použitá loga.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k publicitě najdete v současné době v Příručce pro žadatele, verze 2, platnost od 1. 8. 2016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8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PROJEKTU / PUBLICITA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011680"/>
            <a:ext cx="10479748" cy="3621024"/>
          </a:xfrm>
        </p:spPr>
        <p:txBody>
          <a:bodyPr>
            <a:noAutofit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Na stránkách programu (www.at-cz.eu) je zřízena databanka, v níž jsou projektoví partneři povinni zveřejňovat informace o průběhu realizace svého projektu.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V případě, že existuje webová stránka účastníka projektu, musí být na této stránce uveden krátký popis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projektu.V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popisu musí být zmíněny cíle a výsledky projektu, stejně jako musí být zdůrazněna finanční podpora z programu. Logo programu na stránkách musí být použito v barevné verzi a viditelné ihned po otevření internetové stránky.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Všichni účastníci akcí organizovaným projektem musí být příjemcem informováni o financování z programu INTERREG V-A. Na veškerých z projektu financovaných podkladech (např. brožury, snímky prezentace, plakáty, propagační předměty, osvědčení o účasti atd.), které se týkají provedení projektového záměru a jsou určeny pro veřejnost nebo účastníkům, musí být zobrazeno logo programu. 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46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7633" y="1107478"/>
            <a:ext cx="9182918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PROJEKTU/ NEJČASTĚJŠÍ OTÁZKY A ODPOVĚDI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020824"/>
            <a:ext cx="10479748" cy="3261306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v projektu provádět změny?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 U projektu lze v souladu s podmínkami programové dokumentace provádět změny. Tyto změny jsou strukturovány dle svého charakteru, je tedy nutné seznámit se s programovou dokumentací. O změnu je nutné (až na předem stanovené výjimky) požádat před samotnou změnou /předtím než změna vstoupí v platnost). Pro změny, které vyžadují schválení na monitorovacím výboru, jsou stanoveny přesné termíny (je vhodné sledovat oficiální stránky programu). 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počet změn v projektu nějak limitován?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 Počet změn je v souladu s podmínkami programů (zejména programy přeshraniční spolupráce) limitován ? tzn. u určitých typů změn nelze o tyto žádat opakovaně zpravidla vícekrát než 2x. </a:t>
            </a:r>
          </a:p>
          <a:p>
            <a:endParaRPr lang="cs-CZ" dirty="0"/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97934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E3BC463B1A844B8BD6A232872D9048" ma:contentTypeVersion="2" ma:contentTypeDescription="Vytvoří nový dokument" ma:contentTypeScope="" ma:versionID="380c595a1fc1d09d3c62cff98875fde5">
  <xsd:schema xmlns:xsd="http://www.w3.org/2001/XMLSchema" xmlns:xs="http://www.w3.org/2001/XMLSchema" xmlns:p="http://schemas.microsoft.com/office/2006/metadata/properties" xmlns:ns2="a83242bf-39ba-488f-b093-934f1a91c86d" targetNamespace="http://schemas.microsoft.com/office/2006/metadata/properties" ma:root="true" ma:fieldsID="67560fc382bb69f373609fbad29c3da2" ns2:_="">
    <xsd:import namespace="a83242bf-39ba-488f-b093-934f1a91c8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242bf-39ba-488f-b093-934f1a91c8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A01FAE-7B24-48B2-A1D5-710D119688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9D8A5C-CF1D-42ED-BEDE-48977A55E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3242bf-39ba-488f-b093-934f1a91c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B4C6BC-3AFE-439D-984C-6DF77169674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1129</Words>
  <Application>Microsoft Office PowerPoint</Application>
  <PresentationFormat>Breitbild</PresentationFormat>
  <Paragraphs>92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Kick off meating k projektu „INTEKO“  27. 9. 2016</vt:lpstr>
      <vt:lpstr>ZÁKLADNÍ ÚDAJE K PROJEKTU: </vt:lpstr>
      <vt:lpstr>SPOLUPRÁCE PARTNERŮ: </vt:lpstr>
      <vt:lpstr>REALIZACE PROJEKTU: </vt:lpstr>
      <vt:lpstr>REALIZACE PROJEKTU/ KONTAKTNÍ OSOBY PROGRAMU </vt:lpstr>
      <vt:lpstr>REALIZACE PROJEKTU/ KONTAKTNÍ OSOBY PROJEKTU </vt:lpstr>
      <vt:lpstr>REALIZACE PROJEKTU/ PUBLICITA </vt:lpstr>
      <vt:lpstr>REALIZACE PROJEKTU / PUBLICITA </vt:lpstr>
      <vt:lpstr>REALIZACE PROJEKTU/ NEJČASTĚJŠÍ OTÁZKY A ODPOVĚDI </vt:lpstr>
      <vt:lpstr>REALIZACE PROJEKTU/ NEJČASTĚJŠÍ OTÁZKY A ODPOVĚDI </vt:lpstr>
      <vt:lpstr>REALIZACE PROJEKTU/ / NEJČASTĚJŠÍ OTÁZKY A ODPOVĚDI </vt:lpstr>
      <vt:lpstr>REALIZACE PROJEKTU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 meating  27. 9. 2016</dc:title>
  <dc:creator>Roman Šimánek</dc:creator>
  <cp:lastModifiedBy>Julian Fieml</cp:lastModifiedBy>
  <cp:revision>20</cp:revision>
  <dcterms:created xsi:type="dcterms:W3CDTF">2016-09-17T11:52:15Z</dcterms:created>
  <dcterms:modified xsi:type="dcterms:W3CDTF">2022-07-13T08:26:36Z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0x0101007FE3BC463B1A844B8BD6A232872D9048</vt:lpwstr>
  </property>
</Properties>
</file>