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88" r:id="rId6"/>
    <p:sldId id="293" r:id="rId7"/>
    <p:sldId id="291" r:id="rId8"/>
    <p:sldId id="287" r:id="rId9"/>
    <p:sldId id="280" r:id="rId10"/>
    <p:sldId id="281" r:id="rId11"/>
    <p:sldId id="282" r:id="rId12"/>
    <p:sldId id="289" r:id="rId13"/>
    <p:sldId id="273" r:id="rId14"/>
    <p:sldId id="268" r:id="rId15"/>
    <p:sldId id="295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CDCD29-9D26-49E1-ADDA-2B6C7BC366CA}" v="38" dt="2020-09-07T19:50:08.0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troels smith" userId="9c56c0fe405178c9" providerId="LiveId" clId="{02CDCD29-9D26-49E1-ADDA-2B6C7BC366CA}"/>
    <pc:docChg chg="undo redo custSel addSld delSld modSld sldOrd">
      <pc:chgData name="thomas troels smith" userId="9c56c0fe405178c9" providerId="LiveId" clId="{02CDCD29-9D26-49E1-ADDA-2B6C7BC366CA}" dt="2020-09-07T19:52:11.042" v="903" actId="1076"/>
      <pc:docMkLst>
        <pc:docMk/>
      </pc:docMkLst>
      <pc:sldChg chg="delSp modSp mod">
        <pc:chgData name="thomas troels smith" userId="9c56c0fe405178c9" providerId="LiveId" clId="{02CDCD29-9D26-49E1-ADDA-2B6C7BC366CA}" dt="2020-09-07T19:52:11.042" v="903" actId="1076"/>
        <pc:sldMkLst>
          <pc:docMk/>
          <pc:sldMk cId="1661887586" sldId="256"/>
        </pc:sldMkLst>
        <pc:spChg chg="mod">
          <ac:chgData name="thomas troels smith" userId="9c56c0fe405178c9" providerId="LiveId" clId="{02CDCD29-9D26-49E1-ADDA-2B6C7BC366CA}" dt="2020-09-07T19:51:54.982" v="900" actId="20577"/>
          <ac:spMkLst>
            <pc:docMk/>
            <pc:sldMk cId="1661887586" sldId="256"/>
            <ac:spMk id="8" creationId="{3B7A9870-FC32-4C7C-AB00-4CB59816061F}"/>
          </ac:spMkLst>
        </pc:spChg>
        <pc:picChg chg="mod">
          <ac:chgData name="thomas troels smith" userId="9c56c0fe405178c9" providerId="LiveId" clId="{02CDCD29-9D26-49E1-ADDA-2B6C7BC366CA}" dt="2020-09-07T19:52:11.042" v="903" actId="1076"/>
          <ac:picMkLst>
            <pc:docMk/>
            <pc:sldMk cId="1661887586" sldId="256"/>
            <ac:picMk id="7" creationId="{85E549C0-9182-49F9-AC53-99D698987D7D}"/>
          </ac:picMkLst>
        </pc:picChg>
        <pc:picChg chg="del">
          <ac:chgData name="thomas troels smith" userId="9c56c0fe405178c9" providerId="LiveId" clId="{02CDCD29-9D26-49E1-ADDA-2B6C7BC366CA}" dt="2020-09-06T21:28:41.474" v="2"/>
          <ac:picMkLst>
            <pc:docMk/>
            <pc:sldMk cId="1661887586" sldId="256"/>
            <ac:picMk id="9" creationId="{14D66ACB-FAD2-40AA-BC72-8A60694C47C2}"/>
          </ac:picMkLst>
        </pc:picChg>
      </pc:sldChg>
      <pc:sldChg chg="addSp delSp modSp del mod ord delDesignElem">
        <pc:chgData name="thomas troels smith" userId="9c56c0fe405178c9" providerId="LiveId" clId="{02CDCD29-9D26-49E1-ADDA-2B6C7BC366CA}" dt="2020-09-07T19:29:50.068" v="716" actId="20577"/>
        <pc:sldMkLst>
          <pc:docMk/>
          <pc:sldMk cId="2169018118" sldId="268"/>
        </pc:sldMkLst>
        <pc:spChg chg="add del mod">
          <ac:chgData name="thomas troels smith" userId="9c56c0fe405178c9" providerId="LiveId" clId="{02CDCD29-9D26-49E1-ADDA-2B6C7BC366CA}" dt="2020-09-06T21:28:55.561" v="6" actId="478"/>
          <ac:spMkLst>
            <pc:docMk/>
            <pc:sldMk cId="2169018118" sldId="268"/>
            <ac:spMk id="3" creationId="{038DDFA6-84FB-47D8-B9D2-2F413DAEA01F}"/>
          </ac:spMkLst>
        </pc:spChg>
        <pc:spChg chg="del">
          <ac:chgData name="thomas troels smith" userId="9c56c0fe405178c9" providerId="LiveId" clId="{02CDCD29-9D26-49E1-ADDA-2B6C7BC366CA}" dt="2020-09-06T21:28:51.176" v="3" actId="478"/>
          <ac:spMkLst>
            <pc:docMk/>
            <pc:sldMk cId="2169018118" sldId="268"/>
            <ac:spMk id="6" creationId="{44909BFB-BA1D-4689-BFB9-CB8AB8D988A8}"/>
          </ac:spMkLst>
        </pc:spChg>
        <pc:spChg chg="add mod">
          <ac:chgData name="thomas troels smith" userId="9c56c0fe405178c9" providerId="LiveId" clId="{02CDCD29-9D26-49E1-ADDA-2B6C7BC366CA}" dt="2020-09-07T19:29:50.068" v="716" actId="20577"/>
          <ac:spMkLst>
            <pc:docMk/>
            <pc:sldMk cId="2169018118" sldId="268"/>
            <ac:spMk id="11" creationId="{0E16D94F-52F4-40F9-81D2-2B91FFBCA55C}"/>
          </ac:spMkLst>
        </pc:spChg>
        <pc:spChg chg="del mod">
          <ac:chgData name="thomas troels smith" userId="9c56c0fe405178c9" providerId="LiveId" clId="{02CDCD29-9D26-49E1-ADDA-2B6C7BC366CA}" dt="2020-09-06T21:28:53.807" v="5" actId="478"/>
          <ac:spMkLst>
            <pc:docMk/>
            <pc:sldMk cId="2169018118" sldId="268"/>
            <ac:spMk id="12" creationId="{2E690E98-63E8-454E-8B87-27C7AB7483C5}"/>
          </ac:spMkLst>
        </pc:spChg>
        <pc:spChg chg="add mod">
          <ac:chgData name="thomas troels smith" userId="9c56c0fe405178c9" providerId="LiveId" clId="{02CDCD29-9D26-49E1-ADDA-2B6C7BC366CA}" dt="2020-09-07T19:27:56.461" v="668" actId="20577"/>
          <ac:spMkLst>
            <pc:docMk/>
            <pc:sldMk cId="2169018118" sldId="268"/>
            <ac:spMk id="14" creationId="{B3F8A982-FACC-4380-B37D-10E45570D723}"/>
          </ac:spMkLst>
        </pc:spChg>
        <pc:spChg chg="add">
          <ac:chgData name="thomas troels smith" userId="9c56c0fe405178c9" providerId="LiveId" clId="{02CDCD29-9D26-49E1-ADDA-2B6C7BC366CA}" dt="2020-09-06T21:28:37.092" v="1"/>
          <ac:spMkLst>
            <pc:docMk/>
            <pc:sldMk cId="2169018118" sldId="268"/>
            <ac:spMk id="23" creationId="{59A309A7-1751-4ABE-A3C1-EEC40366AD89}"/>
          </ac:spMkLst>
        </pc:spChg>
        <pc:spChg chg="add">
          <ac:chgData name="thomas troels smith" userId="9c56c0fe405178c9" providerId="LiveId" clId="{02CDCD29-9D26-49E1-ADDA-2B6C7BC366CA}" dt="2020-09-06T21:28:37.092" v="1"/>
          <ac:spMkLst>
            <pc:docMk/>
            <pc:sldMk cId="2169018118" sldId="268"/>
            <ac:spMk id="25" creationId="{967D8EB6-EAE1-4F9C-B398-83321E287204}"/>
          </ac:spMkLst>
        </pc:spChg>
        <pc:picChg chg="add del mod">
          <ac:chgData name="thomas troels smith" userId="9c56c0fe405178c9" providerId="LiveId" clId="{02CDCD29-9D26-49E1-ADDA-2B6C7BC366CA}" dt="2020-09-06T21:34:29.128" v="42" actId="478"/>
          <ac:picMkLst>
            <pc:docMk/>
            <pc:sldMk cId="2169018118" sldId="268"/>
            <ac:picMk id="5" creationId="{A5565959-D892-4F72-916E-CA8CEB48E2EF}"/>
          </ac:picMkLst>
        </pc:picChg>
        <pc:cxnChg chg="add del">
          <ac:chgData name="thomas troels smith" userId="9c56c0fe405178c9" providerId="LiveId" clId="{02CDCD29-9D26-49E1-ADDA-2B6C7BC366CA}" dt="2020-09-07T19:25:19.787" v="655" actId="478"/>
          <ac:cxnSpMkLst>
            <pc:docMk/>
            <pc:sldMk cId="2169018118" sldId="268"/>
            <ac:cxnSpMk id="3" creationId="{5944BBAA-706A-40AD-94F9-35D1E5D93E67}"/>
          </ac:cxnSpMkLst>
        </pc:cxnChg>
      </pc:sldChg>
      <pc:sldChg chg="ord">
        <pc:chgData name="thomas troels smith" userId="9c56c0fe405178c9" providerId="LiveId" clId="{02CDCD29-9D26-49E1-ADDA-2B6C7BC366CA}" dt="2020-09-07T19:24:02.408" v="630"/>
        <pc:sldMkLst>
          <pc:docMk/>
          <pc:sldMk cId="1029194174" sldId="273"/>
        </pc:sldMkLst>
      </pc:sldChg>
      <pc:sldChg chg="modSp del mod ord">
        <pc:chgData name="thomas troels smith" userId="9c56c0fe405178c9" providerId="LiveId" clId="{02CDCD29-9D26-49E1-ADDA-2B6C7BC366CA}" dt="2020-09-07T19:51:01.673" v="894" actId="47"/>
        <pc:sldMkLst>
          <pc:docMk/>
          <pc:sldMk cId="3082293466" sldId="274"/>
        </pc:sldMkLst>
        <pc:spChg chg="mod">
          <ac:chgData name="thomas troels smith" userId="9c56c0fe405178c9" providerId="LiveId" clId="{02CDCD29-9D26-49E1-ADDA-2B6C7BC366CA}" dt="2020-09-07T15:01:31.885" v="626" actId="20577"/>
          <ac:spMkLst>
            <pc:docMk/>
            <pc:sldMk cId="3082293466" sldId="274"/>
            <ac:spMk id="6" creationId="{4E9067B0-AEAD-4542-A738-9725EAA8DADC}"/>
          </ac:spMkLst>
        </pc:spChg>
      </pc:sldChg>
      <pc:sldChg chg="modSp mod">
        <pc:chgData name="thomas troels smith" userId="9c56c0fe405178c9" providerId="LiveId" clId="{02CDCD29-9D26-49E1-ADDA-2B6C7BC366CA}" dt="2020-09-07T19:30:34.083" v="730" actId="20577"/>
        <pc:sldMkLst>
          <pc:docMk/>
          <pc:sldMk cId="3805948020" sldId="282"/>
        </pc:sldMkLst>
        <pc:spChg chg="mod">
          <ac:chgData name="thomas troels smith" userId="9c56c0fe405178c9" providerId="LiveId" clId="{02CDCD29-9D26-49E1-ADDA-2B6C7BC366CA}" dt="2020-09-07T19:30:34.083" v="730" actId="20577"/>
          <ac:spMkLst>
            <pc:docMk/>
            <pc:sldMk cId="3805948020" sldId="282"/>
            <ac:spMk id="3" creationId="{432893AF-1581-49E5-8084-65068E2226B3}"/>
          </ac:spMkLst>
        </pc:spChg>
      </pc:sldChg>
      <pc:sldChg chg="del">
        <pc:chgData name="thomas troels smith" userId="9c56c0fe405178c9" providerId="LiveId" clId="{02CDCD29-9D26-49E1-ADDA-2B6C7BC366CA}" dt="2020-09-06T21:41:57.738" v="69" actId="47"/>
        <pc:sldMkLst>
          <pc:docMk/>
          <pc:sldMk cId="711324482" sldId="286"/>
        </pc:sldMkLst>
      </pc:sldChg>
      <pc:sldChg chg="addSp delSp modSp mod ord">
        <pc:chgData name="thomas troels smith" userId="9c56c0fe405178c9" providerId="LiveId" clId="{02CDCD29-9D26-49E1-ADDA-2B6C7BC366CA}" dt="2020-09-07T19:31:18.389" v="731" actId="732"/>
        <pc:sldMkLst>
          <pc:docMk/>
          <pc:sldMk cId="1250428404" sldId="287"/>
        </pc:sldMkLst>
        <pc:spChg chg="del">
          <ac:chgData name="thomas troels smith" userId="9c56c0fe405178c9" providerId="LiveId" clId="{02CDCD29-9D26-49E1-ADDA-2B6C7BC366CA}" dt="2020-09-06T21:31:53.475" v="19" actId="478"/>
          <ac:spMkLst>
            <pc:docMk/>
            <pc:sldMk cId="1250428404" sldId="287"/>
            <ac:spMk id="10" creationId="{4EBBA4FA-EF66-4340-BF15-82FCF66AC6BA}"/>
          </ac:spMkLst>
        </pc:spChg>
        <pc:spChg chg="mod">
          <ac:chgData name="thomas troels smith" userId="9c56c0fe405178c9" providerId="LiveId" clId="{02CDCD29-9D26-49E1-ADDA-2B6C7BC366CA}" dt="2020-09-06T21:53:23.729" v="111" actId="164"/>
          <ac:spMkLst>
            <pc:docMk/>
            <pc:sldMk cId="1250428404" sldId="287"/>
            <ac:spMk id="11" creationId="{19B676D5-40A8-45EF-A1AF-BFEB391DA563}"/>
          </ac:spMkLst>
        </pc:spChg>
        <pc:spChg chg="mod">
          <ac:chgData name="thomas troels smith" userId="9c56c0fe405178c9" providerId="LiveId" clId="{02CDCD29-9D26-49E1-ADDA-2B6C7BC366CA}" dt="2020-09-06T21:53:23.729" v="111" actId="164"/>
          <ac:spMkLst>
            <pc:docMk/>
            <pc:sldMk cId="1250428404" sldId="287"/>
            <ac:spMk id="12" creationId="{56BC2815-4354-404A-ACEF-8687DD4FE1BF}"/>
          </ac:spMkLst>
        </pc:spChg>
        <pc:spChg chg="mod">
          <ac:chgData name="thomas troels smith" userId="9c56c0fe405178c9" providerId="LiveId" clId="{02CDCD29-9D26-49E1-ADDA-2B6C7BC366CA}" dt="2020-09-06T21:53:23.729" v="111" actId="164"/>
          <ac:spMkLst>
            <pc:docMk/>
            <pc:sldMk cId="1250428404" sldId="287"/>
            <ac:spMk id="13" creationId="{D3E891E9-E033-41C0-A895-55AFBDC37321}"/>
          </ac:spMkLst>
        </pc:spChg>
        <pc:spChg chg="mod">
          <ac:chgData name="thomas troels smith" userId="9c56c0fe405178c9" providerId="LiveId" clId="{02CDCD29-9D26-49E1-ADDA-2B6C7BC366CA}" dt="2020-09-06T21:53:23.729" v="111" actId="164"/>
          <ac:spMkLst>
            <pc:docMk/>
            <pc:sldMk cId="1250428404" sldId="287"/>
            <ac:spMk id="14" creationId="{AEC05622-1A5C-4162-A2E4-CEA05B971D95}"/>
          </ac:spMkLst>
        </pc:spChg>
        <pc:spChg chg="mod">
          <ac:chgData name="thomas troels smith" userId="9c56c0fe405178c9" providerId="LiveId" clId="{02CDCD29-9D26-49E1-ADDA-2B6C7BC366CA}" dt="2020-09-06T21:53:23.729" v="111" actId="164"/>
          <ac:spMkLst>
            <pc:docMk/>
            <pc:sldMk cId="1250428404" sldId="287"/>
            <ac:spMk id="17" creationId="{DDE1C86A-CF65-41E6-88DA-71DE85A6DB1F}"/>
          </ac:spMkLst>
        </pc:spChg>
        <pc:grpChg chg="add mod">
          <ac:chgData name="thomas troels smith" userId="9c56c0fe405178c9" providerId="LiveId" clId="{02CDCD29-9D26-49E1-ADDA-2B6C7BC366CA}" dt="2020-09-06T21:53:08.632" v="105" actId="164"/>
          <ac:grpSpMkLst>
            <pc:docMk/>
            <pc:sldMk cId="1250428404" sldId="287"/>
            <ac:grpSpMk id="8" creationId="{24E91729-D0AB-41AE-A863-90D35C051422}"/>
          </ac:grpSpMkLst>
        </pc:grpChg>
        <pc:grpChg chg="add mod">
          <ac:chgData name="thomas troels smith" userId="9c56c0fe405178c9" providerId="LiveId" clId="{02CDCD29-9D26-49E1-ADDA-2B6C7BC366CA}" dt="2020-09-06T21:53:23.729" v="111" actId="164"/>
          <ac:grpSpMkLst>
            <pc:docMk/>
            <pc:sldMk cId="1250428404" sldId="287"/>
            <ac:grpSpMk id="16" creationId="{E74319EC-EEEE-4735-BCFE-58E0B1B5B741}"/>
          </ac:grpSpMkLst>
        </pc:grpChg>
        <pc:picChg chg="add mod">
          <ac:chgData name="thomas troels smith" userId="9c56c0fe405178c9" providerId="LiveId" clId="{02CDCD29-9D26-49E1-ADDA-2B6C7BC366CA}" dt="2020-09-06T21:53:23.729" v="111" actId="164"/>
          <ac:picMkLst>
            <pc:docMk/>
            <pc:sldMk cId="1250428404" sldId="287"/>
            <ac:picMk id="3" creationId="{8929DCE9-2602-4264-8DD6-495AC65B8A09}"/>
          </ac:picMkLst>
        </pc:picChg>
        <pc:picChg chg="del">
          <ac:chgData name="thomas troels smith" userId="9c56c0fe405178c9" providerId="LiveId" clId="{02CDCD29-9D26-49E1-ADDA-2B6C7BC366CA}" dt="2020-09-06T21:33:45.979" v="37" actId="478"/>
          <ac:picMkLst>
            <pc:docMk/>
            <pc:sldMk cId="1250428404" sldId="287"/>
            <ac:picMk id="4" creationId="{DE89D14F-E10E-48EC-9056-58C3E81E207F}"/>
          </ac:picMkLst>
        </pc:picChg>
        <pc:picChg chg="mod modCrop">
          <ac:chgData name="thomas troels smith" userId="9c56c0fe405178c9" providerId="LiveId" clId="{02CDCD29-9D26-49E1-ADDA-2B6C7BC366CA}" dt="2020-09-06T21:53:23.729" v="111" actId="164"/>
          <ac:picMkLst>
            <pc:docMk/>
            <pc:sldMk cId="1250428404" sldId="287"/>
            <ac:picMk id="5" creationId="{797BE718-7F0B-4E5F-9B35-448C14718481}"/>
          </ac:picMkLst>
        </pc:picChg>
        <pc:picChg chg="mod">
          <ac:chgData name="thomas troels smith" userId="9c56c0fe405178c9" providerId="LiveId" clId="{02CDCD29-9D26-49E1-ADDA-2B6C7BC366CA}" dt="2020-09-06T21:53:23.729" v="111" actId="164"/>
          <ac:picMkLst>
            <pc:docMk/>
            <pc:sldMk cId="1250428404" sldId="287"/>
            <ac:picMk id="6" creationId="{5712AFB8-46AC-4158-AA15-9DF30F8BA53D}"/>
          </ac:picMkLst>
        </pc:picChg>
        <pc:picChg chg="mod modCrop">
          <ac:chgData name="thomas troels smith" userId="9c56c0fe405178c9" providerId="LiveId" clId="{02CDCD29-9D26-49E1-ADDA-2B6C7BC366CA}" dt="2020-09-06T21:53:23.729" v="111" actId="164"/>
          <ac:picMkLst>
            <pc:docMk/>
            <pc:sldMk cId="1250428404" sldId="287"/>
            <ac:picMk id="7" creationId="{8763C35A-B0EF-4668-A86A-03F0C80C60DD}"/>
          </ac:picMkLst>
        </pc:picChg>
        <pc:picChg chg="mod modCrop">
          <ac:chgData name="thomas troels smith" userId="9c56c0fe405178c9" providerId="LiveId" clId="{02CDCD29-9D26-49E1-ADDA-2B6C7BC366CA}" dt="2020-09-07T19:31:18.389" v="731" actId="732"/>
          <ac:picMkLst>
            <pc:docMk/>
            <pc:sldMk cId="1250428404" sldId="287"/>
            <ac:picMk id="9" creationId="{FB86D8FB-FE26-4F69-8E86-7DDD1C9D668E}"/>
          </ac:picMkLst>
        </pc:picChg>
        <pc:picChg chg="mod">
          <ac:chgData name="thomas troels smith" userId="9c56c0fe405178c9" providerId="LiveId" clId="{02CDCD29-9D26-49E1-ADDA-2B6C7BC366CA}" dt="2020-09-06T21:53:23.729" v="111" actId="164"/>
          <ac:picMkLst>
            <pc:docMk/>
            <pc:sldMk cId="1250428404" sldId="287"/>
            <ac:picMk id="15" creationId="{D9E19E10-0914-4550-94CE-1D1E7FF338DF}"/>
          </ac:picMkLst>
        </pc:picChg>
      </pc:sldChg>
      <pc:sldChg chg="addSp delSp modSp mod">
        <pc:chgData name="thomas troels smith" userId="9c56c0fe405178c9" providerId="LiveId" clId="{02CDCD29-9D26-49E1-ADDA-2B6C7BC366CA}" dt="2020-09-06T21:39:31.046" v="60" actId="1076"/>
        <pc:sldMkLst>
          <pc:docMk/>
          <pc:sldMk cId="3234615426" sldId="288"/>
        </pc:sldMkLst>
        <pc:spChg chg="add del mod">
          <ac:chgData name="thomas troels smith" userId="9c56c0fe405178c9" providerId="LiveId" clId="{02CDCD29-9D26-49E1-ADDA-2B6C7BC366CA}" dt="2020-09-06T21:39:03.982" v="52" actId="478"/>
          <ac:spMkLst>
            <pc:docMk/>
            <pc:sldMk cId="3234615426" sldId="288"/>
            <ac:spMk id="3" creationId="{7822F103-447F-459E-949E-21A1DEB02BCA}"/>
          </ac:spMkLst>
        </pc:spChg>
        <pc:spChg chg="del">
          <ac:chgData name="thomas troels smith" userId="9c56c0fe405178c9" providerId="LiveId" clId="{02CDCD29-9D26-49E1-ADDA-2B6C7BC366CA}" dt="2020-09-06T21:38:59.635" v="50" actId="478"/>
          <ac:spMkLst>
            <pc:docMk/>
            <pc:sldMk cId="3234615426" sldId="288"/>
            <ac:spMk id="11" creationId="{0E16D94F-52F4-40F9-81D2-2B91FFBCA55C}"/>
          </ac:spMkLst>
        </pc:spChg>
        <pc:spChg chg="del">
          <ac:chgData name="thomas troels smith" userId="9c56c0fe405178c9" providerId="LiveId" clId="{02CDCD29-9D26-49E1-ADDA-2B6C7BC366CA}" dt="2020-09-06T21:39:02.167" v="51" actId="478"/>
          <ac:spMkLst>
            <pc:docMk/>
            <pc:sldMk cId="3234615426" sldId="288"/>
            <ac:spMk id="14" creationId="{B3F8A982-FACC-4380-B37D-10E45570D723}"/>
          </ac:spMkLst>
        </pc:spChg>
        <pc:picChg chg="add del">
          <ac:chgData name="thomas troels smith" userId="9c56c0fe405178c9" providerId="LiveId" clId="{02CDCD29-9D26-49E1-ADDA-2B6C7BC366CA}" dt="2020-09-06T21:39:06.722" v="54" actId="478"/>
          <ac:picMkLst>
            <pc:docMk/>
            <pc:sldMk cId="3234615426" sldId="288"/>
            <ac:picMk id="4" creationId="{B97E76F5-9A5E-4F48-8AD3-AB5D4C812ED4}"/>
          </ac:picMkLst>
        </pc:picChg>
        <pc:picChg chg="add mod">
          <ac:chgData name="thomas troels smith" userId="9c56c0fe405178c9" providerId="LiveId" clId="{02CDCD29-9D26-49E1-ADDA-2B6C7BC366CA}" dt="2020-09-06T21:39:31.046" v="60" actId="1076"/>
          <ac:picMkLst>
            <pc:docMk/>
            <pc:sldMk cId="3234615426" sldId="288"/>
            <ac:picMk id="5" creationId="{1AA48C7B-6629-4FE6-8937-12DC470649B1}"/>
          </ac:picMkLst>
        </pc:picChg>
      </pc:sldChg>
      <pc:sldChg chg="addSp del delDesignElem">
        <pc:chgData name="thomas troels smith" userId="9c56c0fe405178c9" providerId="LiveId" clId="{02CDCD29-9D26-49E1-ADDA-2B6C7BC366CA}" dt="2020-09-06T21:38:54.628" v="49"/>
        <pc:sldMkLst>
          <pc:docMk/>
          <pc:sldMk cId="3496566899" sldId="288"/>
        </pc:sldMkLst>
        <pc:spChg chg="add">
          <ac:chgData name="thomas troels smith" userId="9c56c0fe405178c9" providerId="LiveId" clId="{02CDCD29-9D26-49E1-ADDA-2B6C7BC366CA}" dt="2020-09-06T21:38:54.628" v="49"/>
          <ac:spMkLst>
            <pc:docMk/>
            <pc:sldMk cId="3496566899" sldId="288"/>
            <ac:spMk id="23" creationId="{59A309A7-1751-4ABE-A3C1-EEC40366AD89}"/>
          </ac:spMkLst>
        </pc:spChg>
        <pc:spChg chg="add">
          <ac:chgData name="thomas troels smith" userId="9c56c0fe405178c9" providerId="LiveId" clId="{02CDCD29-9D26-49E1-ADDA-2B6C7BC366CA}" dt="2020-09-06T21:38:54.628" v="49"/>
          <ac:spMkLst>
            <pc:docMk/>
            <pc:sldMk cId="3496566899" sldId="288"/>
            <ac:spMk id="25" creationId="{967D8EB6-EAE1-4F9C-B398-83321E287204}"/>
          </ac:spMkLst>
        </pc:spChg>
      </pc:sldChg>
      <pc:sldChg chg="addSp delSp modSp mod">
        <pc:chgData name="thomas troels smith" userId="9c56c0fe405178c9" providerId="LiveId" clId="{02CDCD29-9D26-49E1-ADDA-2B6C7BC366CA}" dt="2020-09-07T19:51:21.158" v="898" actId="1076"/>
        <pc:sldMkLst>
          <pc:docMk/>
          <pc:sldMk cId="806446179" sldId="289"/>
        </pc:sldMkLst>
        <pc:picChg chg="add del mod">
          <ac:chgData name="thomas troels smith" userId="9c56c0fe405178c9" providerId="LiveId" clId="{02CDCD29-9D26-49E1-ADDA-2B6C7BC366CA}" dt="2020-09-06T21:44:47.975" v="76" actId="478"/>
          <ac:picMkLst>
            <pc:docMk/>
            <pc:sldMk cId="806446179" sldId="289"/>
            <ac:picMk id="3" creationId="{7493F538-D99A-42D1-8463-D7977A600DCB}"/>
          </ac:picMkLst>
        </pc:picChg>
        <pc:picChg chg="add mod">
          <ac:chgData name="thomas troels smith" userId="9c56c0fe405178c9" providerId="LiveId" clId="{02CDCD29-9D26-49E1-ADDA-2B6C7BC366CA}" dt="2020-09-07T19:51:11.329" v="895" actId="1076"/>
          <ac:picMkLst>
            <pc:docMk/>
            <pc:sldMk cId="806446179" sldId="289"/>
            <ac:picMk id="4" creationId="{2799AA26-7157-4E10-8D98-CF89A7B13047}"/>
          </ac:picMkLst>
        </pc:picChg>
        <pc:picChg chg="del">
          <ac:chgData name="thomas troels smith" userId="9c56c0fe405178c9" providerId="LiveId" clId="{02CDCD29-9D26-49E1-ADDA-2B6C7BC366CA}" dt="2020-09-06T21:39:41.184" v="61" actId="478"/>
          <ac:picMkLst>
            <pc:docMk/>
            <pc:sldMk cId="806446179" sldId="289"/>
            <ac:picMk id="5" creationId="{1AA48C7B-6629-4FE6-8937-12DC470649B1}"/>
          </ac:picMkLst>
        </pc:picChg>
        <pc:picChg chg="add mod">
          <ac:chgData name="thomas troels smith" userId="9c56c0fe405178c9" providerId="LiveId" clId="{02CDCD29-9D26-49E1-ADDA-2B6C7BC366CA}" dt="2020-09-07T19:51:21.158" v="898" actId="1076"/>
          <ac:picMkLst>
            <pc:docMk/>
            <pc:sldMk cId="806446179" sldId="289"/>
            <ac:picMk id="6" creationId="{9A39533A-CBE7-4C67-AB8F-372AEBB445A6}"/>
          </ac:picMkLst>
        </pc:picChg>
        <pc:picChg chg="add mod">
          <ac:chgData name="thomas troels smith" userId="9c56c0fe405178c9" providerId="LiveId" clId="{02CDCD29-9D26-49E1-ADDA-2B6C7BC366CA}" dt="2020-09-07T19:51:14.009" v="896" actId="1076"/>
          <ac:picMkLst>
            <pc:docMk/>
            <pc:sldMk cId="806446179" sldId="289"/>
            <ac:picMk id="7" creationId="{BA2FADBD-D52D-45A3-8D19-4C97C82CF36C}"/>
          </ac:picMkLst>
        </pc:picChg>
      </pc:sldChg>
      <pc:sldChg chg="addSp delSp modSp new del mod">
        <pc:chgData name="thomas troels smith" userId="9c56c0fe405178c9" providerId="LiveId" clId="{02CDCD29-9D26-49E1-ADDA-2B6C7BC366CA}" dt="2020-09-06T21:42:00.329" v="70" actId="47"/>
        <pc:sldMkLst>
          <pc:docMk/>
          <pc:sldMk cId="3233562122" sldId="290"/>
        </pc:sldMkLst>
        <pc:spChg chg="del">
          <ac:chgData name="thomas troels smith" userId="9c56c0fe405178c9" providerId="LiveId" clId="{02CDCD29-9D26-49E1-ADDA-2B6C7BC366CA}" dt="2020-09-06T21:41:19.843" v="64" actId="478"/>
          <ac:spMkLst>
            <pc:docMk/>
            <pc:sldMk cId="3233562122" sldId="290"/>
            <ac:spMk id="2" creationId="{0DA976E4-249C-47F1-B551-A47143F32706}"/>
          </ac:spMkLst>
        </pc:spChg>
        <pc:spChg chg="del">
          <ac:chgData name="thomas troels smith" userId="9c56c0fe405178c9" providerId="LiveId" clId="{02CDCD29-9D26-49E1-ADDA-2B6C7BC366CA}" dt="2020-09-06T21:41:18.714" v="63" actId="478"/>
          <ac:spMkLst>
            <pc:docMk/>
            <pc:sldMk cId="3233562122" sldId="290"/>
            <ac:spMk id="3" creationId="{772AF835-8F5C-4856-BC5C-092E890DDE34}"/>
          </ac:spMkLst>
        </pc:spChg>
        <pc:picChg chg="add mod">
          <ac:chgData name="thomas troels smith" userId="9c56c0fe405178c9" providerId="LiveId" clId="{02CDCD29-9D26-49E1-ADDA-2B6C7BC366CA}" dt="2020-09-06T21:41:42.311" v="68" actId="1076"/>
          <ac:picMkLst>
            <pc:docMk/>
            <pc:sldMk cId="3233562122" sldId="290"/>
            <ac:picMk id="4" creationId="{6119CE68-0D74-43CA-BDB5-B59520A9350E}"/>
          </ac:picMkLst>
        </pc:picChg>
      </pc:sldChg>
      <pc:sldChg chg="modSp mod ord">
        <pc:chgData name="thomas troels smith" userId="9c56c0fe405178c9" providerId="LiveId" clId="{02CDCD29-9D26-49E1-ADDA-2B6C7BC366CA}" dt="2020-09-07T19:32:40.573" v="749" actId="1076"/>
        <pc:sldMkLst>
          <pc:docMk/>
          <pc:sldMk cId="2462441359" sldId="291"/>
        </pc:sldMkLst>
        <pc:picChg chg="mod">
          <ac:chgData name="thomas troels smith" userId="9c56c0fe405178c9" providerId="LiveId" clId="{02CDCD29-9D26-49E1-ADDA-2B6C7BC366CA}" dt="2020-09-07T19:32:40.573" v="749" actId="1076"/>
          <ac:picMkLst>
            <pc:docMk/>
            <pc:sldMk cId="2462441359" sldId="291"/>
            <ac:picMk id="4" creationId="{C48CC996-4216-4CC7-88FC-9AA6B515F825}"/>
          </ac:picMkLst>
        </pc:picChg>
      </pc:sldChg>
      <pc:sldChg chg="addSp delSp modSp new del mod">
        <pc:chgData name="thomas troels smith" userId="9c56c0fe405178c9" providerId="LiveId" clId="{02CDCD29-9D26-49E1-ADDA-2B6C7BC366CA}" dt="2020-09-07T19:24:11.471" v="631" actId="47"/>
        <pc:sldMkLst>
          <pc:docMk/>
          <pc:sldMk cId="1351539788" sldId="292"/>
        </pc:sldMkLst>
        <pc:spChg chg="del">
          <ac:chgData name="thomas troels smith" userId="9c56c0fe405178c9" providerId="LiveId" clId="{02CDCD29-9D26-49E1-ADDA-2B6C7BC366CA}" dt="2020-09-06T21:53:56.241" v="115" actId="478"/>
          <ac:spMkLst>
            <pc:docMk/>
            <pc:sldMk cId="1351539788" sldId="292"/>
            <ac:spMk id="2" creationId="{26029C93-2453-45BB-875A-A2A4B08794C4}"/>
          </ac:spMkLst>
        </pc:spChg>
        <pc:spChg chg="del">
          <ac:chgData name="thomas troels smith" userId="9c56c0fe405178c9" providerId="LiveId" clId="{02CDCD29-9D26-49E1-ADDA-2B6C7BC366CA}" dt="2020-09-06T21:53:57.403" v="116" actId="478"/>
          <ac:spMkLst>
            <pc:docMk/>
            <pc:sldMk cId="1351539788" sldId="292"/>
            <ac:spMk id="3" creationId="{70FAAC35-973B-4D9F-A56B-FE54D005D7DF}"/>
          </ac:spMkLst>
        </pc:spChg>
        <pc:spChg chg="add del mod">
          <ac:chgData name="thomas troels smith" userId="9c56c0fe405178c9" providerId="LiveId" clId="{02CDCD29-9D26-49E1-ADDA-2B6C7BC366CA}" dt="2020-09-06T21:54:21.333" v="118"/>
          <ac:spMkLst>
            <pc:docMk/>
            <pc:sldMk cId="1351539788" sldId="292"/>
            <ac:spMk id="7" creationId="{E3C53AA5-1C2F-4D0D-BB8B-176DBC1A581F}"/>
          </ac:spMkLst>
        </pc:spChg>
        <pc:spChg chg="add del mod">
          <ac:chgData name="thomas troels smith" userId="9c56c0fe405178c9" providerId="LiveId" clId="{02CDCD29-9D26-49E1-ADDA-2B6C7BC366CA}" dt="2020-09-06T21:54:21.333" v="118"/>
          <ac:spMkLst>
            <pc:docMk/>
            <pc:sldMk cId="1351539788" sldId="292"/>
            <ac:spMk id="8" creationId="{0C8FF552-7163-47DD-ABEE-73AD5A4553CF}"/>
          </ac:spMkLst>
        </pc:spChg>
        <pc:spChg chg="add del mod">
          <ac:chgData name="thomas troels smith" userId="9c56c0fe405178c9" providerId="LiveId" clId="{02CDCD29-9D26-49E1-ADDA-2B6C7BC366CA}" dt="2020-09-06T21:54:21.333" v="118"/>
          <ac:spMkLst>
            <pc:docMk/>
            <pc:sldMk cId="1351539788" sldId="292"/>
            <ac:spMk id="9" creationId="{B304872C-B2E7-4B73-9371-CB3A9E528022}"/>
          </ac:spMkLst>
        </pc:spChg>
        <pc:spChg chg="add del mod">
          <ac:chgData name="thomas troels smith" userId="9c56c0fe405178c9" providerId="LiveId" clId="{02CDCD29-9D26-49E1-ADDA-2B6C7BC366CA}" dt="2020-09-06T21:54:21.333" v="118"/>
          <ac:spMkLst>
            <pc:docMk/>
            <pc:sldMk cId="1351539788" sldId="292"/>
            <ac:spMk id="11" creationId="{E06D5C89-0874-4D3F-B63B-AEC7B5E04E88}"/>
          </ac:spMkLst>
        </pc:spChg>
        <pc:spChg chg="add del mod">
          <ac:chgData name="thomas troels smith" userId="9c56c0fe405178c9" providerId="LiveId" clId="{02CDCD29-9D26-49E1-ADDA-2B6C7BC366CA}" dt="2020-09-06T21:54:21.333" v="118"/>
          <ac:spMkLst>
            <pc:docMk/>
            <pc:sldMk cId="1351539788" sldId="292"/>
            <ac:spMk id="13" creationId="{39AADF5F-E4C3-4AD7-8418-34C40A26EA4B}"/>
          </ac:spMkLst>
        </pc:spChg>
        <pc:picChg chg="add del mod">
          <ac:chgData name="thomas troels smith" userId="9c56c0fe405178c9" providerId="LiveId" clId="{02CDCD29-9D26-49E1-ADDA-2B6C7BC366CA}" dt="2020-09-06T21:54:21.333" v="118"/>
          <ac:picMkLst>
            <pc:docMk/>
            <pc:sldMk cId="1351539788" sldId="292"/>
            <ac:picMk id="4" creationId="{CF152B41-555C-4AF3-BF8E-F7F7B83B62F5}"/>
          </ac:picMkLst>
        </pc:picChg>
        <pc:picChg chg="add del mod">
          <ac:chgData name="thomas troels smith" userId="9c56c0fe405178c9" providerId="LiveId" clId="{02CDCD29-9D26-49E1-ADDA-2B6C7BC366CA}" dt="2020-09-06T21:54:21.333" v="118"/>
          <ac:picMkLst>
            <pc:docMk/>
            <pc:sldMk cId="1351539788" sldId="292"/>
            <ac:picMk id="5" creationId="{DA6FB392-94AB-4D67-A0C5-CFA6CC930DBF}"/>
          </ac:picMkLst>
        </pc:picChg>
        <pc:picChg chg="add del mod">
          <ac:chgData name="thomas troels smith" userId="9c56c0fe405178c9" providerId="LiveId" clId="{02CDCD29-9D26-49E1-ADDA-2B6C7BC366CA}" dt="2020-09-06T21:54:21.333" v="118"/>
          <ac:picMkLst>
            <pc:docMk/>
            <pc:sldMk cId="1351539788" sldId="292"/>
            <ac:picMk id="6" creationId="{292CF9AA-100B-4FD4-9570-501779A5BA31}"/>
          </ac:picMkLst>
        </pc:picChg>
        <pc:picChg chg="add del mod">
          <ac:chgData name="thomas troels smith" userId="9c56c0fe405178c9" providerId="LiveId" clId="{02CDCD29-9D26-49E1-ADDA-2B6C7BC366CA}" dt="2020-09-06T21:54:21.333" v="118"/>
          <ac:picMkLst>
            <pc:docMk/>
            <pc:sldMk cId="1351539788" sldId="292"/>
            <ac:picMk id="10" creationId="{A892A336-5595-4DE5-89A2-8784C8D9F5FF}"/>
          </ac:picMkLst>
        </pc:picChg>
        <pc:picChg chg="add del mod">
          <ac:chgData name="thomas troels smith" userId="9c56c0fe405178c9" providerId="LiveId" clId="{02CDCD29-9D26-49E1-ADDA-2B6C7BC366CA}" dt="2020-09-06T21:54:21.333" v="118"/>
          <ac:picMkLst>
            <pc:docMk/>
            <pc:sldMk cId="1351539788" sldId="292"/>
            <ac:picMk id="12" creationId="{A1432AC0-7631-4AF1-AE40-8BDDCCE48C76}"/>
          </ac:picMkLst>
        </pc:picChg>
        <pc:picChg chg="add del mod">
          <ac:chgData name="thomas troels smith" userId="9c56c0fe405178c9" providerId="LiveId" clId="{02CDCD29-9D26-49E1-ADDA-2B6C7BC366CA}" dt="2020-09-06T21:54:21.333" v="118"/>
          <ac:picMkLst>
            <pc:docMk/>
            <pc:sldMk cId="1351539788" sldId="292"/>
            <ac:picMk id="14" creationId="{FA4A6BFF-09F1-4E00-B290-A05F007B8117}"/>
          </ac:picMkLst>
        </pc:picChg>
      </pc:sldChg>
      <pc:sldChg chg="addSp delSp modSp new mod ord">
        <pc:chgData name="thomas troels smith" userId="9c56c0fe405178c9" providerId="LiveId" clId="{02CDCD29-9D26-49E1-ADDA-2B6C7BC366CA}" dt="2020-09-07T19:33:50.013" v="854" actId="6549"/>
        <pc:sldMkLst>
          <pc:docMk/>
          <pc:sldMk cId="2573003842" sldId="293"/>
        </pc:sldMkLst>
        <pc:spChg chg="del">
          <ac:chgData name="thomas troels smith" userId="9c56c0fe405178c9" providerId="LiveId" clId="{02CDCD29-9D26-49E1-ADDA-2B6C7BC366CA}" dt="2020-09-06T21:55:32.389" v="120" actId="478"/>
          <ac:spMkLst>
            <pc:docMk/>
            <pc:sldMk cId="2573003842" sldId="293"/>
            <ac:spMk id="2" creationId="{3F623D22-899C-4772-AE00-E26589960D7A}"/>
          </ac:spMkLst>
        </pc:spChg>
        <pc:spChg chg="del">
          <ac:chgData name="thomas troels smith" userId="9c56c0fe405178c9" providerId="LiveId" clId="{02CDCD29-9D26-49E1-ADDA-2B6C7BC366CA}" dt="2020-09-06T21:55:34.840" v="121" actId="478"/>
          <ac:spMkLst>
            <pc:docMk/>
            <pc:sldMk cId="2573003842" sldId="293"/>
            <ac:spMk id="3" creationId="{103ACD4A-24EA-452A-BE00-85B548564F75}"/>
          </ac:spMkLst>
        </pc:spChg>
        <pc:spChg chg="add mod">
          <ac:chgData name="thomas troels smith" userId="9c56c0fe405178c9" providerId="LiveId" clId="{02CDCD29-9D26-49E1-ADDA-2B6C7BC366CA}" dt="2020-09-07T19:33:50.013" v="854" actId="6549"/>
          <ac:spMkLst>
            <pc:docMk/>
            <pc:sldMk cId="2573003842" sldId="293"/>
            <ac:spMk id="3" creationId="{32B78C04-A166-4B5D-8E62-7CFAE187A12F}"/>
          </ac:spMkLst>
        </pc:spChg>
        <pc:spChg chg="add mod">
          <ac:chgData name="thomas troels smith" userId="9c56c0fe405178c9" providerId="LiveId" clId="{02CDCD29-9D26-49E1-ADDA-2B6C7BC366CA}" dt="2020-09-07T12:46:15.680" v="173" actId="1076"/>
          <ac:spMkLst>
            <pc:docMk/>
            <pc:sldMk cId="2573003842" sldId="293"/>
            <ac:spMk id="4" creationId="{ACCB8D6F-1759-4147-80F2-D4C47B73B52B}"/>
          </ac:spMkLst>
        </pc:spChg>
        <pc:spChg chg="add mod">
          <ac:chgData name="thomas troels smith" userId="9c56c0fe405178c9" providerId="LiveId" clId="{02CDCD29-9D26-49E1-ADDA-2B6C7BC366CA}" dt="2020-09-07T12:49:49.134" v="500" actId="207"/>
          <ac:spMkLst>
            <pc:docMk/>
            <pc:sldMk cId="2573003842" sldId="293"/>
            <ac:spMk id="5" creationId="{F71F4A26-F1F3-4733-9E94-C97EB5AE8443}"/>
          </ac:spMkLst>
        </pc:spChg>
        <pc:picChg chg="add mod">
          <ac:chgData name="thomas troels smith" userId="9c56c0fe405178c9" providerId="LiveId" clId="{02CDCD29-9D26-49E1-ADDA-2B6C7BC366CA}" dt="2020-09-07T12:49:30.970" v="497" actId="14100"/>
          <ac:picMkLst>
            <pc:docMk/>
            <pc:sldMk cId="2573003842" sldId="293"/>
            <ac:picMk id="2" creationId="{BCC141E6-4A42-467F-A0D4-94AF64D4F460}"/>
          </ac:picMkLst>
        </pc:picChg>
        <pc:cxnChg chg="add">
          <ac:chgData name="thomas troels smith" userId="9c56c0fe405178c9" providerId="LiveId" clId="{02CDCD29-9D26-49E1-ADDA-2B6C7BC366CA}" dt="2020-09-07T12:50:03.804" v="501" actId="11529"/>
          <ac:cxnSpMkLst>
            <pc:docMk/>
            <pc:sldMk cId="2573003842" sldId="293"/>
            <ac:cxnSpMk id="7" creationId="{27E3FEFD-3396-450A-AEDE-8793748595C8}"/>
          </ac:cxnSpMkLst>
        </pc:cxnChg>
      </pc:sldChg>
      <pc:sldChg chg="new del">
        <pc:chgData name="thomas troels smith" userId="9c56c0fe405178c9" providerId="LiveId" clId="{02CDCD29-9D26-49E1-ADDA-2B6C7BC366CA}" dt="2020-09-06T21:53:51.591" v="114" actId="680"/>
        <pc:sldMkLst>
          <pc:docMk/>
          <pc:sldMk cId="3635572867" sldId="293"/>
        </pc:sldMkLst>
      </pc:sldChg>
      <pc:sldChg chg="delSp new del mod">
        <pc:chgData name="thomas troels smith" userId="9c56c0fe405178c9" providerId="LiveId" clId="{02CDCD29-9D26-49E1-ADDA-2B6C7BC366CA}" dt="2020-09-07T19:50:40.480" v="893" actId="47"/>
        <pc:sldMkLst>
          <pc:docMk/>
          <pc:sldMk cId="363466076" sldId="294"/>
        </pc:sldMkLst>
        <pc:spChg chg="del">
          <ac:chgData name="thomas troels smith" userId="9c56c0fe405178c9" providerId="LiveId" clId="{02CDCD29-9D26-49E1-ADDA-2B6C7BC366CA}" dt="2020-09-07T19:48:26.427" v="857" actId="478"/>
          <ac:spMkLst>
            <pc:docMk/>
            <pc:sldMk cId="363466076" sldId="294"/>
            <ac:spMk id="2" creationId="{6C0CBB7B-F7FF-4E01-BC2D-1F117815C441}"/>
          </ac:spMkLst>
        </pc:spChg>
        <pc:spChg chg="del">
          <ac:chgData name="thomas troels smith" userId="9c56c0fe405178c9" providerId="LiveId" clId="{02CDCD29-9D26-49E1-ADDA-2B6C7BC366CA}" dt="2020-09-07T19:48:25.261" v="856" actId="478"/>
          <ac:spMkLst>
            <pc:docMk/>
            <pc:sldMk cId="363466076" sldId="294"/>
            <ac:spMk id="3" creationId="{0716285D-B6A9-4783-8754-175C54BFD687}"/>
          </ac:spMkLst>
        </pc:spChg>
      </pc:sldChg>
      <pc:sldChg chg="addSp delSp modSp add mod ord">
        <pc:chgData name="thomas troels smith" userId="9c56c0fe405178c9" providerId="LiveId" clId="{02CDCD29-9D26-49E1-ADDA-2B6C7BC366CA}" dt="2020-09-07T19:50:38.448" v="892"/>
        <pc:sldMkLst>
          <pc:docMk/>
          <pc:sldMk cId="208482198" sldId="295"/>
        </pc:sldMkLst>
        <pc:spChg chg="add mod">
          <ac:chgData name="thomas troels smith" userId="9c56c0fe405178c9" providerId="LiveId" clId="{02CDCD29-9D26-49E1-ADDA-2B6C7BC366CA}" dt="2020-09-07T19:49:19.758" v="865" actId="2085"/>
          <ac:spMkLst>
            <pc:docMk/>
            <pc:sldMk cId="208482198" sldId="295"/>
            <ac:spMk id="2" creationId="{8CF03370-3806-4CD0-B921-431FC9CE4BB9}"/>
          </ac:spMkLst>
        </pc:spChg>
        <pc:spChg chg="add mod">
          <ac:chgData name="thomas troels smith" userId="9c56c0fe405178c9" providerId="LiveId" clId="{02CDCD29-9D26-49E1-ADDA-2B6C7BC366CA}" dt="2020-09-07T19:49:52.055" v="869" actId="207"/>
          <ac:spMkLst>
            <pc:docMk/>
            <pc:sldMk cId="208482198" sldId="295"/>
            <ac:spMk id="3" creationId="{DEA19DA7-F0B5-4026-B557-A7D71AE9AE7F}"/>
          </ac:spMkLst>
        </pc:spChg>
        <pc:spChg chg="add mod">
          <ac:chgData name="thomas troels smith" userId="9c56c0fe405178c9" providerId="LiveId" clId="{02CDCD29-9D26-49E1-ADDA-2B6C7BC366CA}" dt="2020-09-07T19:50:24.605" v="890" actId="113"/>
          <ac:spMkLst>
            <pc:docMk/>
            <pc:sldMk cId="208482198" sldId="295"/>
            <ac:spMk id="4" creationId="{A32EFD14-942E-4F90-9E4B-99D0AB1DED25}"/>
          </ac:spMkLst>
        </pc:spChg>
        <pc:spChg chg="del">
          <ac:chgData name="thomas troels smith" userId="9c56c0fe405178c9" providerId="LiveId" clId="{02CDCD29-9D26-49E1-ADDA-2B6C7BC366CA}" dt="2020-09-07T19:48:38.895" v="859" actId="478"/>
          <ac:spMkLst>
            <pc:docMk/>
            <pc:sldMk cId="208482198" sldId="295"/>
            <ac:spMk id="8" creationId="{3B7A9870-FC32-4C7C-AB00-4CB59816061F}"/>
          </ac:spMkLst>
        </pc:spChg>
        <pc:picChg chg="mod modCrop">
          <ac:chgData name="thomas troels smith" userId="9c56c0fe405178c9" providerId="LiveId" clId="{02CDCD29-9D26-49E1-ADDA-2B6C7BC366CA}" dt="2020-09-07T19:49:58.656" v="870" actId="14100"/>
          <ac:picMkLst>
            <pc:docMk/>
            <pc:sldMk cId="208482198" sldId="295"/>
            <ac:picMk id="7" creationId="{85E549C0-9182-49F9-AC53-99D698987D7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F40FF-C1DA-4041-AD24-F81B4D4AD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F3578D1-86A3-4659-8C12-991128F36E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582C165-0DD9-4948-BB22-8278732FB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F4AB-48A7-42C4-AFE3-A8B2B34ED066}" type="datetimeFigureOut">
              <a:rPr lang="da-DK" smtClean="0"/>
              <a:t>07-09-2020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FB4D183-FE6E-48EA-B563-D1C0FEA3D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2B98174-622C-4332-9A65-3F537F97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81EA-E249-420E-B219-1C18293E1F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731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1F039-86D8-43EC-A353-A46B78E0E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C9BC0FF-7F58-4D2D-8579-BB6B4EC70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D2A9A91-FAC6-4D27-A739-28E3DB53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F4AB-48A7-42C4-AFE3-A8B2B34ED066}" type="datetimeFigureOut">
              <a:rPr lang="da-DK" smtClean="0"/>
              <a:t>07-09-2020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9E8CB57-CBF1-4EC4-8AA2-F3F89D4D4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46FB600-5F75-4E6F-ADB4-6BDEDC27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81EA-E249-420E-B219-1C18293E1F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385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481BBC3-83DD-4A28-A2A3-ED5CD1D747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5781A58-6880-47AA-AD08-786F3B6A0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C3301A-A49A-49D3-8469-CD2988DC5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F4AB-48A7-42C4-AFE3-A8B2B34ED066}" type="datetimeFigureOut">
              <a:rPr lang="da-DK" smtClean="0"/>
              <a:t>07-09-2020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E780AF0-FC1D-43C5-9078-4B630FA43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0BED698-8939-4B4E-AC7A-C7A189AC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81EA-E249-420E-B219-1C18293E1F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9926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6475D-A20E-40FE-A209-EBE0FFDA8E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1F75592-BE4B-430C-8A7C-86B8BDF06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BFA6AAA-E554-46D7-B19D-D8FCE320B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A9F0-7D07-4374-AC6C-D705DB2727BE}" type="datetimeFigureOut">
              <a:rPr lang="da-DK" smtClean="0"/>
              <a:t>07-09-2020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3D3AB4A-39B5-46BD-888F-C15436415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F89DBEF-525C-417A-BABB-048C444A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F158-26ED-4874-8057-8FD3E8ED60AC}" type="slidenum">
              <a:rPr lang="da-DK" smtClean="0"/>
              <a:t>‹nr.›</a:t>
            </a:fld>
            <a:endParaRPr lang="da-DK"/>
          </a:p>
        </p:txBody>
      </p: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7ADBF872-A0E6-4CB8-8EA4-AC066C5FF975}"/>
              </a:ext>
            </a:extLst>
          </p:cNvPr>
          <p:cNvGrpSpPr/>
          <p:nvPr userDrawn="1"/>
        </p:nvGrpSpPr>
        <p:grpSpPr>
          <a:xfrm>
            <a:off x="1844727" y="5605331"/>
            <a:ext cx="8333418" cy="1228986"/>
            <a:chOff x="1648782" y="5605331"/>
            <a:chExt cx="8333418" cy="1228986"/>
          </a:xfrm>
        </p:grpSpPr>
        <p:pic>
          <p:nvPicPr>
            <p:cNvPr id="7" name="Billede 6">
              <a:extLst>
                <a:ext uri="{FF2B5EF4-FFF2-40B4-BE49-F238E27FC236}">
                  <a16:creationId xmlns:a16="http://schemas.microsoft.com/office/drawing/2014/main" id="{92E15146-B279-41BE-9040-1F203EAFA5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648782" y="5605331"/>
              <a:ext cx="5224871" cy="1228986"/>
            </a:xfrm>
            <a:prstGeom prst="rect">
              <a:avLst/>
            </a:prstGeom>
          </p:spPr>
        </p:pic>
        <p:pic>
          <p:nvPicPr>
            <p:cNvPr id="8" name="Billede 7">
              <a:extLst>
                <a:ext uri="{FF2B5EF4-FFF2-40B4-BE49-F238E27FC236}">
                  <a16:creationId xmlns:a16="http://schemas.microsoft.com/office/drawing/2014/main" id="{DEA222B0-2578-4F74-9E43-D669A23CFB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757868" y="5844899"/>
              <a:ext cx="3224332" cy="667593"/>
            </a:xfrm>
            <a:prstGeom prst="rect">
              <a:avLst/>
            </a:prstGeom>
          </p:spPr>
        </p:pic>
      </p:grpSp>
      <p:pic>
        <p:nvPicPr>
          <p:cNvPr id="9" name="Billede 8">
            <a:extLst>
              <a:ext uri="{FF2B5EF4-FFF2-40B4-BE49-F238E27FC236}">
                <a16:creationId xmlns:a16="http://schemas.microsoft.com/office/drawing/2014/main" id="{382FE70B-9F65-4CCB-B99A-3F761AE1DA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0719" y="187393"/>
            <a:ext cx="227647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65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4F323-9E5B-4EBF-99BD-2F09EC6F9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0333"/>
            <a:ext cx="10515600" cy="1325563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C66749-3E35-4AE5-BAC8-D4517D0ED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2455"/>
            <a:ext cx="10515600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4A008BF-5475-46FA-AF49-919C7EC76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A9F0-7D07-4374-AC6C-D705DB2727BE}" type="datetimeFigureOut">
              <a:rPr lang="da-DK" smtClean="0"/>
              <a:t>07-09-2020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741DC68-9183-4EFA-A71D-0AC19A809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DC88A01-F08B-4F68-865F-E932B715D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F158-26ED-4874-8057-8FD3E8ED60AC}" type="slidenum">
              <a:rPr lang="da-DK" smtClean="0"/>
              <a:t>‹nr.›</a:t>
            </a:fld>
            <a:endParaRPr lang="da-DK"/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8ED11B23-CA78-4709-A7BC-C2A83780C46B}"/>
              </a:ext>
            </a:extLst>
          </p:cNvPr>
          <p:cNvGrpSpPr/>
          <p:nvPr userDrawn="1"/>
        </p:nvGrpSpPr>
        <p:grpSpPr>
          <a:xfrm>
            <a:off x="1374464" y="5605331"/>
            <a:ext cx="8333418" cy="1228986"/>
            <a:chOff x="1648782" y="5605331"/>
            <a:chExt cx="8333418" cy="1228986"/>
          </a:xfrm>
        </p:grpSpPr>
        <p:pic>
          <p:nvPicPr>
            <p:cNvPr id="8" name="Billede 7">
              <a:extLst>
                <a:ext uri="{FF2B5EF4-FFF2-40B4-BE49-F238E27FC236}">
                  <a16:creationId xmlns:a16="http://schemas.microsoft.com/office/drawing/2014/main" id="{BB2CF492-A8FB-4A60-823E-86A39EA40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648782" y="5605331"/>
              <a:ext cx="5224871" cy="1228986"/>
            </a:xfrm>
            <a:prstGeom prst="rect">
              <a:avLst/>
            </a:prstGeom>
          </p:spPr>
        </p:pic>
        <p:pic>
          <p:nvPicPr>
            <p:cNvPr id="9" name="Billede 8">
              <a:extLst>
                <a:ext uri="{FF2B5EF4-FFF2-40B4-BE49-F238E27FC236}">
                  <a16:creationId xmlns:a16="http://schemas.microsoft.com/office/drawing/2014/main" id="{0FDEEB38-02E3-4521-9E21-CB469DFBE0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757868" y="5844899"/>
              <a:ext cx="3224332" cy="667593"/>
            </a:xfrm>
            <a:prstGeom prst="rect">
              <a:avLst/>
            </a:prstGeom>
          </p:spPr>
        </p:pic>
      </p:grpSp>
      <p:pic>
        <p:nvPicPr>
          <p:cNvPr id="10" name="Billede 9">
            <a:extLst>
              <a:ext uri="{FF2B5EF4-FFF2-40B4-BE49-F238E27FC236}">
                <a16:creationId xmlns:a16="http://schemas.microsoft.com/office/drawing/2014/main" id="{73B6269C-0197-402C-9348-A6045D4B18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3683"/>
            <a:ext cx="227647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51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7E16FC-BDE1-4301-9001-6680ECD6C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6E49E4C-DFB6-4B5E-92D0-5564F1328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A83D8B4-D878-405A-A7B3-F688FD759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A9F0-7D07-4374-AC6C-D705DB2727BE}" type="datetimeFigureOut">
              <a:rPr lang="da-DK" smtClean="0"/>
              <a:t>07-09-2020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1F8835A-F563-4701-9EFC-754AA7C1B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E4ED5AE-9456-40C8-9DD6-057D6831F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F158-26ED-4874-8057-8FD3E8ED60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1251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7D4653-770B-42AB-AFBD-3C201A60C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C817880-691E-408F-9F28-856118438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8649F23-9729-4A71-9FD3-F9BE00864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71455DB-0EFA-476A-B958-DA865598D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A9F0-7D07-4374-AC6C-D705DB2727BE}" type="datetimeFigureOut">
              <a:rPr lang="da-DK" smtClean="0"/>
              <a:t>07-09-2020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1C3D971-53E3-43C7-8AC9-F3D4596E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487616B-665F-4FCC-B8D4-931A7D3D5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F158-26ED-4874-8057-8FD3E8ED60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5547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05E43C-E8D4-4ED8-9BE9-707FFF88E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7226A02-CDB4-4EFE-8A27-1D331517E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04C7355-2515-48BE-B4A4-A53AA78C3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D294303-28F0-4BF5-B248-294020C266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24E5C16-1FEB-49C7-9C86-CDB5CCAF91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4B96957-AC88-4F91-9681-EFA5F54EB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A9F0-7D07-4374-AC6C-D705DB2727BE}" type="datetimeFigureOut">
              <a:rPr lang="da-DK" smtClean="0"/>
              <a:t>07-09-2020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4BEC528-9484-4109-B293-02082C5BA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2EA49D6-BC82-4668-8B12-65E858EE8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F158-26ED-4874-8057-8FD3E8ED60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5673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FD9D66-2EA9-41E2-B768-57A3A275B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E8DEE75-1227-4970-B25F-C9552C6B3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A9F0-7D07-4374-AC6C-D705DB2727BE}" type="datetimeFigureOut">
              <a:rPr lang="da-DK" smtClean="0"/>
              <a:t>07-09-2020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04DEF54-0205-4169-A2B8-F89F41C33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04ADBE1-80B5-4305-8B51-4E32B4DCB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F158-26ED-4874-8057-8FD3E8ED60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4209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AF1C94D-11BC-4525-9C7B-3A060259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A9F0-7D07-4374-AC6C-D705DB2727BE}" type="datetimeFigureOut">
              <a:rPr lang="da-DK" smtClean="0"/>
              <a:t>07-09-2020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C89B031-EA3E-4418-8693-B88137FA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6C18AB5-2288-4228-BCA0-2E204AAA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F158-26ED-4874-8057-8FD3E8ED60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2297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734363-981D-43AE-BB6C-9E6DB11A5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437AABE-3180-49A0-ADFC-83FAF6934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99D0155-8855-4BBC-BCE3-7F96DBD19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5CF4F6-25F1-474F-BD7B-93EA6B3E0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A9F0-7D07-4374-AC6C-D705DB2727BE}" type="datetimeFigureOut">
              <a:rPr lang="da-DK" smtClean="0"/>
              <a:t>07-09-2020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8BB74FC-FE4A-4B51-955D-29FB970B9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6F6DD22-67E4-42E2-976C-60D71216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F158-26ED-4874-8057-8FD3E8ED60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2297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370E70-555A-40A1-B27C-4A629966B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496418B-E0E4-4DD3-A6AA-1BDC03529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0F6BAD8-3E37-4BCC-BFF0-CE3E54A82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F4AB-48A7-42C4-AFE3-A8B2B34ED066}" type="datetimeFigureOut">
              <a:rPr lang="da-DK" smtClean="0"/>
              <a:t>07-09-2020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30C84B-E5E7-4F73-A69D-B0B19B5BB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C702181-9412-4467-9A77-CD81879CB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81EA-E249-420E-B219-1C18293E1F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3336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0743D3-7D7D-4B84-A86D-BB6F0C604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1BF25FA-A19A-4BBD-AC02-94B45B59D0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9AF5735-A5FB-4CAB-A345-6B6B594C7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75C2418-9B8D-4C68-B7B3-1E44A26D3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A9F0-7D07-4374-AC6C-D705DB2727BE}" type="datetimeFigureOut">
              <a:rPr lang="da-DK" smtClean="0"/>
              <a:t>07-09-2020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2C87319-E735-486F-9593-7FBA02E78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C3BC4DF-C902-45E1-89E5-4BD3F39E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F158-26ED-4874-8057-8FD3E8ED60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9550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ADBA12-2B64-46AB-8D91-A3ED21C40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8B5132C-7D04-4566-8114-B2D069497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2341702-6A2E-4AA7-B067-798243760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A9F0-7D07-4374-AC6C-D705DB2727BE}" type="datetimeFigureOut">
              <a:rPr lang="da-DK" smtClean="0"/>
              <a:t>07-09-2020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BEF875C-AE4A-40BA-AB45-5B24E5BD4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9B2A645-2EE9-4010-85E2-C350B4C7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F158-26ED-4874-8057-8FD3E8ED60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3934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48C41A3-1450-4732-890D-D45EC735D7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E269641-410B-46E0-8CD1-56CD3558F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D6C8F68-8C9D-43D6-BA03-B43FCAAC5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A9F0-7D07-4374-AC6C-D705DB2727BE}" type="datetimeFigureOut">
              <a:rPr lang="da-DK" smtClean="0"/>
              <a:t>07-09-2020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560EB71-5865-4104-B221-38E00049F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DF72906-C4D8-42B3-8666-16526AAF5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F158-26ED-4874-8057-8FD3E8ED60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4385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6475D-A20E-40FE-A209-EBE0FFDA8E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1F75592-BE4B-430C-8A7C-86B8BDF06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BFA6AAA-E554-46D7-B19D-D8FCE320B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A9F0-7D07-4374-AC6C-D705DB2727BE}" type="datetimeFigureOut">
              <a:rPr lang="da-DK" smtClean="0"/>
              <a:t>07-09-2020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3D3AB4A-39B5-46BD-888F-C15436415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F89DBEF-525C-417A-BABB-048C444A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F158-26ED-4874-8057-8FD3E8ED60AC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7ADBF872-A0E6-4CB8-8EA4-AC066C5FF975}"/>
              </a:ext>
            </a:extLst>
          </p:cNvPr>
          <p:cNvGrpSpPr/>
          <p:nvPr userDrawn="1"/>
        </p:nvGrpSpPr>
        <p:grpSpPr>
          <a:xfrm>
            <a:off x="1844727" y="5605331"/>
            <a:ext cx="8333418" cy="1228986"/>
            <a:chOff x="1648782" y="5605331"/>
            <a:chExt cx="8333418" cy="1228986"/>
          </a:xfrm>
        </p:grpSpPr>
        <p:pic>
          <p:nvPicPr>
            <p:cNvPr id="7" name="Billede 6">
              <a:extLst>
                <a:ext uri="{FF2B5EF4-FFF2-40B4-BE49-F238E27FC236}">
                  <a16:creationId xmlns:a16="http://schemas.microsoft.com/office/drawing/2014/main" id="{92E15146-B279-41BE-9040-1F203EAFA5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648782" y="5605331"/>
              <a:ext cx="5224871" cy="1228986"/>
            </a:xfrm>
            <a:prstGeom prst="rect">
              <a:avLst/>
            </a:prstGeom>
          </p:spPr>
        </p:pic>
        <p:pic>
          <p:nvPicPr>
            <p:cNvPr id="8" name="Billede 7">
              <a:extLst>
                <a:ext uri="{FF2B5EF4-FFF2-40B4-BE49-F238E27FC236}">
                  <a16:creationId xmlns:a16="http://schemas.microsoft.com/office/drawing/2014/main" id="{DEA222B0-2578-4F74-9E43-D669A23CFB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757868" y="5844899"/>
              <a:ext cx="3224332" cy="667593"/>
            </a:xfrm>
            <a:prstGeom prst="rect">
              <a:avLst/>
            </a:prstGeom>
          </p:spPr>
        </p:pic>
      </p:grpSp>
      <p:pic>
        <p:nvPicPr>
          <p:cNvPr id="9" name="Billede 8">
            <a:extLst>
              <a:ext uri="{FF2B5EF4-FFF2-40B4-BE49-F238E27FC236}">
                <a16:creationId xmlns:a16="http://schemas.microsoft.com/office/drawing/2014/main" id="{382FE70B-9F65-4CCB-B99A-3F761AE1DA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0719" y="187393"/>
            <a:ext cx="227647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36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4F323-9E5B-4EBF-99BD-2F09EC6F9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0333"/>
            <a:ext cx="10515600" cy="1325563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C66749-3E35-4AE5-BAC8-D4517D0ED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189" y="2609392"/>
            <a:ext cx="10515600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4A008BF-5475-46FA-AF49-919C7EC76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A9F0-7D07-4374-AC6C-D705DB2727BE}" type="datetimeFigureOut">
              <a:rPr lang="da-DK" smtClean="0"/>
              <a:t>07-09-2020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741DC68-9183-4EFA-A71D-0AC19A809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DC88A01-F08B-4F68-865F-E932B715D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F158-26ED-4874-8057-8FD3E8ED60A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0FDEEB38-02E3-4521-9E21-CB469DFBE0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4297" y="6310900"/>
            <a:ext cx="1927292" cy="399043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CBE2B094-3DEA-4376-8DF0-36C8845982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4858" y="6315855"/>
            <a:ext cx="1669544" cy="446113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73B6269C-0197-402C-9348-A6045D4B18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15525" y="114753"/>
            <a:ext cx="227647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1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7E16FC-BDE1-4301-9001-6680ECD6C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6E49E4C-DFB6-4B5E-92D0-5564F1328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A83D8B4-D878-405A-A7B3-F688FD759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A9F0-7D07-4374-AC6C-D705DB2727BE}" type="datetimeFigureOut">
              <a:rPr lang="da-DK" smtClean="0"/>
              <a:t>07-09-2020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1F8835A-F563-4701-9EFC-754AA7C1B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E4ED5AE-9456-40C8-9DD6-057D6831F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F158-26ED-4874-8057-8FD3E8ED60AC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07040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7D4653-770B-42AB-AFBD-3C201A60C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C817880-691E-408F-9F28-856118438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8649F23-9729-4A71-9FD3-F9BE00864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71455DB-0EFA-476A-B958-DA865598D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A9F0-7D07-4374-AC6C-D705DB2727BE}" type="datetimeFigureOut">
              <a:rPr lang="da-DK" smtClean="0"/>
              <a:t>07-09-2020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1C3D971-53E3-43C7-8AC9-F3D4596E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487616B-665F-4FCC-B8D4-931A7D3D5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F158-26ED-4874-8057-8FD3E8ED60AC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8118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05E43C-E8D4-4ED8-9BE9-707FFF88E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7226A02-CDB4-4EFE-8A27-1D331517E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04C7355-2515-48BE-B4A4-A53AA78C3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D294303-28F0-4BF5-B248-294020C266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24E5C16-1FEB-49C7-9C86-CDB5CCAF91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4B96957-AC88-4F91-9681-EFA5F54EB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A9F0-7D07-4374-AC6C-D705DB2727BE}" type="datetimeFigureOut">
              <a:rPr lang="da-DK" smtClean="0"/>
              <a:t>07-09-2020</a:t>
            </a:fld>
            <a:endParaRPr lang="da-DK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4BEC528-9484-4109-B293-02082C5BA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2EA49D6-BC82-4668-8B12-65E858EE8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F158-26ED-4874-8057-8FD3E8ED60AC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559417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FD9D66-2EA9-41E2-B768-57A3A275B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E8DEE75-1227-4970-B25F-C9552C6B3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A9F0-7D07-4374-AC6C-D705DB2727BE}" type="datetimeFigureOut">
              <a:rPr lang="da-DK" smtClean="0"/>
              <a:t>07-09-2020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04DEF54-0205-4169-A2B8-F89F41C33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04ADBE1-80B5-4305-8B51-4E32B4DCB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F158-26ED-4874-8057-8FD3E8ED60AC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27499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AF1C94D-11BC-4525-9C7B-3A060259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A9F0-7D07-4374-AC6C-D705DB2727BE}" type="datetimeFigureOut">
              <a:rPr lang="da-DK" smtClean="0"/>
              <a:t>07-09-2020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C89B031-EA3E-4418-8693-B88137FA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6C18AB5-2288-4228-BCA0-2E204AAA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F158-26ED-4874-8057-8FD3E8ED60AC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216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8EB0ED-258E-4FBD-BBFE-4A97BFF5D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9F610A0-40AD-4CB5-87FA-31732FACD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0B1AB0D-44EB-44A8-9A15-A9CA48E90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F4AB-48A7-42C4-AFE3-A8B2B34ED066}" type="datetimeFigureOut">
              <a:rPr lang="da-DK" smtClean="0"/>
              <a:t>07-09-2020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F6E4736-85CE-465E-BA73-BA094A456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A07D52E-D1EF-4076-B187-474808533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81EA-E249-420E-B219-1C18293E1F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28479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734363-981D-43AE-BB6C-9E6DB11A5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437AABE-3180-49A0-ADFC-83FAF6934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99D0155-8855-4BBC-BCE3-7F96DBD19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5CF4F6-25F1-474F-BD7B-93EA6B3E0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A9F0-7D07-4374-AC6C-D705DB2727BE}" type="datetimeFigureOut">
              <a:rPr lang="da-DK" smtClean="0"/>
              <a:t>07-09-2020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8BB74FC-FE4A-4B51-955D-29FB970B9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6F6DD22-67E4-42E2-976C-60D71216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F158-26ED-4874-8057-8FD3E8ED60AC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29661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0743D3-7D7D-4B84-A86D-BB6F0C604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1BF25FA-A19A-4BBD-AC02-94B45B59D0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9AF5735-A5FB-4CAB-A345-6B6B594C7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75C2418-9B8D-4C68-B7B3-1E44A26D3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A9F0-7D07-4374-AC6C-D705DB2727BE}" type="datetimeFigureOut">
              <a:rPr lang="da-DK" smtClean="0"/>
              <a:t>07-09-2020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2C87319-E735-486F-9593-7FBA02E78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C3BC4DF-C902-45E1-89E5-4BD3F39E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F158-26ED-4874-8057-8FD3E8ED60AC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75939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ADBA12-2B64-46AB-8D91-A3ED21C40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8B5132C-7D04-4566-8114-B2D069497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2341702-6A2E-4AA7-B067-798243760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A9F0-7D07-4374-AC6C-D705DB2727BE}" type="datetimeFigureOut">
              <a:rPr lang="da-DK" smtClean="0"/>
              <a:t>07-09-2020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BEF875C-AE4A-40BA-AB45-5B24E5BD4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9B2A645-2EE9-4010-85E2-C350B4C7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F158-26ED-4874-8057-8FD3E8ED60AC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875328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48C41A3-1450-4732-890D-D45EC735D7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E269641-410B-46E0-8CD1-56CD3558F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D6C8F68-8C9D-43D6-BA03-B43FCAAC5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A9F0-7D07-4374-AC6C-D705DB2727BE}" type="datetimeFigureOut">
              <a:rPr lang="da-DK" smtClean="0"/>
              <a:t>07-09-2020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560EB71-5865-4104-B221-38E00049F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DF72906-C4D8-42B3-8666-16526AAF5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F158-26ED-4874-8057-8FD3E8ED60AC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65557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6475D-A20E-40FE-A209-EBE0FFDA8E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1F75592-BE4B-430C-8A7C-86B8BDF06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BFA6AAA-E554-46D7-B19D-D8FCE320B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A9F0-7D07-4374-AC6C-D705DB2727BE}" type="datetimeFigureOut">
              <a:rPr lang="da-DK" smtClean="0"/>
              <a:t>07-09-2020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3D3AB4A-39B5-46BD-888F-C15436415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F89DBEF-525C-417A-BABB-048C444A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F158-26ED-4874-8057-8FD3E8ED60AC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7ADBF872-A0E6-4CB8-8EA4-AC066C5FF975}"/>
              </a:ext>
            </a:extLst>
          </p:cNvPr>
          <p:cNvGrpSpPr/>
          <p:nvPr userDrawn="1"/>
        </p:nvGrpSpPr>
        <p:grpSpPr>
          <a:xfrm>
            <a:off x="1844727" y="5605331"/>
            <a:ext cx="8333418" cy="1228986"/>
            <a:chOff x="1648782" y="5605331"/>
            <a:chExt cx="8333418" cy="1228986"/>
          </a:xfrm>
        </p:grpSpPr>
        <p:pic>
          <p:nvPicPr>
            <p:cNvPr id="7" name="Billede 6">
              <a:extLst>
                <a:ext uri="{FF2B5EF4-FFF2-40B4-BE49-F238E27FC236}">
                  <a16:creationId xmlns:a16="http://schemas.microsoft.com/office/drawing/2014/main" id="{92E15146-B279-41BE-9040-1F203EAFA5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648782" y="5605331"/>
              <a:ext cx="5224871" cy="1228986"/>
            </a:xfrm>
            <a:prstGeom prst="rect">
              <a:avLst/>
            </a:prstGeom>
          </p:spPr>
        </p:pic>
        <p:pic>
          <p:nvPicPr>
            <p:cNvPr id="8" name="Billede 7">
              <a:extLst>
                <a:ext uri="{FF2B5EF4-FFF2-40B4-BE49-F238E27FC236}">
                  <a16:creationId xmlns:a16="http://schemas.microsoft.com/office/drawing/2014/main" id="{DEA222B0-2578-4F74-9E43-D669A23CFB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757868" y="5844899"/>
              <a:ext cx="3224332" cy="667593"/>
            </a:xfrm>
            <a:prstGeom prst="rect">
              <a:avLst/>
            </a:prstGeom>
          </p:spPr>
        </p:pic>
      </p:grpSp>
      <p:pic>
        <p:nvPicPr>
          <p:cNvPr id="9" name="Billede 8">
            <a:extLst>
              <a:ext uri="{FF2B5EF4-FFF2-40B4-BE49-F238E27FC236}">
                <a16:creationId xmlns:a16="http://schemas.microsoft.com/office/drawing/2014/main" id="{382FE70B-9F65-4CCB-B99A-3F761AE1DA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0719" y="187393"/>
            <a:ext cx="227647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668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4F323-9E5B-4EBF-99BD-2F09EC6F9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0333"/>
            <a:ext cx="10515600" cy="1325563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C66749-3E35-4AE5-BAC8-D4517D0ED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189" y="2609392"/>
            <a:ext cx="10515600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4A008BF-5475-46FA-AF49-919C7EC76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A9F0-7D07-4374-AC6C-D705DB2727BE}" type="datetimeFigureOut">
              <a:rPr lang="da-DK" smtClean="0"/>
              <a:t>07-09-2020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741DC68-9183-4EFA-A71D-0AC19A809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DC88A01-F08B-4F68-865F-E932B715D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F158-26ED-4874-8057-8FD3E8ED60A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73B6269C-0197-402C-9348-A6045D4B18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5525" y="114753"/>
            <a:ext cx="227647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709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7E16FC-BDE1-4301-9001-6680ECD6C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6E49E4C-DFB6-4B5E-92D0-5564F1328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A83D8B4-D878-405A-A7B3-F688FD759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A9F0-7D07-4374-AC6C-D705DB2727BE}" type="datetimeFigureOut">
              <a:rPr lang="da-DK" smtClean="0"/>
              <a:t>07-09-2020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1F8835A-F563-4701-9EFC-754AA7C1B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E4ED5AE-9456-40C8-9DD6-057D6831F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F158-26ED-4874-8057-8FD3E8ED60AC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759735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7D4653-770B-42AB-AFBD-3C201A60C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C817880-691E-408F-9F28-856118438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8649F23-9729-4A71-9FD3-F9BE00864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71455DB-0EFA-476A-B958-DA865598D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A9F0-7D07-4374-AC6C-D705DB2727BE}" type="datetimeFigureOut">
              <a:rPr lang="da-DK" smtClean="0"/>
              <a:t>07-09-2020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1C3D971-53E3-43C7-8AC9-F3D4596E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487616B-665F-4FCC-B8D4-931A7D3D5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F158-26ED-4874-8057-8FD3E8ED60AC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561320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05E43C-E8D4-4ED8-9BE9-707FFF88E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7226A02-CDB4-4EFE-8A27-1D331517E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04C7355-2515-48BE-B4A4-A53AA78C3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D294303-28F0-4BF5-B248-294020C266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24E5C16-1FEB-49C7-9C86-CDB5CCAF91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4B96957-AC88-4F91-9681-EFA5F54EB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A9F0-7D07-4374-AC6C-D705DB2727BE}" type="datetimeFigureOut">
              <a:rPr lang="da-DK" smtClean="0"/>
              <a:t>07-09-2020</a:t>
            </a:fld>
            <a:endParaRPr lang="da-DK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4BEC528-9484-4109-B293-02082C5BA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2EA49D6-BC82-4668-8B12-65E858EE8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F158-26ED-4874-8057-8FD3E8ED60AC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05514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FD9D66-2EA9-41E2-B768-57A3A275B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E8DEE75-1227-4970-B25F-C9552C6B3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A9F0-7D07-4374-AC6C-D705DB2727BE}" type="datetimeFigureOut">
              <a:rPr lang="da-DK" smtClean="0"/>
              <a:t>07-09-2020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04DEF54-0205-4169-A2B8-F89F41C33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04ADBE1-80B5-4305-8B51-4E32B4DCB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F158-26ED-4874-8057-8FD3E8ED60AC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8425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48F88D-5716-4D79-A6E8-1742E9695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BBB376-BA18-4F8C-AB07-E2FA403D9F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4A41BD7-FF03-40E3-AF47-4F4C18B51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CDC235B-77EE-4ED3-9F82-CE1C187E6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F4AB-48A7-42C4-AFE3-A8B2B34ED066}" type="datetimeFigureOut">
              <a:rPr lang="da-DK" smtClean="0"/>
              <a:t>07-09-2020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06D68BB-CDCE-49A8-94A5-E5CC7B4D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5C66649-1528-4AC6-8ECD-0F4CB2D98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81EA-E249-420E-B219-1C18293E1F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95488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AF1C94D-11BC-4525-9C7B-3A060259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A9F0-7D07-4374-AC6C-D705DB2727BE}" type="datetimeFigureOut">
              <a:rPr lang="da-DK" smtClean="0"/>
              <a:t>07-09-2020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C89B031-EA3E-4418-8693-B88137FA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6C18AB5-2288-4228-BCA0-2E204AAA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F158-26ED-4874-8057-8FD3E8ED60AC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217619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734363-981D-43AE-BB6C-9E6DB11A5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437AABE-3180-49A0-ADFC-83FAF6934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99D0155-8855-4BBC-BCE3-7F96DBD19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5CF4F6-25F1-474F-BD7B-93EA6B3E0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A9F0-7D07-4374-AC6C-D705DB2727BE}" type="datetimeFigureOut">
              <a:rPr lang="da-DK" smtClean="0"/>
              <a:t>07-09-2020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8BB74FC-FE4A-4B51-955D-29FB970B9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6F6DD22-67E4-42E2-976C-60D71216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F158-26ED-4874-8057-8FD3E8ED60AC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46963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0743D3-7D7D-4B84-A86D-BB6F0C604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1BF25FA-A19A-4BBD-AC02-94B45B59D0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9AF5735-A5FB-4CAB-A345-6B6B594C7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75C2418-9B8D-4C68-B7B3-1E44A26D3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A9F0-7D07-4374-AC6C-D705DB2727BE}" type="datetimeFigureOut">
              <a:rPr lang="da-DK" smtClean="0"/>
              <a:t>07-09-2020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2C87319-E735-486F-9593-7FBA02E78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C3BC4DF-C902-45E1-89E5-4BD3F39E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F158-26ED-4874-8057-8FD3E8ED60AC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29177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ADBA12-2B64-46AB-8D91-A3ED21C40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8B5132C-7D04-4566-8114-B2D069497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2341702-6A2E-4AA7-B067-798243760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A9F0-7D07-4374-AC6C-D705DB2727BE}" type="datetimeFigureOut">
              <a:rPr lang="da-DK" smtClean="0"/>
              <a:t>07-09-2020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BEF875C-AE4A-40BA-AB45-5B24E5BD4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9B2A645-2EE9-4010-85E2-C350B4C7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F158-26ED-4874-8057-8FD3E8ED60AC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797316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48C41A3-1450-4732-890D-D45EC735D7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E269641-410B-46E0-8CD1-56CD3558F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D6C8F68-8C9D-43D6-BA03-B43FCAAC5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A9F0-7D07-4374-AC6C-D705DB2727BE}" type="datetimeFigureOut">
              <a:rPr lang="da-DK" smtClean="0"/>
              <a:t>07-09-2020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560EB71-5865-4104-B221-38E00049F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DF72906-C4D8-42B3-8666-16526AAF5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F158-26ED-4874-8057-8FD3E8ED60AC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6978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849CA2-4289-4F9D-B103-C7F74A8E9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2485723-6BA3-48A7-8606-BF14D1509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716D548-EE40-4535-9C51-05785901B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56A9569-728E-41DF-8894-C896565A9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0D1D1C0-C9FF-4D63-A216-81DCD8849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96330C74-11F5-468A-A3A0-D5D643896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F4AB-48A7-42C4-AFE3-A8B2B34ED066}" type="datetimeFigureOut">
              <a:rPr lang="da-DK" smtClean="0"/>
              <a:t>07-09-2020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76BBF40D-7358-4C45-B5C3-4C55DA0E7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0780355-DCD4-4B2A-91A6-4676AA6F2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81EA-E249-420E-B219-1C18293E1F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383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BD354F-AF43-45C3-A5CC-6DF1C8371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2960F6A-073D-41E1-8CE8-6E7EC9247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F4AB-48A7-42C4-AFE3-A8B2B34ED066}" type="datetimeFigureOut">
              <a:rPr lang="da-DK" smtClean="0"/>
              <a:t>07-09-2020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FCA45E-05E2-4D79-B6DA-13D665277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B70C701-7D99-4E5D-BB51-40ED967CD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81EA-E249-420E-B219-1C18293E1F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1984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B105341-AFA5-4678-8771-175BAF894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F4AB-48A7-42C4-AFE3-A8B2B34ED066}" type="datetimeFigureOut">
              <a:rPr lang="da-DK" smtClean="0"/>
              <a:t>07-09-2020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02F68D3-E322-4AEE-90FC-2EB1C0407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43EB0D6-68F9-4374-BE0B-63D9273B9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81EA-E249-420E-B219-1C18293E1F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295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6FEC70-BDBF-4346-AD87-57C1D17F2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E569FC1-BBFD-4299-96BD-2F69D9A1A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16485C8-5DC0-4C53-890D-DD504030C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FEA879B-1A66-46A5-9B08-FE6556C4D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F4AB-48A7-42C4-AFE3-A8B2B34ED066}" type="datetimeFigureOut">
              <a:rPr lang="da-DK" smtClean="0"/>
              <a:t>07-09-2020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111BAF9-4712-4113-9C26-E0DA03311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00D0971-C835-4A2B-A179-D89CD5842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81EA-E249-420E-B219-1C18293E1F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99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0F21D0-793C-4266-9704-AA990F26B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EF72ABF-3148-43BE-9B9D-2DA8EC6E44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D98FB05-6473-4785-9302-98B834F6C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AEA9CD8-0BB4-4B9F-A3A9-15319A7E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F4AB-48A7-42C4-AFE3-A8B2B34ED066}" type="datetimeFigureOut">
              <a:rPr lang="da-DK" smtClean="0"/>
              <a:t>07-09-2020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00CE989-21D6-44A1-816E-8E36D8C32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98C935A-7E58-4EEC-A038-356686E98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81EA-E249-420E-B219-1C18293E1F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245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8A152CF-D288-4696-804A-302640902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5AF1CF2-1811-47BF-8BF3-E2EB6DD59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A1B01E-0814-4FF1-B8AF-B4837F83C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CF4AB-48A7-42C4-AFE3-A8B2B34ED066}" type="datetimeFigureOut">
              <a:rPr lang="da-DK" smtClean="0"/>
              <a:t>07-09-2020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98F659B-D8C0-42AC-829E-9FBE98722D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B8E9B3B-FAD6-480C-8881-3CD2B4D9D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381EA-E249-420E-B219-1C18293E1F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430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9C3F230-937D-4E23-92F6-F6D8C0D13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B0C2D8B-6F5F-4E69-B136-F5CE525B2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B709ED2-AD6B-495F-BA13-E21EDC22C0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1A9F0-7D07-4374-AC6C-D705DB2727BE}" type="datetimeFigureOut">
              <a:rPr lang="da-DK" smtClean="0"/>
              <a:t>07-09-2020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781744-54EC-4CAE-A341-B0695DB9A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B2B1FEC-0C90-4BD3-B9CB-30BF149B1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FF158-26ED-4874-8057-8FD3E8ED60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127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9C3F230-937D-4E23-92F6-F6D8C0D13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B0C2D8B-6F5F-4E69-B136-F5CE525B2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B709ED2-AD6B-495F-BA13-E21EDC22C0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1A9F0-7D07-4374-AC6C-D705DB2727BE}" type="datetimeFigureOut">
              <a:rPr lang="da-DK" smtClean="0"/>
              <a:t>07-09-2020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781744-54EC-4CAE-A341-B0695DB9A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B2B1FEC-0C90-4BD3-B9CB-30BF149B1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FF158-26ED-4874-8057-8FD3E8ED60AC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0685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9C3F230-937D-4E23-92F6-F6D8C0D13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B0C2D8B-6F5F-4E69-B136-F5CE525B2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B709ED2-AD6B-495F-BA13-E21EDC22C0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1A9F0-7D07-4374-AC6C-D705DB2727BE}" type="datetimeFigureOut">
              <a:rPr lang="da-DK" smtClean="0"/>
              <a:t>07-09-2020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781744-54EC-4CAE-A341-B0695DB9A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B2B1FEC-0C90-4BD3-B9CB-30BF149B1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FF158-26ED-4874-8057-8FD3E8ED60AC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4949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jp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85E549C0-9182-49F9-AC53-99D698987D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39" b="4980"/>
          <a:stretch/>
        </p:blipFill>
        <p:spPr>
          <a:xfrm>
            <a:off x="1431235" y="352437"/>
            <a:ext cx="8905092" cy="5955598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3B7A9870-FC32-4C7C-AB00-4CB59816061F}"/>
              </a:ext>
            </a:extLst>
          </p:cNvPr>
          <p:cNvSpPr txBox="1"/>
          <p:nvPr/>
        </p:nvSpPr>
        <p:spPr>
          <a:xfrm>
            <a:off x="0" y="2884812"/>
            <a:ext cx="12192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/>
              <a:t>“</a:t>
            </a:r>
            <a:r>
              <a:rPr lang="da-DK" sz="2400" b="1" dirty="0" err="1"/>
              <a:t>Creating</a:t>
            </a:r>
            <a:r>
              <a:rPr lang="da-DK" sz="2400" b="1" dirty="0"/>
              <a:t> a </a:t>
            </a:r>
            <a:r>
              <a:rPr lang="da-DK" sz="2400" b="1" dirty="0" err="1"/>
              <a:t>winning</a:t>
            </a:r>
            <a:r>
              <a:rPr lang="da-DK" sz="2400" b="1" dirty="0"/>
              <a:t> </a:t>
            </a:r>
            <a:r>
              <a:rPr lang="da-DK" sz="2400" b="1" dirty="0" err="1"/>
              <a:t>circle</a:t>
            </a:r>
            <a:r>
              <a:rPr lang="da-DK" sz="2400" b="1" dirty="0"/>
              <a:t> in </a:t>
            </a:r>
            <a:r>
              <a:rPr lang="da-DK" sz="2400" b="1" dirty="0" err="1"/>
              <a:t>sustainable</a:t>
            </a:r>
            <a:r>
              <a:rPr lang="da-DK" sz="2400" b="1" dirty="0"/>
              <a:t> urban </a:t>
            </a:r>
            <a:r>
              <a:rPr lang="da-DK" sz="2400" b="1" dirty="0" err="1"/>
              <a:t>freight</a:t>
            </a:r>
            <a:r>
              <a:rPr lang="da-DK" sz="2400" b="1" dirty="0"/>
              <a:t> and </a:t>
            </a:r>
            <a:r>
              <a:rPr lang="da-DK" sz="2400" b="1" dirty="0" err="1"/>
              <a:t>optimizing</a:t>
            </a:r>
            <a:r>
              <a:rPr lang="da-DK" sz="2400" b="1" dirty="0"/>
              <a:t> </a:t>
            </a:r>
            <a:r>
              <a:rPr lang="da-DK" sz="2400" b="1" dirty="0" err="1"/>
              <a:t>inner</a:t>
            </a:r>
            <a:r>
              <a:rPr lang="da-DK" sz="2400" b="1" dirty="0"/>
              <a:t> city </a:t>
            </a:r>
            <a:r>
              <a:rPr lang="da-DK" sz="2400" b="1" dirty="0" err="1"/>
              <a:t>logistics</a:t>
            </a:r>
            <a:r>
              <a:rPr lang="da-DK" sz="2400" b="1" dirty="0"/>
              <a:t>”</a:t>
            </a:r>
          </a:p>
          <a:p>
            <a:pPr algn="ctr"/>
            <a:r>
              <a:rPr lang="da-DK" sz="2000" b="1" dirty="0"/>
              <a:t> </a:t>
            </a:r>
          </a:p>
          <a:p>
            <a:pPr algn="ctr"/>
            <a:r>
              <a:rPr lang="da-DK" sz="2000" b="1" dirty="0"/>
              <a:t>BSR-Electric case </a:t>
            </a:r>
            <a:r>
              <a:rPr lang="da-DK" sz="2000" b="1" dirty="0" err="1"/>
              <a:t>study</a:t>
            </a:r>
            <a:r>
              <a:rPr lang="da-DK" sz="2000" b="1" dirty="0"/>
              <a:t> 3.1</a:t>
            </a:r>
          </a:p>
          <a:p>
            <a:pPr algn="ctr"/>
            <a:endParaRPr lang="da-DK" sz="2000" b="1" dirty="0"/>
          </a:p>
          <a:p>
            <a:pPr algn="ctr"/>
            <a:r>
              <a:rPr lang="da-DK" sz="2000" b="1" dirty="0"/>
              <a:t>Thomas Troels Smith</a:t>
            </a:r>
          </a:p>
          <a:p>
            <a:pPr algn="ctr"/>
            <a:r>
              <a:rPr lang="da-DK" sz="2000" b="1" dirty="0" err="1"/>
              <a:t>Municipality</a:t>
            </a:r>
            <a:r>
              <a:rPr lang="da-DK" sz="2000" b="1" dirty="0"/>
              <a:t> of Hoeje Taastrup, Denmark</a:t>
            </a:r>
          </a:p>
        </p:txBody>
      </p:sp>
    </p:spTree>
    <p:extLst>
      <p:ext uri="{BB962C8B-B14F-4D97-AF65-F5344CB8AC3E}">
        <p14:creationId xmlns:p14="http://schemas.microsoft.com/office/powerpoint/2010/main" val="1661887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E86B9B-2347-44E4-AFF1-225643846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GB" altLang="da-DK" sz="36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major results have we achieved</a:t>
            </a:r>
            <a:endParaRPr lang="da-DK" sz="3600" dirty="0"/>
          </a:p>
        </p:txBody>
      </p:sp>
      <p:pic>
        <p:nvPicPr>
          <p:cNvPr id="8" name="Billede 7" descr="Tværsnit af unge planter og rødder">
            <a:extLst>
              <a:ext uri="{FF2B5EF4-FFF2-40B4-BE49-F238E27FC236}">
                <a16:creationId xmlns:a16="http://schemas.microsoft.com/office/drawing/2014/main" id="{5F5A6F32-D0FF-4C4C-8F5E-B9B55E2DFD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8" b="33386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2627D54-5681-4A36-9A85-800EB2982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902" y="3657599"/>
            <a:ext cx="7648228" cy="3147935"/>
          </a:xfrm>
        </p:spPr>
        <p:txBody>
          <a:bodyPr anchor="ctr">
            <a:normAutofit fontScale="92500" lnSpcReduction="20000"/>
          </a:bodyPr>
          <a:lstStyle/>
          <a:p>
            <a:r>
              <a:rPr lang="da-DK" dirty="0"/>
              <a:t>A Quick Charge 50-kWh chargespot has been installed in cooperation with IKEA Denmark </a:t>
            </a:r>
          </a:p>
          <a:p>
            <a:r>
              <a:rPr lang="da-DK" dirty="0"/>
              <a:t>3 Partners with successfull implementation and new strategy for E-mobility underway</a:t>
            </a:r>
          </a:p>
          <a:p>
            <a:pPr lvl="1"/>
            <a:r>
              <a:rPr lang="da-DK" dirty="0"/>
              <a:t>All 3 partners wants to invest more in E-mobility – already now</a:t>
            </a:r>
          </a:p>
          <a:p>
            <a:pPr lvl="1"/>
            <a:r>
              <a:rPr lang="da-DK" dirty="0"/>
              <a:t>8-10 new E-vans will be procured in 2020</a:t>
            </a:r>
          </a:p>
          <a:p>
            <a:pPr lvl="1"/>
            <a:r>
              <a:rPr lang="da-DK" dirty="0"/>
              <a:t>New customers and new way of doing business is generated</a:t>
            </a:r>
          </a:p>
          <a:p>
            <a:r>
              <a:rPr lang="da-DK" dirty="0"/>
              <a:t>Cooperation between pilotcompany and Mercedes =&gt; First E-Canter in Denmark</a:t>
            </a:r>
          </a:p>
          <a:p>
            <a:r>
              <a:rPr lang="da-DK" dirty="0"/>
              <a:t>Positive business cases are now a reality – New contracts are signed for 3 years</a:t>
            </a:r>
          </a:p>
          <a:p>
            <a:r>
              <a:rPr lang="da-DK" dirty="0"/>
              <a:t>Test of all available E-vans in marked has been successfull (and challenging)</a:t>
            </a:r>
          </a:p>
          <a:p>
            <a:r>
              <a:rPr lang="da-DK" dirty="0"/>
              <a:t>Politcal support now in place – Benefit in kind program in Denmark is now underway in 2020 (value about 4 mio. €)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B48BFB3-75A9-4DFB-8E28-E48D9BDCD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7995" y="0"/>
            <a:ext cx="2274005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94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435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C2E6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7BD35B14-96F4-494E-8956-6811621154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64743" r="6210" b="-1"/>
          <a:stretch/>
        </p:blipFill>
        <p:spPr>
          <a:xfrm>
            <a:off x="9030743" y="2474254"/>
            <a:ext cx="1912560" cy="1909489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0E16D94F-52F4-40F9-81D2-2B91FFBCA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889" y="1247886"/>
            <a:ext cx="5609220" cy="2754086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da-DK" b="1" u="sng" dirty="0"/>
              <a:t>Pro´s</a:t>
            </a:r>
          </a:p>
          <a:p>
            <a:r>
              <a:rPr lang="da-DK" sz="1600" dirty="0"/>
              <a:t>Demand has started to show in the  Danish marked</a:t>
            </a:r>
          </a:p>
          <a:p>
            <a:r>
              <a:rPr lang="da-DK" sz="1600" dirty="0"/>
              <a:t>New E-vans are comming now</a:t>
            </a:r>
          </a:p>
          <a:p>
            <a:r>
              <a:rPr lang="da-DK" sz="1600" dirty="0" err="1"/>
              <a:t>Political</a:t>
            </a:r>
            <a:r>
              <a:rPr lang="da-DK" sz="1600" dirty="0"/>
              <a:t> </a:t>
            </a:r>
            <a:r>
              <a:rPr lang="da-DK" sz="1600" dirty="0" err="1"/>
              <a:t>focus</a:t>
            </a:r>
            <a:r>
              <a:rPr lang="da-DK" sz="1600" dirty="0"/>
              <a:t> =&gt; </a:t>
            </a:r>
            <a:r>
              <a:rPr lang="da-DK" sz="1600" dirty="0" err="1"/>
              <a:t>Supporting</a:t>
            </a:r>
            <a:r>
              <a:rPr lang="da-DK" sz="1600" dirty="0"/>
              <a:t> the national climate </a:t>
            </a:r>
            <a:r>
              <a:rPr lang="da-DK" sz="1600" dirty="0" err="1"/>
              <a:t>goals</a:t>
            </a:r>
            <a:r>
              <a:rPr lang="da-DK" sz="1600" dirty="0"/>
              <a:t> </a:t>
            </a:r>
          </a:p>
          <a:p>
            <a:r>
              <a:rPr lang="da-DK" sz="1600" dirty="0" err="1"/>
              <a:t>TCO´s</a:t>
            </a:r>
            <a:r>
              <a:rPr lang="da-DK" sz="1600" dirty="0"/>
              <a:t> </a:t>
            </a:r>
            <a:r>
              <a:rPr lang="da-DK" sz="1600" dirty="0" err="1"/>
              <a:t>are</a:t>
            </a:r>
            <a:r>
              <a:rPr lang="da-DK" sz="1600" dirty="0"/>
              <a:t> </a:t>
            </a:r>
            <a:r>
              <a:rPr lang="da-DK" sz="1600" dirty="0" err="1"/>
              <a:t>improving</a:t>
            </a:r>
            <a:r>
              <a:rPr lang="da-DK" sz="1600" dirty="0"/>
              <a:t> over  the </a:t>
            </a:r>
            <a:r>
              <a:rPr lang="da-DK" sz="1600" dirty="0" err="1"/>
              <a:t>next</a:t>
            </a:r>
            <a:r>
              <a:rPr lang="da-DK" sz="1600" dirty="0"/>
              <a:t> </a:t>
            </a:r>
            <a:r>
              <a:rPr lang="da-DK" sz="1600" dirty="0" err="1"/>
              <a:t>years</a:t>
            </a:r>
            <a:r>
              <a:rPr lang="da-DK" sz="1600" dirty="0"/>
              <a:t> </a:t>
            </a:r>
          </a:p>
          <a:p>
            <a:r>
              <a:rPr lang="da-DK" sz="1600" dirty="0"/>
              <a:t>Daily drives are less than 150 km on many logistic routes</a:t>
            </a:r>
          </a:p>
          <a:p>
            <a:r>
              <a:rPr lang="da-DK" sz="1600" dirty="0"/>
              <a:t>Municipalities can start the positive circles</a:t>
            </a:r>
          </a:p>
          <a:p>
            <a:r>
              <a:rPr lang="da-DK" sz="1600" dirty="0"/>
              <a:t>Investments will follow from pilots</a:t>
            </a:r>
          </a:p>
          <a:p>
            <a:r>
              <a:rPr lang="da-DK" sz="1600" dirty="0"/>
              <a:t>Policymaking is changing now – to benefit the zero emission deliveries</a:t>
            </a:r>
          </a:p>
          <a:p>
            <a:r>
              <a:rPr lang="da-DK" sz="1600" dirty="0"/>
              <a:t>Benefit in kind programs to promote commercial marked of   E-vans has </a:t>
            </a:r>
            <a:r>
              <a:rPr lang="da-DK" sz="1600" dirty="0" err="1"/>
              <a:t>now</a:t>
            </a:r>
            <a:r>
              <a:rPr lang="da-DK" sz="1600" dirty="0"/>
              <a:t> </a:t>
            </a:r>
            <a:r>
              <a:rPr lang="da-DK" sz="1600" dirty="0" err="1"/>
              <a:t>been</a:t>
            </a:r>
            <a:r>
              <a:rPr lang="da-DK" sz="1600" dirty="0"/>
              <a:t> announced in Denmark</a:t>
            </a:r>
          </a:p>
          <a:p>
            <a:r>
              <a:rPr lang="da-DK" sz="1600" dirty="0"/>
              <a:t>Positive stories create good vibes – </a:t>
            </a:r>
            <a:r>
              <a:rPr lang="da-DK" sz="1600" dirty="0" err="1"/>
              <a:t>snowball</a:t>
            </a:r>
            <a:r>
              <a:rPr lang="da-DK" sz="1600" dirty="0"/>
              <a:t> </a:t>
            </a:r>
            <a:r>
              <a:rPr lang="da-DK" sz="1600" dirty="0" err="1"/>
              <a:t>effect</a:t>
            </a:r>
            <a:endParaRPr lang="da-DK" sz="1600" dirty="0"/>
          </a:p>
          <a:p>
            <a:pPr marL="0" indent="0">
              <a:buNone/>
            </a:pPr>
            <a:endParaRPr lang="da-DK" sz="1600" dirty="0"/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B3F8A982-FACC-4380-B37D-10E45570D723}"/>
              </a:ext>
            </a:extLst>
          </p:cNvPr>
          <p:cNvSpPr txBox="1">
            <a:spLocks/>
          </p:cNvSpPr>
          <p:nvPr/>
        </p:nvSpPr>
        <p:spPr>
          <a:xfrm>
            <a:off x="5848109" y="1247886"/>
            <a:ext cx="5445095" cy="4288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Con´s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is still to high compared to ICE-vans</a:t>
            </a:r>
          </a:p>
          <a:p>
            <a:pPr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Marginal business – more positive business cases has to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detected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published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marked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Range limitations in batteries limits the daily operations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Limited models in the marked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Infrastructure for commercial vehicles are limited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Transmission will cost – customers have to pay a premium price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Charging deployment is costly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Cultural change takes time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E-mobility changes workflows and way of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thinking</a:t>
            </a: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018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85E549C0-9182-49F9-AC53-99D698987D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1639" b="59014"/>
          <a:stretch/>
        </p:blipFill>
        <p:spPr>
          <a:xfrm>
            <a:off x="1763764" y="2120348"/>
            <a:ext cx="8741255" cy="2521657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8CF03370-3806-4CD0-B921-431FC9CE4BB9}"/>
              </a:ext>
            </a:extLst>
          </p:cNvPr>
          <p:cNvSpPr/>
          <p:nvPr/>
        </p:nvSpPr>
        <p:spPr>
          <a:xfrm>
            <a:off x="1179443" y="5314122"/>
            <a:ext cx="9978887" cy="1444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DEA19DA7-F0B5-4026-B557-A7D71AE9AE7F}"/>
              </a:ext>
            </a:extLst>
          </p:cNvPr>
          <p:cNvSpPr/>
          <p:nvPr/>
        </p:nvSpPr>
        <p:spPr>
          <a:xfrm>
            <a:off x="119270" y="119270"/>
            <a:ext cx="2809460" cy="1424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A32EFD14-942E-4F90-9E4B-99D0AB1DED25}"/>
              </a:ext>
            </a:extLst>
          </p:cNvPr>
          <p:cNvSpPr txBox="1"/>
          <p:nvPr/>
        </p:nvSpPr>
        <p:spPr>
          <a:xfrm>
            <a:off x="0" y="531412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 err="1"/>
              <a:t>Thank</a:t>
            </a:r>
            <a:r>
              <a:rPr lang="da-DK" sz="2800" b="1" dirty="0"/>
              <a:t> </a:t>
            </a:r>
            <a:r>
              <a:rPr lang="da-DK" sz="2800" b="1" dirty="0" err="1"/>
              <a:t>you</a:t>
            </a:r>
            <a:endParaRPr lang="da-DK" sz="2800" b="1" dirty="0"/>
          </a:p>
        </p:txBody>
      </p:sp>
    </p:spTree>
    <p:extLst>
      <p:ext uri="{BB962C8B-B14F-4D97-AF65-F5344CB8AC3E}">
        <p14:creationId xmlns:p14="http://schemas.microsoft.com/office/powerpoint/2010/main" val="208482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435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C2E6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7BD35B14-96F4-494E-8956-6811621154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64743" r="6210" b="-1"/>
          <a:stretch/>
        </p:blipFill>
        <p:spPr>
          <a:xfrm>
            <a:off x="9030743" y="2474254"/>
            <a:ext cx="1912560" cy="1909489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1AA48C7B-6629-4FE6-8937-12DC47064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31" y="1241699"/>
            <a:ext cx="8011100" cy="40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15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ACCB8D6F-1759-4147-80F2-D4C47B73B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304" y="0"/>
            <a:ext cx="5350471" cy="1043409"/>
          </a:xfrm>
        </p:spPr>
        <p:txBody>
          <a:bodyPr>
            <a:normAutofit/>
          </a:bodyPr>
          <a:lstStyle/>
          <a:p>
            <a:r>
              <a:rPr lang="en-GB" altLang="da-DK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Hoeje Taastrup Municipality</a:t>
            </a:r>
            <a:endParaRPr lang="da-DK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BCC141E6-4A42-467F-A0D4-94AF64D4F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62" y="1330260"/>
            <a:ext cx="3446584" cy="4076605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32B78C04-A166-4B5D-8E62-7CFAE187A12F}"/>
              </a:ext>
            </a:extLst>
          </p:cNvPr>
          <p:cNvSpPr txBox="1"/>
          <p:nvPr/>
        </p:nvSpPr>
        <p:spPr>
          <a:xfrm>
            <a:off x="5439509" y="1513291"/>
            <a:ext cx="60368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An urban </a:t>
            </a:r>
            <a:r>
              <a:rPr lang="da-DK" sz="2000" dirty="0" err="1"/>
              <a:t>Municipality</a:t>
            </a:r>
            <a:r>
              <a:rPr lang="da-DK" sz="2000" dirty="0"/>
              <a:t> of Copenhagen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Part of the Region Capital of Denmark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25 min drive </a:t>
            </a:r>
            <a:r>
              <a:rPr lang="da-DK" sz="2000" dirty="0" err="1"/>
              <a:t>south</a:t>
            </a:r>
            <a:r>
              <a:rPr lang="da-DK" sz="2000" dirty="0"/>
              <a:t> </a:t>
            </a:r>
            <a:r>
              <a:rPr lang="da-DK" sz="2000" dirty="0" err="1"/>
              <a:t>west</a:t>
            </a:r>
            <a:r>
              <a:rPr lang="da-DK" sz="2000" dirty="0"/>
              <a:t> from the City of Copenhagen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App 79.000 </a:t>
            </a:r>
            <a:r>
              <a:rPr lang="da-DK" sz="2000" dirty="0" err="1"/>
              <a:t>square</a:t>
            </a:r>
            <a:r>
              <a:rPr lang="da-DK" sz="2000" dirty="0"/>
              <a:t> km, App. 50.000 </a:t>
            </a:r>
            <a:r>
              <a:rPr lang="da-DK" sz="2000" dirty="0" err="1"/>
              <a:t>inhabitans</a:t>
            </a:r>
            <a:endParaRPr lang="da-D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err="1"/>
              <a:t>Mainly</a:t>
            </a:r>
            <a:r>
              <a:rPr lang="da-DK" sz="2000" dirty="0"/>
              <a:t> </a:t>
            </a:r>
            <a:r>
              <a:rPr lang="da-DK" sz="2000" dirty="0" err="1"/>
              <a:t>middle</a:t>
            </a:r>
            <a:r>
              <a:rPr lang="da-DK" sz="2000" dirty="0"/>
              <a:t> – low </a:t>
            </a:r>
            <a:r>
              <a:rPr lang="da-DK" sz="2000" dirty="0" err="1"/>
              <a:t>income</a:t>
            </a:r>
            <a:r>
              <a:rPr lang="da-DK" sz="2000" dirty="0"/>
              <a:t> </a:t>
            </a:r>
            <a:r>
              <a:rPr lang="da-DK" sz="2000" dirty="0" err="1"/>
              <a:t>area</a:t>
            </a:r>
            <a:r>
              <a:rPr lang="da-DK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Growing business </a:t>
            </a:r>
            <a:r>
              <a:rPr lang="da-DK" sz="2000" dirty="0" err="1"/>
              <a:t>area</a:t>
            </a:r>
            <a:endParaRPr lang="da-D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Transport &amp; Logistik Center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000" dirty="0"/>
              <a:t>One of the </a:t>
            </a:r>
            <a:r>
              <a:rPr lang="da-DK" sz="2000" dirty="0" err="1"/>
              <a:t>the</a:t>
            </a:r>
            <a:r>
              <a:rPr lang="da-DK" sz="2000" dirty="0"/>
              <a:t> </a:t>
            </a:r>
            <a:r>
              <a:rPr lang="da-DK" sz="2000" dirty="0" err="1"/>
              <a:t>largest</a:t>
            </a:r>
            <a:r>
              <a:rPr lang="da-DK" sz="2000" dirty="0"/>
              <a:t> transport hubs in Denmark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000" dirty="0"/>
              <a:t>5-6 big </a:t>
            </a:r>
            <a:r>
              <a:rPr lang="da-DK" sz="2000" dirty="0" err="1"/>
              <a:t>logistic</a:t>
            </a:r>
            <a:r>
              <a:rPr lang="da-DK" sz="2000" dirty="0"/>
              <a:t> and shipping </a:t>
            </a:r>
            <a:r>
              <a:rPr lang="da-DK" sz="2000" dirty="0" err="1"/>
              <a:t>companies</a:t>
            </a:r>
            <a:r>
              <a:rPr lang="da-DK" sz="2000" dirty="0"/>
              <a:t> </a:t>
            </a:r>
            <a:r>
              <a:rPr lang="da-DK" sz="2000" dirty="0" err="1"/>
              <a:t>situated</a:t>
            </a:r>
            <a:r>
              <a:rPr lang="da-DK" sz="2000" dirty="0"/>
              <a:t> in the Transport Center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71F4A26-F1F3-4733-9E94-C97EB5AE8443}"/>
              </a:ext>
            </a:extLst>
          </p:cNvPr>
          <p:cNvSpPr/>
          <p:nvPr/>
        </p:nvSpPr>
        <p:spPr>
          <a:xfrm>
            <a:off x="3615397" y="3770142"/>
            <a:ext cx="436098" cy="4360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27E3FEFD-3396-450A-AEDE-8793748595C8}"/>
              </a:ext>
            </a:extLst>
          </p:cNvPr>
          <p:cNvCxnSpPr/>
          <p:nvPr/>
        </p:nvCxnSpPr>
        <p:spPr>
          <a:xfrm flipV="1">
            <a:off x="4051495" y="2146852"/>
            <a:ext cx="1249375" cy="1484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003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48CC996-4216-4CC7-88FC-9AA6B515F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00" y="480060"/>
            <a:ext cx="11333388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41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8763C35A-B0EF-4668-A86A-03F0C80C60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4" r="169" b="2"/>
          <a:stretch/>
        </p:blipFill>
        <p:spPr>
          <a:xfrm>
            <a:off x="64695" y="103445"/>
            <a:ext cx="4449569" cy="2697941"/>
          </a:xfrm>
          <a:prstGeom prst="rect">
            <a:avLst/>
          </a:prstGeom>
        </p:spPr>
      </p:pic>
      <p:pic>
        <p:nvPicPr>
          <p:cNvPr id="9" name="Billede 8" descr="Et billede, der indeholder lastvogn, transport, bil, bus&#10;&#10;Automatisk genereret beskrivelse">
            <a:extLst>
              <a:ext uri="{FF2B5EF4-FFF2-40B4-BE49-F238E27FC236}">
                <a16:creationId xmlns:a16="http://schemas.microsoft.com/office/drawing/2014/main" id="{FB86D8FB-FE26-4F69-8E86-7DDD1C9D66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9" r="2" b="2"/>
          <a:stretch/>
        </p:blipFill>
        <p:spPr>
          <a:xfrm>
            <a:off x="47932" y="3795768"/>
            <a:ext cx="4449569" cy="1849658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797BE718-7F0B-4E5F-9B35-448C147184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71" t="50" r="9828" b="2"/>
          <a:stretch/>
        </p:blipFill>
        <p:spPr>
          <a:xfrm>
            <a:off x="8076594" y="3669799"/>
            <a:ext cx="3894954" cy="2720183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19B676D5-40A8-45EF-A1AF-BFEB391DA563}"/>
              </a:ext>
            </a:extLst>
          </p:cNvPr>
          <p:cNvSpPr txBox="1"/>
          <p:nvPr/>
        </p:nvSpPr>
        <p:spPr>
          <a:xfrm>
            <a:off x="348933" y="2432054"/>
            <a:ext cx="331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Mercedes E-Vito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D3E891E9-E033-41C0-A895-55AFBDC37321}"/>
              </a:ext>
            </a:extLst>
          </p:cNvPr>
          <p:cNvSpPr txBox="1"/>
          <p:nvPr/>
        </p:nvSpPr>
        <p:spPr>
          <a:xfrm>
            <a:off x="520625" y="5276095"/>
            <a:ext cx="331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Volkswagen E-</a:t>
            </a:r>
            <a:r>
              <a:rPr kumimoji="0" 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Crafter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AEC05622-1A5C-4162-A2E4-CEA05B971D95}"/>
              </a:ext>
            </a:extLst>
          </p:cNvPr>
          <p:cNvSpPr txBox="1"/>
          <p:nvPr/>
        </p:nvSpPr>
        <p:spPr>
          <a:xfrm>
            <a:off x="8212763" y="6115345"/>
            <a:ext cx="331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Nissan E-NV200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D9E19E10-0914-4550-94CE-1D1E7FF338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8337" y="3427463"/>
            <a:ext cx="3981360" cy="2239516"/>
          </a:xfrm>
          <a:prstGeom prst="rect">
            <a:avLst/>
          </a:prstGeom>
        </p:spPr>
      </p:pic>
      <p:sp>
        <p:nvSpPr>
          <p:cNvPr id="17" name="Tekstfelt 16">
            <a:extLst>
              <a:ext uri="{FF2B5EF4-FFF2-40B4-BE49-F238E27FC236}">
                <a16:creationId xmlns:a16="http://schemas.microsoft.com/office/drawing/2014/main" id="{DDE1C86A-CF65-41E6-88DA-71DE85A6DB1F}"/>
              </a:ext>
            </a:extLst>
          </p:cNvPr>
          <p:cNvSpPr txBox="1"/>
          <p:nvPr/>
        </p:nvSpPr>
        <p:spPr>
          <a:xfrm>
            <a:off x="4328337" y="5546169"/>
            <a:ext cx="331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Renault Kangoo Maxi 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712AFB8-46AC-4158-AA15-9DF30F8BA53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945" t="15005" r="11743" b="2"/>
          <a:stretch/>
        </p:blipFill>
        <p:spPr>
          <a:xfrm>
            <a:off x="8076594" y="1191021"/>
            <a:ext cx="4013760" cy="2482067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56BC2815-4354-404A-ACEF-8687DD4FE1BF}"/>
              </a:ext>
            </a:extLst>
          </p:cNvPr>
          <p:cNvSpPr txBox="1"/>
          <p:nvPr/>
        </p:nvSpPr>
        <p:spPr>
          <a:xfrm>
            <a:off x="8367549" y="3287819"/>
            <a:ext cx="331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Renault Kangoo</a:t>
            </a:r>
          </a:p>
        </p:txBody>
      </p: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B4CC9D3D-F68E-499B-BDDF-EA04F35E9342}"/>
              </a:ext>
            </a:extLst>
          </p:cNvPr>
          <p:cNvGrpSpPr/>
          <p:nvPr/>
        </p:nvGrpSpPr>
        <p:grpSpPr>
          <a:xfrm>
            <a:off x="106016" y="6287806"/>
            <a:ext cx="3933764" cy="475843"/>
            <a:chOff x="174857" y="6310900"/>
            <a:chExt cx="3933764" cy="475843"/>
          </a:xfrm>
        </p:grpSpPr>
        <p:pic>
          <p:nvPicPr>
            <p:cNvPr id="19" name="Billede 18">
              <a:extLst>
                <a:ext uri="{FF2B5EF4-FFF2-40B4-BE49-F238E27FC236}">
                  <a16:creationId xmlns:a16="http://schemas.microsoft.com/office/drawing/2014/main" id="{66582871-2EA9-4BA3-9AA4-F765E19A3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74296" y="6310900"/>
              <a:ext cx="2034325" cy="421204"/>
            </a:xfrm>
            <a:prstGeom prst="rect">
              <a:avLst/>
            </a:prstGeom>
          </p:spPr>
        </p:pic>
        <p:pic>
          <p:nvPicPr>
            <p:cNvPr id="20" name="Billede 19">
              <a:extLst>
                <a:ext uri="{FF2B5EF4-FFF2-40B4-BE49-F238E27FC236}">
                  <a16:creationId xmlns:a16="http://schemas.microsoft.com/office/drawing/2014/main" id="{5E720C33-6D5D-4FDC-BD58-45710004C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4857" y="6315855"/>
              <a:ext cx="1762263" cy="470888"/>
            </a:xfrm>
            <a:prstGeom prst="rect">
              <a:avLst/>
            </a:prstGeom>
          </p:spPr>
        </p:pic>
      </p:grpSp>
      <p:pic>
        <p:nvPicPr>
          <p:cNvPr id="21" name="Billede 20">
            <a:extLst>
              <a:ext uri="{FF2B5EF4-FFF2-40B4-BE49-F238E27FC236}">
                <a16:creationId xmlns:a16="http://schemas.microsoft.com/office/drawing/2014/main" id="{BA50A51E-A0D8-4493-B21C-C40CE237B2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2519" y="9151"/>
            <a:ext cx="2274005" cy="1072989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929DCE9-2602-4264-8DD6-495AC65B8A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9664" y="687625"/>
            <a:ext cx="3372671" cy="248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28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5809B1F-0726-44C0-B0A1-7FCE2A12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2560321" y="4232366"/>
            <a:ext cx="5610120" cy="2625634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6EE9A0B-C601-4E3F-8541-29CA20DE1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5904411" cy="4406393"/>
          </a:xfrm>
          <a:custGeom>
            <a:avLst/>
            <a:gdLst>
              <a:gd name="connsiteX0" fmla="*/ 2562355 w 6855833"/>
              <a:gd name="connsiteY0" fmla="*/ 0 h 5116428"/>
              <a:gd name="connsiteX1" fmla="*/ 6855833 w 6855833"/>
              <a:gd name="connsiteY1" fmla="*/ 4293479 h 5116428"/>
              <a:gd name="connsiteX2" fmla="*/ 6833667 w 6855833"/>
              <a:gd name="connsiteY2" fmla="*/ 4732462 h 5116428"/>
              <a:gd name="connsiteX3" fmla="*/ 6775067 w 6855833"/>
              <a:gd name="connsiteY3" fmla="*/ 5116428 h 5116428"/>
              <a:gd name="connsiteX4" fmla="*/ 0 w 6855833"/>
              <a:gd name="connsiteY4" fmla="*/ 5116428 h 5116428"/>
              <a:gd name="connsiteX5" fmla="*/ 0 w 6855833"/>
              <a:gd name="connsiteY5" fmla="*/ 854273 h 5116428"/>
              <a:gd name="connsiteX6" fmla="*/ 161831 w 6855833"/>
              <a:gd name="connsiteY6" fmla="*/ 733259 h 5116428"/>
              <a:gd name="connsiteX7" fmla="*/ 2562355 w 6855833"/>
              <a:gd name="connsiteY7" fmla="*/ 0 h 51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5833" h="5116428">
                <a:moveTo>
                  <a:pt x="2562355" y="0"/>
                </a:moveTo>
                <a:cubicBezTo>
                  <a:pt x="4933578" y="0"/>
                  <a:pt x="6855833" y="1922255"/>
                  <a:pt x="6855833" y="4293479"/>
                </a:cubicBezTo>
                <a:cubicBezTo>
                  <a:pt x="6855833" y="4441680"/>
                  <a:pt x="6848324" y="4588128"/>
                  <a:pt x="6833667" y="4732462"/>
                </a:cubicBezTo>
                <a:lnTo>
                  <a:pt x="6775067" y="5116428"/>
                </a:lnTo>
                <a:lnTo>
                  <a:pt x="0" y="5116428"/>
                </a:lnTo>
                <a:lnTo>
                  <a:pt x="0" y="854273"/>
                </a:lnTo>
                <a:lnTo>
                  <a:pt x="161831" y="733259"/>
                </a:lnTo>
                <a:cubicBezTo>
                  <a:pt x="847074" y="270317"/>
                  <a:pt x="1673147" y="0"/>
                  <a:pt x="2562355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lede 4" descr="Et billede, der indeholder bygning, bil, udendørs, vej&#10;&#10;Automatisk genereret beskrivelse">
            <a:extLst>
              <a:ext uri="{FF2B5EF4-FFF2-40B4-BE49-F238E27FC236}">
                <a16:creationId xmlns:a16="http://schemas.microsoft.com/office/drawing/2014/main" id="{3BFD025E-7B49-4821-B089-35CE36680A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56" r="2" b="2"/>
          <a:stretch/>
        </p:blipFill>
        <p:spPr>
          <a:xfrm>
            <a:off x="1" y="10"/>
            <a:ext cx="5681097" cy="4151910"/>
          </a:xfrm>
          <a:custGeom>
            <a:avLst/>
            <a:gdLst/>
            <a:ahLst/>
            <a:cxnLst/>
            <a:rect l="l" t="t" r="r" b="b"/>
            <a:pathLst>
              <a:path w="5681097" h="4151920">
                <a:moveTo>
                  <a:pt x="0" y="0"/>
                </a:moveTo>
                <a:lnTo>
                  <a:pt x="5611423" y="0"/>
                </a:lnTo>
                <a:lnTo>
                  <a:pt x="5663241" y="339527"/>
                </a:lnTo>
                <a:cubicBezTo>
                  <a:pt x="5675049" y="455800"/>
                  <a:pt x="5681097" y="573775"/>
                  <a:pt x="5681097" y="693164"/>
                </a:cubicBezTo>
                <a:cubicBezTo>
                  <a:pt x="5681097" y="2603383"/>
                  <a:pt x="4132560" y="4151920"/>
                  <a:pt x="2222343" y="4151920"/>
                </a:cubicBezTo>
                <a:cubicBezTo>
                  <a:pt x="1386622" y="4151920"/>
                  <a:pt x="620129" y="3855520"/>
                  <a:pt x="22252" y="3362108"/>
                </a:cubicBezTo>
                <a:lnTo>
                  <a:pt x="0" y="3341884"/>
                </a:ln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32893AF-1581-49E5-8084-65068E222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963" y="1212676"/>
            <a:ext cx="5287618" cy="3485322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da-DK" sz="1600" b="1" u="sng" dirty="0"/>
              <a:t>Pilotcase 1:</a:t>
            </a:r>
          </a:p>
          <a:p>
            <a:r>
              <a:rPr lang="da-DK" sz="1600" dirty="0"/>
              <a:t>Distribution of high-end goods to shops around the urban city of Copenhagen by E-vans</a:t>
            </a:r>
          </a:p>
          <a:p>
            <a:r>
              <a:rPr lang="da-DK" sz="1600" dirty="0"/>
              <a:t>Packing and loading truck at Transport Center of Hoeje Taastrup </a:t>
            </a:r>
          </a:p>
          <a:p>
            <a:r>
              <a:rPr lang="da-DK" sz="1600" dirty="0"/>
              <a:t>Daily deliveries of goods</a:t>
            </a:r>
          </a:p>
          <a:p>
            <a:r>
              <a:rPr lang="da-DK" sz="1600" dirty="0"/>
              <a:t>5 different E-van models tested</a:t>
            </a:r>
          </a:p>
          <a:p>
            <a:r>
              <a:rPr lang="da-DK" sz="1600" dirty="0"/>
              <a:t>Local infrastructure and chargespot deployed for daily charging</a:t>
            </a:r>
          </a:p>
          <a:p>
            <a:pPr marL="0" indent="0">
              <a:buNone/>
            </a:pPr>
            <a:r>
              <a:rPr lang="da-DK" sz="1600" b="1" u="sng" dirty="0"/>
              <a:t>Test</a:t>
            </a:r>
          </a:p>
          <a:p>
            <a:r>
              <a:rPr lang="da-DK" sz="1600" dirty="0"/>
              <a:t>Period: + 12 months</a:t>
            </a:r>
          </a:p>
          <a:p>
            <a:r>
              <a:rPr lang="da-DK" sz="1600" dirty="0"/>
              <a:t>E-vans: Renault Kangoo, Renualt Kangoo Maxi, Volkswagen E-crafter, Mercedes E-vito, Nissan NV-200</a:t>
            </a:r>
          </a:p>
          <a:p>
            <a:r>
              <a:rPr lang="da-DK" sz="1600" dirty="0"/>
              <a:t>Charging: 3,7 kW &amp; QC-charging 50 kW</a:t>
            </a:r>
          </a:p>
          <a:p>
            <a:pPr marL="0" indent="0">
              <a:buNone/>
            </a:pPr>
            <a:endParaRPr lang="da-DK" sz="1600" dirty="0"/>
          </a:p>
        </p:txBody>
      </p:sp>
      <p:pic>
        <p:nvPicPr>
          <p:cNvPr id="4" name="Billede 3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1050A04B-77DC-46B3-AF80-A61706F655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20"/>
          <a:stretch/>
        </p:blipFill>
        <p:spPr>
          <a:xfrm>
            <a:off x="2935066" y="4518364"/>
            <a:ext cx="4860630" cy="2274298"/>
          </a:xfrm>
          <a:custGeom>
            <a:avLst/>
            <a:gdLst/>
            <a:ahLst/>
            <a:cxnLst/>
            <a:rect l="l" t="t" r="r" b="b"/>
            <a:pathLst>
              <a:path w="5148922" h="2409190">
                <a:moveTo>
                  <a:pt x="2574461" y="0"/>
                </a:moveTo>
                <a:cubicBezTo>
                  <a:pt x="3911983" y="0"/>
                  <a:pt x="5012087" y="1016507"/>
                  <a:pt x="5144375" y="2319127"/>
                </a:cubicBezTo>
                <a:lnTo>
                  <a:pt x="5148922" y="2409190"/>
                </a:lnTo>
                <a:lnTo>
                  <a:pt x="0" y="2409190"/>
                </a:lnTo>
                <a:lnTo>
                  <a:pt x="4548" y="2319127"/>
                </a:lnTo>
                <a:cubicBezTo>
                  <a:pt x="136837" y="1016507"/>
                  <a:pt x="1236939" y="0"/>
                  <a:pt x="257446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44397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37C01611-3068-4E9A-9015-3E2ACAD1C7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4" r="16009" b="1"/>
          <a:stretch/>
        </p:blipFill>
        <p:spPr>
          <a:xfrm>
            <a:off x="425696" y="572164"/>
            <a:ext cx="4614138" cy="2611319"/>
          </a:xfrm>
          <a:prstGeom prst="rect">
            <a:avLst/>
          </a:prstGeom>
        </p:spPr>
      </p:pic>
      <p:pic>
        <p:nvPicPr>
          <p:cNvPr id="15" name="Billede 1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5D77FECB-CA51-47DE-8777-BE8E1DC618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3" r="24954"/>
          <a:stretch/>
        </p:blipFill>
        <p:spPr>
          <a:xfrm>
            <a:off x="425695" y="3829165"/>
            <a:ext cx="4614138" cy="2247597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32893AF-1581-49E5-8084-65068E222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5768" y="1716258"/>
            <a:ext cx="5037703" cy="433740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a-DK" b="1" u="sng" dirty="0"/>
              <a:t>Pilotcase 2:</a:t>
            </a:r>
          </a:p>
          <a:p>
            <a:r>
              <a:rPr lang="da-DK" dirty="0"/>
              <a:t>Distribution of ecologic vegetables, fresh fruit and meal boxes between depos and to end customers in Copenhagen </a:t>
            </a:r>
          </a:p>
          <a:p>
            <a:r>
              <a:rPr lang="da-DK" dirty="0"/>
              <a:t>Mercedes E-Canter </a:t>
            </a:r>
          </a:p>
          <a:p>
            <a:r>
              <a:rPr lang="da-DK" dirty="0"/>
              <a:t>First E-truck in Denmark of 7,5 ton.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b="1" dirty="0"/>
              <a:t>Test</a:t>
            </a:r>
          </a:p>
          <a:p>
            <a:r>
              <a:rPr lang="da-DK" dirty="0"/>
              <a:t>First time E-Truck </a:t>
            </a:r>
            <a:r>
              <a:rPr lang="da-DK"/>
              <a:t>in Fleet</a:t>
            </a:r>
          </a:p>
          <a:p>
            <a:r>
              <a:rPr lang="da-DK" dirty="0"/>
              <a:t>Period: 6 months</a:t>
            </a:r>
          </a:p>
          <a:p>
            <a:r>
              <a:rPr lang="da-DK" dirty="0"/>
              <a:t>Daily trips of 80-120 km</a:t>
            </a:r>
          </a:p>
          <a:p>
            <a:r>
              <a:rPr lang="da-DK" dirty="0"/>
              <a:t>Charging: 3,7 kW home &amp; QC-charging 50 kW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89863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32893AF-1581-49E5-8084-65068E222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844062"/>
            <a:ext cx="6382657" cy="520960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a-DK" b="1" u="sng" dirty="0"/>
              <a:t>Pilotcase 3:</a:t>
            </a:r>
          </a:p>
          <a:p>
            <a:r>
              <a:rPr lang="da-DK" dirty="0"/>
              <a:t>Last mile delivery of mealboxes to end users in Copenhagen</a:t>
            </a:r>
          </a:p>
          <a:p>
            <a:r>
              <a:rPr lang="da-DK" dirty="0"/>
              <a:t>Night time deliveries</a:t>
            </a:r>
          </a:p>
          <a:p>
            <a:r>
              <a:rPr lang="da-DK" dirty="0"/>
              <a:t>Daytime delivery of fresh fruit for companies in Copenhagen</a:t>
            </a:r>
          </a:p>
          <a:p>
            <a:r>
              <a:rPr lang="da-DK" dirty="0"/>
              <a:t>MAN E-TGE</a:t>
            </a:r>
          </a:p>
          <a:p>
            <a:r>
              <a:rPr lang="da-DK" dirty="0"/>
              <a:t>DC-Charging from </a:t>
            </a:r>
            <a:r>
              <a:rPr lang="da-DK" dirty="0" err="1"/>
              <a:t>parking</a:t>
            </a:r>
            <a:r>
              <a:rPr lang="da-DK" dirty="0"/>
              <a:t> </a:t>
            </a:r>
            <a:r>
              <a:rPr lang="da-DK" dirty="0" err="1"/>
              <a:t>lot</a:t>
            </a:r>
            <a:r>
              <a:rPr lang="da-DK" dirty="0"/>
              <a:t> (24 kW)</a:t>
            </a:r>
          </a:p>
          <a:p>
            <a:r>
              <a:rPr lang="da-DK" dirty="0"/>
              <a:t>3500 kg. Max payload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b="1" dirty="0"/>
              <a:t>Test</a:t>
            </a:r>
          </a:p>
          <a:p>
            <a:r>
              <a:rPr lang="da-DK" dirty="0"/>
              <a:t>First time </a:t>
            </a:r>
            <a:r>
              <a:rPr lang="da-DK" dirty="0" err="1"/>
              <a:t>testing</a:t>
            </a:r>
            <a:r>
              <a:rPr lang="da-DK" dirty="0"/>
              <a:t> </a:t>
            </a:r>
            <a:r>
              <a:rPr lang="da-DK" dirty="0" err="1"/>
              <a:t>E-Vans</a:t>
            </a:r>
            <a:r>
              <a:rPr lang="da-DK" dirty="0"/>
              <a:t> in </a:t>
            </a:r>
            <a:r>
              <a:rPr lang="da-DK" dirty="0" err="1"/>
              <a:t>their</a:t>
            </a:r>
            <a:r>
              <a:rPr lang="da-DK" dirty="0"/>
              <a:t> </a:t>
            </a:r>
            <a:r>
              <a:rPr lang="da-DK" dirty="0" err="1"/>
              <a:t>fleet</a:t>
            </a:r>
            <a:endParaRPr lang="da-DK" dirty="0"/>
          </a:p>
          <a:p>
            <a:r>
              <a:rPr lang="da-DK" dirty="0"/>
              <a:t>Period: 6 months</a:t>
            </a:r>
          </a:p>
          <a:p>
            <a:r>
              <a:rPr lang="da-DK" dirty="0"/>
              <a:t>Daily trips of 60-120 km</a:t>
            </a:r>
          </a:p>
          <a:p>
            <a:r>
              <a:rPr lang="da-DK" dirty="0"/>
              <a:t>DC 40 kW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E6443D41-FA0E-4F3F-AC55-D3340046AF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6"/>
          <a:stretch/>
        </p:blipFill>
        <p:spPr>
          <a:xfrm>
            <a:off x="7689829" y="10"/>
            <a:ext cx="4502173" cy="3448209"/>
          </a:xfrm>
          <a:custGeom>
            <a:avLst/>
            <a:gdLst/>
            <a:ahLst/>
            <a:cxnLst/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lede 4" descr="Et billede, der indeholder skilt, mad&#10;&#10;Automatisk genereret beskrivelse">
            <a:extLst>
              <a:ext uri="{FF2B5EF4-FFF2-40B4-BE49-F238E27FC236}">
                <a16:creationId xmlns:a16="http://schemas.microsoft.com/office/drawing/2014/main" id="{B4461A85-525E-46A0-9983-F8BDE08980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9" r="2" b="2"/>
          <a:stretch/>
        </p:blipFill>
        <p:spPr>
          <a:xfrm>
            <a:off x="8768827" y="4082141"/>
            <a:ext cx="3423175" cy="2775859"/>
          </a:xfrm>
          <a:custGeom>
            <a:avLst/>
            <a:gdLst/>
            <a:ahLst/>
            <a:cxnLst/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05948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435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C2E6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7BD35B14-96F4-494E-8956-6811621154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64743" r="6210" b="-1"/>
          <a:stretch/>
        </p:blipFill>
        <p:spPr>
          <a:xfrm>
            <a:off x="9030743" y="2474254"/>
            <a:ext cx="1912560" cy="1909489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2799AA26-7157-4E10-8D98-CF89A7B13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440" y="1195754"/>
            <a:ext cx="3148789" cy="359773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9A39533A-CBE7-4C67-AB8F-372AEBB44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054" y="1695941"/>
            <a:ext cx="2357233" cy="1325944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A2FADBD-D52D-45A3-8D19-4C97C82CF3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774" y="3747065"/>
            <a:ext cx="3379709" cy="80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46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585</Words>
  <Application>Microsoft Office PowerPoint</Application>
  <PresentationFormat>Widescreen</PresentationFormat>
  <Paragraphs>86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Office-tema</vt:lpstr>
      <vt:lpstr>1_Office-tema</vt:lpstr>
      <vt:lpstr>2_Office-tema</vt:lpstr>
      <vt:lpstr>3_Office-tema</vt:lpstr>
      <vt:lpstr>PowerPoint-præsentation</vt:lpstr>
      <vt:lpstr>PowerPoint-præsentation</vt:lpstr>
      <vt:lpstr>Hoeje Taastrup Municipality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What major results have we achieved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thomas troels smith</dc:creator>
  <cp:lastModifiedBy>thomas troels smith</cp:lastModifiedBy>
  <cp:revision>1</cp:revision>
  <dcterms:created xsi:type="dcterms:W3CDTF">2020-09-06T21:20:38Z</dcterms:created>
  <dcterms:modified xsi:type="dcterms:W3CDTF">2020-09-07T19:52:22Z</dcterms:modified>
</cp:coreProperties>
</file>