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70" r:id="rId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720">
          <p15:clr>
            <a:srgbClr val="A4A3A4"/>
          </p15:clr>
        </p15:guide>
        <p15:guide id="4" orient="horz" pos="438">
          <p15:clr>
            <a:srgbClr val="A4A3A4"/>
          </p15:clr>
        </p15:guide>
        <p15:guide id="5" orient="horz" pos="882">
          <p15:clr>
            <a:srgbClr val="A4A3A4"/>
          </p15:clr>
        </p15:guide>
        <p15:guide id="6" orient="horz" pos="1548">
          <p15:clr>
            <a:srgbClr val="A4A3A4"/>
          </p15:clr>
        </p15:guide>
        <p15:guide id="7" orient="horz" pos="2154">
          <p15:clr>
            <a:srgbClr val="A4A3A4"/>
          </p15:clr>
        </p15:guide>
        <p15:guide id="8" orient="horz" pos="804">
          <p15:clr>
            <a:srgbClr val="A4A3A4"/>
          </p15:clr>
        </p15:guide>
        <p15:guide id="9" pos="498">
          <p15:clr>
            <a:srgbClr val="A4A3A4"/>
          </p15:clr>
        </p15:guide>
        <p15:guide id="10" pos="4410">
          <p15:clr>
            <a:srgbClr val="A4A3A4"/>
          </p15:clr>
        </p15:guide>
        <p15:guide id="11" pos="3432">
          <p15:clr>
            <a:srgbClr val="A4A3A4"/>
          </p15:clr>
        </p15:guide>
        <p15:guide id="12" pos="534">
          <p15:clr>
            <a:srgbClr val="A4A3A4"/>
          </p15:clr>
        </p15:guide>
        <p15:guide id="13" pos="146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353"/>
    <a:srgbClr val="D9D9D9"/>
    <a:srgbClr val="FF0000"/>
    <a:srgbClr val="45802F"/>
    <a:srgbClr val="A4A999"/>
    <a:srgbClr val="0679AC"/>
    <a:srgbClr val="EE6907"/>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35" autoAdjust="0"/>
    <p:restoredTop sz="94660"/>
  </p:normalViewPr>
  <p:slideViewPr>
    <p:cSldViewPr snapToGrid="0" showGuides="1">
      <p:cViewPr varScale="1">
        <p:scale>
          <a:sx n="58" d="100"/>
          <a:sy n="58" d="100"/>
        </p:scale>
        <p:origin x="1712" y="28"/>
      </p:cViewPr>
      <p:guideLst>
        <p:guide orient="horz" pos="2160"/>
        <p:guide pos="2880"/>
        <p:guide orient="horz" pos="720"/>
        <p:guide orient="horz" pos="438"/>
        <p:guide orient="horz" pos="882"/>
        <p:guide orient="horz" pos="1548"/>
        <p:guide orient="horz" pos="2154"/>
        <p:guide orient="horz" pos="804"/>
        <p:guide pos="498"/>
        <p:guide pos="4410"/>
        <p:guide pos="3432"/>
        <p:guide pos="534"/>
        <p:guide pos="1464"/>
      </p:guideLst>
    </p:cSldViewPr>
  </p:slideViewPr>
  <p:notesTextViewPr>
    <p:cViewPr>
      <p:scale>
        <a:sx n="1" d="1"/>
        <a:sy n="1" d="1"/>
      </p:scale>
      <p:origin x="0" y="0"/>
    </p:cViewPr>
  </p:notesTextViewPr>
  <p:notesViewPr>
    <p:cSldViewPr snapToGrid="0" showGuides="1">
      <p:cViewPr varScale="1">
        <p:scale>
          <a:sx n="76" d="100"/>
          <a:sy n="76" d="100"/>
        </p:scale>
        <p:origin x="3364"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 Börjesson" userId="3285f335-2c87-44b3-ba08-33c714b1445b" providerId="ADAL" clId="{85025506-24B2-4617-820F-D6456804F3EC}"/>
    <pc:docChg chg="custSel modSld">
      <pc:chgData name="Emma Börjesson" userId="3285f335-2c87-44b3-ba08-33c714b1445b" providerId="ADAL" clId="{85025506-24B2-4617-820F-D6456804F3EC}" dt="2020-11-10T10:01:40.948" v="2025" actId="20577"/>
      <pc:docMkLst>
        <pc:docMk/>
      </pc:docMkLst>
      <pc:sldChg chg="modSp">
        <pc:chgData name="Emma Börjesson" userId="3285f335-2c87-44b3-ba08-33c714b1445b" providerId="ADAL" clId="{85025506-24B2-4617-820F-D6456804F3EC}" dt="2020-11-10T10:01:40.948" v="2025" actId="20577"/>
        <pc:sldMkLst>
          <pc:docMk/>
          <pc:sldMk cId="2385256185" sldId="270"/>
        </pc:sldMkLst>
        <pc:spChg chg="mod">
          <ac:chgData name="Emma Börjesson" userId="3285f335-2c87-44b3-ba08-33c714b1445b" providerId="ADAL" clId="{85025506-24B2-4617-820F-D6456804F3EC}" dt="2020-11-10T09:58:21.901" v="1626" actId="1076"/>
          <ac:spMkLst>
            <pc:docMk/>
            <pc:sldMk cId="2385256185" sldId="270"/>
            <ac:spMk id="2" creationId="{00000000-0000-0000-0000-000000000000}"/>
          </ac:spMkLst>
        </pc:spChg>
        <pc:graphicFrameChg chg="mod modGraphic">
          <ac:chgData name="Emma Börjesson" userId="3285f335-2c87-44b3-ba08-33c714b1445b" providerId="ADAL" clId="{85025506-24B2-4617-820F-D6456804F3EC}" dt="2020-11-10T10:01:40.948" v="2025" actId="20577"/>
          <ac:graphicFrameMkLst>
            <pc:docMk/>
            <pc:sldMk cId="2385256185" sldId="270"/>
            <ac:graphicFrameMk id="6" creationId="{FA4DC711-AC38-43E7-8061-B66952B8E60A}"/>
          </ac:graphicFrameMkLst>
        </pc:graphicFrameChg>
      </pc:sldChg>
    </pc:docChg>
  </pc:docChgLst>
  <pc:docChgLst>
    <pc:chgData name="Emma Börjesson" userId="3285f335-2c87-44b3-ba08-33c714b1445b" providerId="ADAL" clId="{116CA123-181A-4B8C-8C31-F3AF3BD07CBD}"/>
    <pc:docChg chg="undo custSel modSld">
      <pc:chgData name="Emma Börjesson" userId="3285f335-2c87-44b3-ba08-33c714b1445b" providerId="ADAL" clId="{116CA123-181A-4B8C-8C31-F3AF3BD07CBD}" dt="2020-11-27T10:17:10.575" v="56" actId="14100"/>
      <pc:docMkLst>
        <pc:docMk/>
      </pc:docMkLst>
      <pc:sldChg chg="modSp">
        <pc:chgData name="Emma Börjesson" userId="3285f335-2c87-44b3-ba08-33c714b1445b" providerId="ADAL" clId="{116CA123-181A-4B8C-8C31-F3AF3BD07CBD}" dt="2020-11-27T10:17:10.575" v="56" actId="14100"/>
        <pc:sldMkLst>
          <pc:docMk/>
          <pc:sldMk cId="2385256185" sldId="270"/>
        </pc:sldMkLst>
        <pc:graphicFrameChg chg="mod modGraphic">
          <ac:chgData name="Emma Börjesson" userId="3285f335-2c87-44b3-ba08-33c714b1445b" providerId="ADAL" clId="{116CA123-181A-4B8C-8C31-F3AF3BD07CBD}" dt="2020-11-27T10:17:10.575" v="56" actId="14100"/>
          <ac:graphicFrameMkLst>
            <pc:docMk/>
            <pc:sldMk cId="2385256185" sldId="270"/>
            <ac:graphicFrameMk id="6" creationId="{FA4DC711-AC38-43E7-8061-B66952B8E60A}"/>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102378C-6D56-4934-9EC3-010829679BC5}" type="datetimeFigureOut">
              <a:rPr lang="de-DE" smtClean="0"/>
              <a:pPr/>
              <a:t>27.11.2020</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1AEA7B-08E7-47C1-B654-445BC7E2EC71}" type="slidenum">
              <a:rPr lang="de-DE" smtClean="0"/>
              <a:pPr/>
              <a:t>‹#›</a:t>
            </a:fld>
            <a:endParaRPr lang="de-DE"/>
          </a:p>
        </p:txBody>
      </p:sp>
    </p:spTree>
    <p:extLst>
      <p:ext uri="{BB962C8B-B14F-4D97-AF65-F5344CB8AC3E}">
        <p14:creationId xmlns:p14="http://schemas.microsoft.com/office/powerpoint/2010/main" val="16971101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2699DA-8EC3-4032-AFFB-073FA4813C4D}" type="datetimeFigureOut">
              <a:rPr lang="de-DE" smtClean="0"/>
              <a:pPr/>
              <a:t>27.11.2020</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8B547B-FC1E-4BC6-80DF-746DCA82461D}" type="slidenum">
              <a:rPr lang="de-DE" smtClean="0"/>
              <a:pPr/>
              <a:t>‹#›</a:t>
            </a:fld>
            <a:endParaRPr lang="de-DE"/>
          </a:p>
        </p:txBody>
      </p:sp>
    </p:spTree>
    <p:extLst>
      <p:ext uri="{BB962C8B-B14F-4D97-AF65-F5344CB8AC3E}">
        <p14:creationId xmlns:p14="http://schemas.microsoft.com/office/powerpoint/2010/main" val="2730058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788B547B-FC1E-4BC6-80DF-746DCA82461D}" type="slidenum">
              <a:rPr lang="de-DE" smtClean="0"/>
              <a:pPr/>
              <a:t>1</a:t>
            </a:fld>
            <a:endParaRPr lang="de-DE"/>
          </a:p>
        </p:txBody>
      </p:sp>
    </p:spTree>
    <p:extLst>
      <p:ext uri="{BB962C8B-B14F-4D97-AF65-F5344CB8AC3E}">
        <p14:creationId xmlns:p14="http://schemas.microsoft.com/office/powerpoint/2010/main" val="11681038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general">
    <p:spTree>
      <p:nvGrpSpPr>
        <p:cNvPr id="1" name=""/>
        <p:cNvGrpSpPr/>
        <p:nvPr/>
      </p:nvGrpSpPr>
      <p:grpSpPr>
        <a:xfrm>
          <a:off x="0" y="0"/>
          <a:ext cx="0" cy="0"/>
          <a:chOff x="0" y="0"/>
          <a:chExt cx="0" cy="0"/>
        </a:xfrm>
      </p:grpSpPr>
      <p:sp>
        <p:nvSpPr>
          <p:cNvPr id="13" name="Rechteck 12"/>
          <p:cNvSpPr/>
          <p:nvPr userDrawn="1"/>
        </p:nvSpPr>
        <p:spPr>
          <a:xfrm>
            <a:off x="0" y="2047875"/>
            <a:ext cx="9144000" cy="504000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39446"/>
            <a:ext cx="9144000" cy="2197608"/>
          </a:xfrm>
          <a:prstGeom prst="rect">
            <a:avLst/>
          </a:prstGeom>
        </p:spPr>
      </p:pic>
      <p:sp>
        <p:nvSpPr>
          <p:cNvPr id="9" name="Textplatzhalter 6"/>
          <p:cNvSpPr>
            <a:spLocks noGrp="1"/>
          </p:cNvSpPr>
          <p:nvPr>
            <p:ph type="body" sz="quarter" idx="13" hasCustomPrompt="1"/>
          </p:nvPr>
        </p:nvSpPr>
        <p:spPr>
          <a:xfrm>
            <a:off x="697045" y="2883760"/>
            <a:ext cx="7667621" cy="722313"/>
          </a:xfrm>
        </p:spPr>
        <p:txBody>
          <a:bodyPr>
            <a:normAutofit/>
          </a:bodyPr>
          <a:lstStyle>
            <a:lvl1pPr marL="0" indent="0">
              <a:buNone/>
              <a:defRPr sz="4200" b="1" spc="130" baseline="0">
                <a:solidFill>
                  <a:srgbClr val="535353"/>
                </a:solidFill>
              </a:defRPr>
            </a:lvl1pPr>
            <a:lvl2pPr>
              <a:defRPr>
                <a:solidFill>
                  <a:srgbClr val="164194"/>
                </a:solidFill>
              </a:defRPr>
            </a:lvl2pPr>
            <a:lvl3pPr>
              <a:defRPr>
                <a:solidFill>
                  <a:srgbClr val="164194"/>
                </a:solidFill>
              </a:defRPr>
            </a:lvl3pPr>
            <a:lvl4pPr>
              <a:defRPr>
                <a:solidFill>
                  <a:srgbClr val="164194"/>
                </a:solidFill>
              </a:defRPr>
            </a:lvl4pPr>
            <a:lvl5pPr>
              <a:defRPr>
                <a:solidFill>
                  <a:srgbClr val="164194"/>
                </a:solidFill>
              </a:defRPr>
            </a:lvl5pPr>
          </a:lstStyle>
          <a:p>
            <a:pPr lvl="0"/>
            <a:r>
              <a:rPr lang="de-DE" dirty="0"/>
              <a:t>PRESENTATION HEADING</a:t>
            </a:r>
          </a:p>
        </p:txBody>
      </p:sp>
      <p:sp>
        <p:nvSpPr>
          <p:cNvPr id="10" name="Textplatzhalter 21"/>
          <p:cNvSpPr>
            <a:spLocks noGrp="1"/>
          </p:cNvSpPr>
          <p:nvPr>
            <p:ph type="body" sz="quarter" idx="14" hasCustomPrompt="1"/>
          </p:nvPr>
        </p:nvSpPr>
        <p:spPr>
          <a:xfrm>
            <a:off x="709167" y="3686175"/>
            <a:ext cx="7667493" cy="636588"/>
          </a:xfrm>
        </p:spPr>
        <p:txBody>
          <a:bodyPr>
            <a:normAutofit/>
          </a:bodyPr>
          <a:lstStyle>
            <a:lvl1pPr marL="0" indent="0">
              <a:buNone/>
              <a:defRPr sz="3200" spc="-20" baseline="0">
                <a:solidFill>
                  <a:srgbClr val="535353"/>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err="1"/>
              <a:t>Presentation</a:t>
            </a:r>
            <a:r>
              <a:rPr lang="de-DE" dirty="0"/>
              <a:t> </a:t>
            </a:r>
            <a:r>
              <a:rPr lang="de-DE" dirty="0" err="1"/>
              <a:t>Subheading</a:t>
            </a:r>
            <a:endParaRPr lang="de-DE" dirty="0"/>
          </a:p>
        </p:txBody>
      </p:sp>
      <p:sp>
        <p:nvSpPr>
          <p:cNvPr id="11" name="Textplatzhalter 24"/>
          <p:cNvSpPr>
            <a:spLocks noGrp="1"/>
          </p:cNvSpPr>
          <p:nvPr>
            <p:ph type="body" sz="quarter" idx="15" hasCustomPrompt="1"/>
          </p:nvPr>
        </p:nvSpPr>
        <p:spPr>
          <a:xfrm>
            <a:off x="721289" y="4811240"/>
            <a:ext cx="4244800" cy="758825"/>
          </a:xfrm>
        </p:spPr>
        <p:txBody>
          <a:bodyPr>
            <a:normAutofit/>
          </a:bodyPr>
          <a:lstStyle>
            <a:lvl1pPr marL="0" indent="0">
              <a:lnSpc>
                <a:spcPts val="1920"/>
              </a:lnSpc>
              <a:spcBef>
                <a:spcPts val="0"/>
              </a:spcBef>
              <a:buNone/>
              <a:defRPr sz="1800">
                <a:solidFill>
                  <a:srgbClr val="535353"/>
                </a:solidFill>
              </a:defRPr>
            </a:lvl1pPr>
            <a:lvl2pPr>
              <a:defRPr>
                <a:solidFill>
                  <a:srgbClr val="164194"/>
                </a:solidFill>
              </a:defRPr>
            </a:lvl2pPr>
            <a:lvl3pPr>
              <a:defRPr>
                <a:solidFill>
                  <a:srgbClr val="164194"/>
                </a:solidFill>
              </a:defRPr>
            </a:lvl3pPr>
            <a:lvl4pPr>
              <a:defRPr>
                <a:solidFill>
                  <a:srgbClr val="164194"/>
                </a:solidFill>
              </a:defRPr>
            </a:lvl4pPr>
            <a:lvl5pPr>
              <a:defRPr>
                <a:solidFill>
                  <a:srgbClr val="164194"/>
                </a:solidFill>
              </a:defRPr>
            </a:lvl5pPr>
          </a:lstStyle>
          <a:p>
            <a:pPr lvl="0"/>
            <a:r>
              <a:rPr lang="de-DE" dirty="0"/>
              <a:t>Name, Organisation</a:t>
            </a:r>
            <a:br>
              <a:rPr lang="de-DE" dirty="0"/>
            </a:br>
            <a:r>
              <a:rPr lang="de-DE" dirty="0"/>
              <a:t>Conference, Location</a:t>
            </a:r>
          </a:p>
        </p:txBody>
      </p:sp>
      <p:sp>
        <p:nvSpPr>
          <p:cNvPr id="14" name="Textplatzhalter 24"/>
          <p:cNvSpPr>
            <a:spLocks noGrp="1"/>
          </p:cNvSpPr>
          <p:nvPr>
            <p:ph type="body" sz="quarter" idx="16" hasCustomPrompt="1"/>
          </p:nvPr>
        </p:nvSpPr>
        <p:spPr>
          <a:xfrm>
            <a:off x="724175" y="6049491"/>
            <a:ext cx="4244800" cy="376710"/>
          </a:xfrm>
        </p:spPr>
        <p:txBody>
          <a:bodyPr>
            <a:normAutofit/>
          </a:bodyPr>
          <a:lstStyle>
            <a:lvl1pPr marL="0" indent="0">
              <a:lnSpc>
                <a:spcPts val="1920"/>
              </a:lnSpc>
              <a:spcBef>
                <a:spcPts val="0"/>
              </a:spcBef>
              <a:buNone/>
              <a:defRPr sz="1800" baseline="0">
                <a:solidFill>
                  <a:srgbClr val="535353"/>
                </a:solidFill>
              </a:defRPr>
            </a:lvl1pPr>
            <a:lvl2pPr>
              <a:defRPr>
                <a:solidFill>
                  <a:srgbClr val="164194"/>
                </a:solidFill>
              </a:defRPr>
            </a:lvl2pPr>
            <a:lvl3pPr>
              <a:defRPr>
                <a:solidFill>
                  <a:srgbClr val="164194"/>
                </a:solidFill>
              </a:defRPr>
            </a:lvl3pPr>
            <a:lvl4pPr>
              <a:defRPr>
                <a:solidFill>
                  <a:srgbClr val="164194"/>
                </a:solidFill>
              </a:defRPr>
            </a:lvl4pPr>
            <a:lvl5pPr>
              <a:defRPr>
                <a:solidFill>
                  <a:srgbClr val="164194"/>
                </a:solidFill>
              </a:defRPr>
            </a:lvl5pPr>
          </a:lstStyle>
          <a:p>
            <a:pPr lvl="0"/>
            <a:r>
              <a:rPr lang="de-DE" dirty="0"/>
              <a:t>ROSTOCK, 1 JANUARY 2016</a:t>
            </a:r>
          </a:p>
        </p:txBody>
      </p:sp>
      <p:sp>
        <p:nvSpPr>
          <p:cNvPr id="19" name="Bildplatzhalter 18"/>
          <p:cNvSpPr>
            <a:spLocks noGrp="1"/>
          </p:cNvSpPr>
          <p:nvPr>
            <p:ph type="pic" sz="quarter" idx="17" hasCustomPrompt="1"/>
          </p:nvPr>
        </p:nvSpPr>
        <p:spPr>
          <a:xfrm>
            <a:off x="6996344" y="692039"/>
            <a:ext cx="1316736" cy="448056"/>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here</a:t>
            </a:r>
            <a:r>
              <a:rPr lang="de-DE" dirty="0"/>
              <a:t> </a:t>
            </a:r>
            <a:r>
              <a:rPr lang="de-DE" dirty="0" err="1"/>
              <a:t>to</a:t>
            </a:r>
            <a:r>
              <a:rPr lang="de-DE" dirty="0"/>
              <a:t> </a:t>
            </a:r>
            <a:r>
              <a:rPr lang="de-DE" dirty="0" err="1"/>
              <a:t>place</a:t>
            </a:r>
            <a:r>
              <a:rPr lang="de-DE" dirty="0"/>
              <a:t> a logo</a:t>
            </a:r>
          </a:p>
        </p:txBody>
      </p:sp>
      <p:sp>
        <p:nvSpPr>
          <p:cNvPr id="20" name="Bildplatzhalter 18"/>
          <p:cNvSpPr>
            <a:spLocks noGrp="1"/>
          </p:cNvSpPr>
          <p:nvPr>
            <p:ph type="pic" sz="quarter" idx="18" hasCustomPrompt="1"/>
          </p:nvPr>
        </p:nvSpPr>
        <p:spPr>
          <a:xfrm>
            <a:off x="5449844" y="692039"/>
            <a:ext cx="1316736" cy="448056"/>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here</a:t>
            </a:r>
            <a:r>
              <a:rPr lang="de-DE" dirty="0"/>
              <a:t> </a:t>
            </a:r>
            <a:r>
              <a:rPr lang="de-DE" dirty="0" err="1"/>
              <a:t>to</a:t>
            </a:r>
            <a:r>
              <a:rPr lang="de-DE" dirty="0"/>
              <a:t> </a:t>
            </a:r>
            <a:r>
              <a:rPr lang="de-DE" dirty="0" err="1"/>
              <a:t>place</a:t>
            </a:r>
            <a:r>
              <a:rPr lang="de-DE" dirty="0"/>
              <a:t> a logo</a:t>
            </a: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6373" y="544595"/>
            <a:ext cx="3035220" cy="822960"/>
          </a:xfrm>
          <a:prstGeom prst="rect">
            <a:avLst/>
          </a:prstGeom>
          <a:ln>
            <a:noFill/>
          </a:ln>
        </p:spPr>
      </p:pic>
    </p:spTree>
    <p:extLst>
      <p:ext uri="{BB962C8B-B14F-4D97-AF65-F5344CB8AC3E}">
        <p14:creationId xmlns:p14="http://schemas.microsoft.com/office/powerpoint/2010/main" val="3656587540"/>
      </p:ext>
    </p:extLst>
  </p:cSld>
  <p:clrMapOvr>
    <a:masterClrMapping/>
  </p:clrMapOvr>
  <p:extLst>
    <p:ext uri="{DCECCB84-F9BA-43D5-87BE-67443E8EF086}">
      <p15:sldGuideLst xmlns:p15="http://schemas.microsoft.com/office/powerpoint/2012/main">
        <p15:guide id="1" orient="horz" pos="1570">
          <p15:clr>
            <a:srgbClr val="FBAE40"/>
          </p15:clr>
        </p15:guide>
        <p15:guide id="2" pos="2880">
          <p15:clr>
            <a:srgbClr val="FBAE40"/>
          </p15:clr>
        </p15:guide>
        <p15:guide id="3" orient="horz" pos="459">
          <p15:clr>
            <a:srgbClr val="FBAE40"/>
          </p15:clr>
        </p15:guide>
        <p15:guide id="4" pos="521">
          <p15:clr>
            <a:srgbClr val="FBAE40"/>
          </p15:clr>
        </p15:guide>
        <p15:guide id="5" orient="horz" pos="2228">
          <p15:clr>
            <a:srgbClr val="FBAE40"/>
          </p15:clr>
        </p15:guide>
        <p15:guide id="6" orient="horz" pos="2455">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Image">
    <p:spTree>
      <p:nvGrpSpPr>
        <p:cNvPr id="1" name=""/>
        <p:cNvGrpSpPr/>
        <p:nvPr/>
      </p:nvGrpSpPr>
      <p:grpSpPr>
        <a:xfrm>
          <a:off x="0" y="0"/>
          <a:ext cx="0" cy="0"/>
          <a:chOff x="0" y="0"/>
          <a:chExt cx="0" cy="0"/>
        </a:xfrm>
      </p:grpSpPr>
      <p:sp>
        <p:nvSpPr>
          <p:cNvPr id="3" name="Bildplatzhalter 2"/>
          <p:cNvSpPr>
            <a:spLocks noGrp="1"/>
          </p:cNvSpPr>
          <p:nvPr>
            <p:ph type="pic" sz="quarter" idx="19" hasCustomPrompt="1"/>
          </p:nvPr>
        </p:nvSpPr>
        <p:spPr>
          <a:xfrm>
            <a:off x="-6350" y="2171700"/>
            <a:ext cx="9156700" cy="4667250"/>
          </a:xfrm>
          <a:custGeom>
            <a:avLst/>
            <a:gdLst>
              <a:gd name="connsiteX0" fmla="*/ 0 w 9144000"/>
              <a:gd name="connsiteY0" fmla="*/ 0 h 5080000"/>
              <a:gd name="connsiteX1" fmla="*/ 4572000 w 9144000"/>
              <a:gd name="connsiteY1" fmla="*/ 0 h 5080000"/>
              <a:gd name="connsiteX2" fmla="*/ 9144000 w 9144000"/>
              <a:gd name="connsiteY2" fmla="*/ 2540000 h 5080000"/>
              <a:gd name="connsiteX3" fmla="*/ 4572000 w 9144000"/>
              <a:gd name="connsiteY3" fmla="*/ 5080000 h 5080000"/>
              <a:gd name="connsiteX4" fmla="*/ 0 w 9144000"/>
              <a:gd name="connsiteY4" fmla="*/ 5080000 h 5080000"/>
              <a:gd name="connsiteX5" fmla="*/ 0 w 9144000"/>
              <a:gd name="connsiteY5" fmla="*/ 0 h 5080000"/>
              <a:gd name="connsiteX0" fmla="*/ 0 w 9144000"/>
              <a:gd name="connsiteY0" fmla="*/ 431800 h 5080000"/>
              <a:gd name="connsiteX1" fmla="*/ 4572000 w 9144000"/>
              <a:gd name="connsiteY1" fmla="*/ 0 h 5080000"/>
              <a:gd name="connsiteX2" fmla="*/ 9144000 w 9144000"/>
              <a:gd name="connsiteY2" fmla="*/ 2540000 h 5080000"/>
              <a:gd name="connsiteX3" fmla="*/ 4572000 w 9144000"/>
              <a:gd name="connsiteY3" fmla="*/ 5080000 h 5080000"/>
              <a:gd name="connsiteX4" fmla="*/ 0 w 9144000"/>
              <a:gd name="connsiteY4" fmla="*/ 5080000 h 5080000"/>
              <a:gd name="connsiteX5" fmla="*/ 0 w 9144000"/>
              <a:gd name="connsiteY5" fmla="*/ 431800 h 5080000"/>
              <a:gd name="connsiteX0" fmla="*/ 0 w 9169400"/>
              <a:gd name="connsiteY0" fmla="*/ 431800 h 5080000"/>
              <a:gd name="connsiteX1" fmla="*/ 4572000 w 9169400"/>
              <a:gd name="connsiteY1" fmla="*/ 0 h 5080000"/>
              <a:gd name="connsiteX2" fmla="*/ 9144000 w 9169400"/>
              <a:gd name="connsiteY2" fmla="*/ 2540000 h 5080000"/>
              <a:gd name="connsiteX3" fmla="*/ 4572000 w 9169400"/>
              <a:gd name="connsiteY3" fmla="*/ 5080000 h 5080000"/>
              <a:gd name="connsiteX4" fmla="*/ 9169400 w 9169400"/>
              <a:gd name="connsiteY4" fmla="*/ 5073650 h 5080000"/>
              <a:gd name="connsiteX5" fmla="*/ 0 w 9169400"/>
              <a:gd name="connsiteY5" fmla="*/ 431800 h 5080000"/>
              <a:gd name="connsiteX0" fmla="*/ 0 w 9112250"/>
              <a:gd name="connsiteY0" fmla="*/ 5073650 h 5080000"/>
              <a:gd name="connsiteX1" fmla="*/ 4514850 w 9112250"/>
              <a:gd name="connsiteY1" fmla="*/ 0 h 5080000"/>
              <a:gd name="connsiteX2" fmla="*/ 9086850 w 9112250"/>
              <a:gd name="connsiteY2" fmla="*/ 2540000 h 5080000"/>
              <a:gd name="connsiteX3" fmla="*/ 4514850 w 9112250"/>
              <a:gd name="connsiteY3" fmla="*/ 5080000 h 5080000"/>
              <a:gd name="connsiteX4" fmla="*/ 9112250 w 9112250"/>
              <a:gd name="connsiteY4" fmla="*/ 5073650 h 5080000"/>
              <a:gd name="connsiteX5" fmla="*/ 0 w 9112250"/>
              <a:gd name="connsiteY5" fmla="*/ 5073650 h 5080000"/>
              <a:gd name="connsiteX0" fmla="*/ 0 w 9156700"/>
              <a:gd name="connsiteY0" fmla="*/ 5073650 h 5080000"/>
              <a:gd name="connsiteX1" fmla="*/ 4559300 w 9156700"/>
              <a:gd name="connsiteY1" fmla="*/ 0 h 5080000"/>
              <a:gd name="connsiteX2" fmla="*/ 9131300 w 9156700"/>
              <a:gd name="connsiteY2" fmla="*/ 2540000 h 5080000"/>
              <a:gd name="connsiteX3" fmla="*/ 4559300 w 9156700"/>
              <a:gd name="connsiteY3" fmla="*/ 5080000 h 5080000"/>
              <a:gd name="connsiteX4" fmla="*/ 9156700 w 9156700"/>
              <a:gd name="connsiteY4" fmla="*/ 5073650 h 5080000"/>
              <a:gd name="connsiteX5" fmla="*/ 0 w 9156700"/>
              <a:gd name="connsiteY5" fmla="*/ 5073650 h 5080000"/>
              <a:gd name="connsiteX0" fmla="*/ 0 w 9156700"/>
              <a:gd name="connsiteY0" fmla="*/ 4845050 h 4851400"/>
              <a:gd name="connsiteX1" fmla="*/ 2921000 w 9156700"/>
              <a:gd name="connsiteY1" fmla="*/ 0 h 4851400"/>
              <a:gd name="connsiteX2" fmla="*/ 9131300 w 9156700"/>
              <a:gd name="connsiteY2" fmla="*/ 2311400 h 4851400"/>
              <a:gd name="connsiteX3" fmla="*/ 4559300 w 9156700"/>
              <a:gd name="connsiteY3" fmla="*/ 4851400 h 4851400"/>
              <a:gd name="connsiteX4" fmla="*/ 9156700 w 9156700"/>
              <a:gd name="connsiteY4" fmla="*/ 4845050 h 4851400"/>
              <a:gd name="connsiteX5" fmla="*/ 0 w 9156700"/>
              <a:gd name="connsiteY5" fmla="*/ 4845050 h 4851400"/>
              <a:gd name="connsiteX0" fmla="*/ 0 w 9156700"/>
              <a:gd name="connsiteY0" fmla="*/ 5190369 h 5196719"/>
              <a:gd name="connsiteX1" fmla="*/ 2921000 w 9156700"/>
              <a:gd name="connsiteY1" fmla="*/ 345319 h 5196719"/>
              <a:gd name="connsiteX2" fmla="*/ 4762500 w 9156700"/>
              <a:gd name="connsiteY2" fmla="*/ 364369 h 5196719"/>
              <a:gd name="connsiteX3" fmla="*/ 4559300 w 9156700"/>
              <a:gd name="connsiteY3" fmla="*/ 5196719 h 5196719"/>
              <a:gd name="connsiteX4" fmla="*/ 9156700 w 9156700"/>
              <a:gd name="connsiteY4" fmla="*/ 5190369 h 5196719"/>
              <a:gd name="connsiteX5" fmla="*/ 0 w 9156700"/>
              <a:gd name="connsiteY5" fmla="*/ 5190369 h 5196719"/>
              <a:gd name="connsiteX0" fmla="*/ 0 w 9751554"/>
              <a:gd name="connsiteY0" fmla="*/ 4973635 h 4973635"/>
              <a:gd name="connsiteX1" fmla="*/ 2921000 w 9751554"/>
              <a:gd name="connsiteY1" fmla="*/ 128585 h 4973635"/>
              <a:gd name="connsiteX2" fmla="*/ 4762500 w 9751554"/>
              <a:gd name="connsiteY2" fmla="*/ 147635 h 4973635"/>
              <a:gd name="connsiteX3" fmla="*/ 9124950 w 9751554"/>
              <a:gd name="connsiteY3" fmla="*/ 2052635 h 4973635"/>
              <a:gd name="connsiteX4" fmla="*/ 9156700 w 9751554"/>
              <a:gd name="connsiteY4" fmla="*/ 4973635 h 4973635"/>
              <a:gd name="connsiteX5" fmla="*/ 0 w 9751554"/>
              <a:gd name="connsiteY5" fmla="*/ 4973635 h 4973635"/>
              <a:gd name="connsiteX0" fmla="*/ 0 w 9156700"/>
              <a:gd name="connsiteY0" fmla="*/ 4973635 h 4973635"/>
              <a:gd name="connsiteX1" fmla="*/ 2921000 w 9156700"/>
              <a:gd name="connsiteY1" fmla="*/ 128585 h 4973635"/>
              <a:gd name="connsiteX2" fmla="*/ 4762500 w 9156700"/>
              <a:gd name="connsiteY2" fmla="*/ 147635 h 4973635"/>
              <a:gd name="connsiteX3" fmla="*/ 9124950 w 9156700"/>
              <a:gd name="connsiteY3" fmla="*/ 2052635 h 4973635"/>
              <a:gd name="connsiteX4" fmla="*/ 9156700 w 9156700"/>
              <a:gd name="connsiteY4" fmla="*/ 4973635 h 4973635"/>
              <a:gd name="connsiteX5" fmla="*/ 0 w 9156700"/>
              <a:gd name="connsiteY5" fmla="*/ 4973635 h 4973635"/>
              <a:gd name="connsiteX0" fmla="*/ 439940 w 9596640"/>
              <a:gd name="connsiteY0" fmla="*/ 4918607 h 4918607"/>
              <a:gd name="connsiteX1" fmla="*/ 439940 w 9596640"/>
              <a:gd name="connsiteY1" fmla="*/ 276757 h 4918607"/>
              <a:gd name="connsiteX2" fmla="*/ 5202440 w 9596640"/>
              <a:gd name="connsiteY2" fmla="*/ 92607 h 4918607"/>
              <a:gd name="connsiteX3" fmla="*/ 9564890 w 9596640"/>
              <a:gd name="connsiteY3" fmla="*/ 1997607 h 4918607"/>
              <a:gd name="connsiteX4" fmla="*/ 9596640 w 9596640"/>
              <a:gd name="connsiteY4" fmla="*/ 4918607 h 4918607"/>
              <a:gd name="connsiteX5" fmla="*/ 439940 w 9596640"/>
              <a:gd name="connsiteY5" fmla="*/ 4918607 h 4918607"/>
              <a:gd name="connsiteX0" fmla="*/ 0 w 9156700"/>
              <a:gd name="connsiteY0" fmla="*/ 4918607 h 4918607"/>
              <a:gd name="connsiteX1" fmla="*/ 0 w 9156700"/>
              <a:gd name="connsiteY1" fmla="*/ 276757 h 4918607"/>
              <a:gd name="connsiteX2" fmla="*/ 4762500 w 9156700"/>
              <a:gd name="connsiteY2" fmla="*/ 92607 h 4918607"/>
              <a:gd name="connsiteX3" fmla="*/ 9124950 w 9156700"/>
              <a:gd name="connsiteY3" fmla="*/ 1997607 h 4918607"/>
              <a:gd name="connsiteX4" fmla="*/ 9156700 w 9156700"/>
              <a:gd name="connsiteY4" fmla="*/ 4918607 h 4918607"/>
              <a:gd name="connsiteX5" fmla="*/ 0 w 9156700"/>
              <a:gd name="connsiteY5" fmla="*/ 4918607 h 4918607"/>
              <a:gd name="connsiteX0" fmla="*/ 0 w 9156700"/>
              <a:gd name="connsiteY0" fmla="*/ 4948774 h 4948774"/>
              <a:gd name="connsiteX1" fmla="*/ 0 w 9156700"/>
              <a:gd name="connsiteY1" fmla="*/ 306924 h 4948774"/>
              <a:gd name="connsiteX2" fmla="*/ 4762500 w 9156700"/>
              <a:gd name="connsiteY2" fmla="*/ 122774 h 4948774"/>
              <a:gd name="connsiteX3" fmla="*/ 9124950 w 9156700"/>
              <a:gd name="connsiteY3" fmla="*/ 2027774 h 4948774"/>
              <a:gd name="connsiteX4" fmla="*/ 9156700 w 9156700"/>
              <a:gd name="connsiteY4" fmla="*/ 4948774 h 4948774"/>
              <a:gd name="connsiteX5" fmla="*/ 0 w 9156700"/>
              <a:gd name="connsiteY5" fmla="*/ 4948774 h 4948774"/>
              <a:gd name="connsiteX0" fmla="*/ 0 w 9156700"/>
              <a:gd name="connsiteY0" fmla="*/ 4948774 h 4948774"/>
              <a:gd name="connsiteX1" fmla="*/ 0 w 9156700"/>
              <a:gd name="connsiteY1" fmla="*/ 306924 h 4948774"/>
              <a:gd name="connsiteX2" fmla="*/ 4762500 w 9156700"/>
              <a:gd name="connsiteY2" fmla="*/ 122774 h 4948774"/>
              <a:gd name="connsiteX3" fmla="*/ 9124950 w 9156700"/>
              <a:gd name="connsiteY3" fmla="*/ 2027774 h 4948774"/>
              <a:gd name="connsiteX4" fmla="*/ 9156700 w 9156700"/>
              <a:gd name="connsiteY4" fmla="*/ 4948774 h 4948774"/>
              <a:gd name="connsiteX5" fmla="*/ 0 w 9156700"/>
              <a:gd name="connsiteY5" fmla="*/ 4948774 h 4948774"/>
              <a:gd name="connsiteX0" fmla="*/ 0 w 9156700"/>
              <a:gd name="connsiteY0" fmla="*/ 5079317 h 5079317"/>
              <a:gd name="connsiteX1" fmla="*/ 0 w 9156700"/>
              <a:gd name="connsiteY1" fmla="*/ 437467 h 5079317"/>
              <a:gd name="connsiteX2" fmla="*/ 4305300 w 9156700"/>
              <a:gd name="connsiteY2" fmla="*/ 94567 h 5079317"/>
              <a:gd name="connsiteX3" fmla="*/ 9124950 w 9156700"/>
              <a:gd name="connsiteY3" fmla="*/ 2158317 h 5079317"/>
              <a:gd name="connsiteX4" fmla="*/ 9156700 w 9156700"/>
              <a:gd name="connsiteY4" fmla="*/ 5079317 h 5079317"/>
              <a:gd name="connsiteX5" fmla="*/ 0 w 9156700"/>
              <a:gd name="connsiteY5" fmla="*/ 5079317 h 5079317"/>
              <a:gd name="connsiteX0" fmla="*/ 0 w 9156700"/>
              <a:gd name="connsiteY0" fmla="*/ 5052188 h 5052188"/>
              <a:gd name="connsiteX1" fmla="*/ 0 w 9156700"/>
              <a:gd name="connsiteY1" fmla="*/ 410338 h 5052188"/>
              <a:gd name="connsiteX2" fmla="*/ 4546600 w 9156700"/>
              <a:gd name="connsiteY2" fmla="*/ 99188 h 5052188"/>
              <a:gd name="connsiteX3" fmla="*/ 9124950 w 9156700"/>
              <a:gd name="connsiteY3" fmla="*/ 2131188 h 5052188"/>
              <a:gd name="connsiteX4" fmla="*/ 9156700 w 9156700"/>
              <a:gd name="connsiteY4" fmla="*/ 5052188 h 5052188"/>
              <a:gd name="connsiteX5" fmla="*/ 0 w 9156700"/>
              <a:gd name="connsiteY5" fmla="*/ 5052188 h 5052188"/>
              <a:gd name="connsiteX0" fmla="*/ 0 w 9156700"/>
              <a:gd name="connsiteY0" fmla="*/ 4957215 h 4957215"/>
              <a:gd name="connsiteX1" fmla="*/ 0 w 9156700"/>
              <a:gd name="connsiteY1" fmla="*/ 315365 h 4957215"/>
              <a:gd name="connsiteX2" fmla="*/ 4546600 w 9156700"/>
              <a:gd name="connsiteY2" fmla="*/ 4215 h 4957215"/>
              <a:gd name="connsiteX3" fmla="*/ 9124950 w 9156700"/>
              <a:gd name="connsiteY3" fmla="*/ 2036215 h 4957215"/>
              <a:gd name="connsiteX4" fmla="*/ 9156700 w 9156700"/>
              <a:gd name="connsiteY4" fmla="*/ 4957215 h 4957215"/>
              <a:gd name="connsiteX5" fmla="*/ 0 w 9156700"/>
              <a:gd name="connsiteY5" fmla="*/ 4957215 h 4957215"/>
              <a:gd name="connsiteX0" fmla="*/ 0 w 9156700"/>
              <a:gd name="connsiteY0" fmla="*/ 4972261 h 4972261"/>
              <a:gd name="connsiteX1" fmla="*/ 0 w 9156700"/>
              <a:gd name="connsiteY1" fmla="*/ 330411 h 4972261"/>
              <a:gd name="connsiteX2" fmla="*/ 4546600 w 9156700"/>
              <a:gd name="connsiteY2" fmla="*/ 19261 h 4972261"/>
              <a:gd name="connsiteX3" fmla="*/ 9124950 w 9156700"/>
              <a:gd name="connsiteY3" fmla="*/ 2051261 h 4972261"/>
              <a:gd name="connsiteX4" fmla="*/ 9156700 w 9156700"/>
              <a:gd name="connsiteY4" fmla="*/ 4972261 h 4972261"/>
              <a:gd name="connsiteX5" fmla="*/ 0 w 9156700"/>
              <a:gd name="connsiteY5" fmla="*/ 4972261 h 4972261"/>
              <a:gd name="connsiteX0" fmla="*/ 0 w 9156700"/>
              <a:gd name="connsiteY0" fmla="*/ 4972261 h 4972261"/>
              <a:gd name="connsiteX1" fmla="*/ 0 w 9156700"/>
              <a:gd name="connsiteY1" fmla="*/ 330411 h 4972261"/>
              <a:gd name="connsiteX2" fmla="*/ 4546600 w 9156700"/>
              <a:gd name="connsiteY2" fmla="*/ 19261 h 4972261"/>
              <a:gd name="connsiteX3" fmla="*/ 9124950 w 9156700"/>
              <a:gd name="connsiteY3" fmla="*/ 2051261 h 4972261"/>
              <a:gd name="connsiteX4" fmla="*/ 9156700 w 9156700"/>
              <a:gd name="connsiteY4" fmla="*/ 4972261 h 4972261"/>
              <a:gd name="connsiteX5" fmla="*/ 0 w 9156700"/>
              <a:gd name="connsiteY5" fmla="*/ 4972261 h 4972261"/>
              <a:gd name="connsiteX0" fmla="*/ 0 w 9156700"/>
              <a:gd name="connsiteY0" fmla="*/ 5491033 h 5491033"/>
              <a:gd name="connsiteX1" fmla="*/ 0 w 9156700"/>
              <a:gd name="connsiteY1" fmla="*/ 849183 h 5491033"/>
              <a:gd name="connsiteX2" fmla="*/ 4546600 w 9156700"/>
              <a:gd name="connsiteY2" fmla="*/ 538033 h 5491033"/>
              <a:gd name="connsiteX3" fmla="*/ 9137650 w 9156700"/>
              <a:gd name="connsiteY3" fmla="*/ 849183 h 5491033"/>
              <a:gd name="connsiteX4" fmla="*/ 9156700 w 9156700"/>
              <a:gd name="connsiteY4" fmla="*/ 5491033 h 5491033"/>
              <a:gd name="connsiteX5" fmla="*/ 0 w 9156700"/>
              <a:gd name="connsiteY5" fmla="*/ 5491033 h 5491033"/>
              <a:gd name="connsiteX0" fmla="*/ 0 w 9156700"/>
              <a:gd name="connsiteY0" fmla="*/ 4953000 h 4953000"/>
              <a:gd name="connsiteX1" fmla="*/ 0 w 9156700"/>
              <a:gd name="connsiteY1" fmla="*/ 311150 h 4953000"/>
              <a:gd name="connsiteX2" fmla="*/ 4546600 w 9156700"/>
              <a:gd name="connsiteY2" fmla="*/ 0 h 4953000"/>
              <a:gd name="connsiteX3" fmla="*/ 9137650 w 9156700"/>
              <a:gd name="connsiteY3" fmla="*/ 311150 h 4953000"/>
              <a:gd name="connsiteX4" fmla="*/ 9156700 w 9156700"/>
              <a:gd name="connsiteY4" fmla="*/ 4953000 h 4953000"/>
              <a:gd name="connsiteX5" fmla="*/ 0 w 9156700"/>
              <a:gd name="connsiteY5" fmla="*/ 4953000 h 4953000"/>
              <a:gd name="connsiteX0" fmla="*/ 0 w 9156700"/>
              <a:gd name="connsiteY0" fmla="*/ 4953000 h 4953000"/>
              <a:gd name="connsiteX1" fmla="*/ 0 w 9156700"/>
              <a:gd name="connsiteY1" fmla="*/ 311150 h 4953000"/>
              <a:gd name="connsiteX2" fmla="*/ 4546600 w 9156700"/>
              <a:gd name="connsiteY2" fmla="*/ 0 h 4953000"/>
              <a:gd name="connsiteX3" fmla="*/ 9137650 w 9156700"/>
              <a:gd name="connsiteY3" fmla="*/ 311150 h 4953000"/>
              <a:gd name="connsiteX4" fmla="*/ 9156700 w 9156700"/>
              <a:gd name="connsiteY4" fmla="*/ 4953000 h 4953000"/>
              <a:gd name="connsiteX5" fmla="*/ 0 w 9156700"/>
              <a:gd name="connsiteY5" fmla="*/ 4953000 h 4953000"/>
              <a:gd name="connsiteX0" fmla="*/ 0 w 9156700"/>
              <a:gd name="connsiteY0" fmla="*/ 4953000 h 4953000"/>
              <a:gd name="connsiteX1" fmla="*/ 0 w 9156700"/>
              <a:gd name="connsiteY1" fmla="*/ 311150 h 4953000"/>
              <a:gd name="connsiteX2" fmla="*/ 4546600 w 9156700"/>
              <a:gd name="connsiteY2" fmla="*/ 0 h 4953000"/>
              <a:gd name="connsiteX3" fmla="*/ 9137650 w 9156700"/>
              <a:gd name="connsiteY3" fmla="*/ 311150 h 4953000"/>
              <a:gd name="connsiteX4" fmla="*/ 9156700 w 9156700"/>
              <a:gd name="connsiteY4" fmla="*/ 4953000 h 4953000"/>
              <a:gd name="connsiteX5" fmla="*/ 0 w 9156700"/>
              <a:gd name="connsiteY5" fmla="*/ 4953000 h 4953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6700" h="4953000">
                <a:moveTo>
                  <a:pt x="0" y="4953000"/>
                </a:moveTo>
                <a:cubicBezTo>
                  <a:pt x="12700" y="3930650"/>
                  <a:pt x="0" y="1968500"/>
                  <a:pt x="0" y="311150"/>
                </a:cubicBezTo>
                <a:cubicBezTo>
                  <a:pt x="2055146" y="107950"/>
                  <a:pt x="3023658" y="0"/>
                  <a:pt x="4546600" y="0"/>
                </a:cubicBezTo>
                <a:cubicBezTo>
                  <a:pt x="6069542" y="0"/>
                  <a:pt x="7700296" y="133350"/>
                  <a:pt x="9137650" y="311150"/>
                </a:cubicBezTo>
                <a:lnTo>
                  <a:pt x="9156700" y="4953000"/>
                </a:lnTo>
                <a:lnTo>
                  <a:pt x="0" y="4953000"/>
                </a:lnTo>
                <a:close/>
              </a:path>
            </a:pathLst>
          </a:custGeom>
          <a:solidFill>
            <a:srgbClr val="D9D9D9"/>
          </a:solidFill>
        </p:spPr>
        <p:txBody>
          <a:bodyPr/>
          <a:lstStyle>
            <a:lvl1pPr marL="0" indent="0" algn="ctr">
              <a:buNone/>
              <a:defRPr>
                <a:solidFill>
                  <a:srgbClr val="535353"/>
                </a:solidFill>
              </a:defRPr>
            </a:lvl1pPr>
          </a:lstStyle>
          <a:p>
            <a:r>
              <a:rPr lang="de-DE" dirty="0"/>
              <a:t>Click </a:t>
            </a:r>
            <a:r>
              <a:rPr lang="de-DE" dirty="0" err="1"/>
              <a:t>here</a:t>
            </a:r>
            <a:r>
              <a:rPr lang="de-DE" dirty="0"/>
              <a:t> </a:t>
            </a:r>
            <a:r>
              <a:rPr lang="de-DE" dirty="0" err="1"/>
              <a:t>to</a:t>
            </a:r>
            <a:r>
              <a:rPr lang="de-DE" dirty="0"/>
              <a:t> </a:t>
            </a:r>
            <a:r>
              <a:rPr lang="de-DE" dirty="0" err="1"/>
              <a:t>add</a:t>
            </a:r>
            <a:r>
              <a:rPr lang="de-DE" dirty="0"/>
              <a:t> </a:t>
            </a:r>
            <a:r>
              <a:rPr lang="de-DE" dirty="0" err="1"/>
              <a:t>image</a:t>
            </a:r>
            <a:endParaRPr lang="de-DE" dirty="0"/>
          </a:p>
        </p:txBody>
      </p:sp>
      <p:sp>
        <p:nvSpPr>
          <p:cNvPr id="26" name="Textplatzhalter 6"/>
          <p:cNvSpPr>
            <a:spLocks noGrp="1"/>
          </p:cNvSpPr>
          <p:nvPr>
            <p:ph type="body" sz="quarter" idx="13" hasCustomPrompt="1"/>
          </p:nvPr>
        </p:nvSpPr>
        <p:spPr>
          <a:xfrm>
            <a:off x="697045" y="2883760"/>
            <a:ext cx="7667621" cy="722313"/>
          </a:xfrm>
        </p:spPr>
        <p:txBody>
          <a:bodyPr>
            <a:normAutofit/>
          </a:bodyPr>
          <a:lstStyle>
            <a:lvl1pPr marL="0" indent="0">
              <a:buNone/>
              <a:defRPr sz="4200" b="1" spc="130" baseline="0">
                <a:solidFill>
                  <a:schemeClr val="bg1"/>
                </a:solidFill>
              </a:defRPr>
            </a:lvl1pPr>
            <a:lvl2pPr>
              <a:defRPr>
                <a:solidFill>
                  <a:srgbClr val="164194"/>
                </a:solidFill>
              </a:defRPr>
            </a:lvl2pPr>
            <a:lvl3pPr>
              <a:defRPr>
                <a:solidFill>
                  <a:srgbClr val="164194"/>
                </a:solidFill>
              </a:defRPr>
            </a:lvl3pPr>
            <a:lvl4pPr>
              <a:defRPr>
                <a:solidFill>
                  <a:srgbClr val="164194"/>
                </a:solidFill>
              </a:defRPr>
            </a:lvl4pPr>
            <a:lvl5pPr>
              <a:defRPr>
                <a:solidFill>
                  <a:srgbClr val="164194"/>
                </a:solidFill>
              </a:defRPr>
            </a:lvl5pPr>
          </a:lstStyle>
          <a:p>
            <a:pPr lvl="0"/>
            <a:r>
              <a:rPr lang="de-DE" dirty="0"/>
              <a:t>PRESENTATION HEADING</a:t>
            </a:r>
          </a:p>
        </p:txBody>
      </p:sp>
      <p:sp>
        <p:nvSpPr>
          <p:cNvPr id="27" name="Textplatzhalter 21"/>
          <p:cNvSpPr>
            <a:spLocks noGrp="1"/>
          </p:cNvSpPr>
          <p:nvPr>
            <p:ph type="body" sz="quarter" idx="14" hasCustomPrompt="1"/>
          </p:nvPr>
        </p:nvSpPr>
        <p:spPr>
          <a:xfrm>
            <a:off x="709167" y="3686175"/>
            <a:ext cx="7667493" cy="636588"/>
          </a:xfrm>
        </p:spPr>
        <p:txBody>
          <a:bodyPr>
            <a:normAutofit/>
          </a:bodyPr>
          <a:lstStyle>
            <a:lvl1pPr marL="0" indent="0">
              <a:buNone/>
              <a:defRPr sz="3200" spc="-20" baseline="0">
                <a:solidFill>
                  <a:schemeClr val="bg1"/>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err="1"/>
              <a:t>Presentation</a:t>
            </a:r>
            <a:r>
              <a:rPr lang="de-DE" dirty="0"/>
              <a:t> </a:t>
            </a:r>
            <a:r>
              <a:rPr lang="de-DE" dirty="0" err="1"/>
              <a:t>Subheading</a:t>
            </a:r>
            <a:endParaRPr lang="de-DE" dirty="0"/>
          </a:p>
        </p:txBody>
      </p:sp>
      <p:sp>
        <p:nvSpPr>
          <p:cNvPr id="29" name="Textplatzhalter 24"/>
          <p:cNvSpPr>
            <a:spLocks noGrp="1"/>
          </p:cNvSpPr>
          <p:nvPr>
            <p:ph type="body" sz="quarter" idx="16" hasCustomPrompt="1"/>
          </p:nvPr>
        </p:nvSpPr>
        <p:spPr>
          <a:xfrm>
            <a:off x="724175" y="6049491"/>
            <a:ext cx="4244800" cy="376710"/>
          </a:xfrm>
        </p:spPr>
        <p:txBody>
          <a:bodyPr>
            <a:normAutofit/>
          </a:bodyPr>
          <a:lstStyle>
            <a:lvl1pPr marL="0" indent="0">
              <a:lnSpc>
                <a:spcPts val="1920"/>
              </a:lnSpc>
              <a:spcBef>
                <a:spcPts val="0"/>
              </a:spcBef>
              <a:buNone/>
              <a:defRPr sz="1800" baseline="0">
                <a:solidFill>
                  <a:schemeClr val="bg1"/>
                </a:solidFill>
              </a:defRPr>
            </a:lvl1pPr>
            <a:lvl2pPr>
              <a:defRPr>
                <a:solidFill>
                  <a:srgbClr val="164194"/>
                </a:solidFill>
              </a:defRPr>
            </a:lvl2pPr>
            <a:lvl3pPr>
              <a:defRPr>
                <a:solidFill>
                  <a:srgbClr val="164194"/>
                </a:solidFill>
              </a:defRPr>
            </a:lvl3pPr>
            <a:lvl4pPr>
              <a:defRPr>
                <a:solidFill>
                  <a:srgbClr val="164194"/>
                </a:solidFill>
              </a:defRPr>
            </a:lvl4pPr>
            <a:lvl5pPr>
              <a:defRPr>
                <a:solidFill>
                  <a:srgbClr val="164194"/>
                </a:solidFill>
              </a:defRPr>
            </a:lvl5pPr>
          </a:lstStyle>
          <a:p>
            <a:pPr lvl="0"/>
            <a:r>
              <a:rPr lang="de-DE" dirty="0"/>
              <a:t>ROSTOCK, 1 JANUARY 2016</a:t>
            </a:r>
          </a:p>
        </p:txBody>
      </p:sp>
      <p:sp>
        <p:nvSpPr>
          <p:cNvPr id="31" name="Bildplatzhalter 18"/>
          <p:cNvSpPr>
            <a:spLocks noGrp="1"/>
          </p:cNvSpPr>
          <p:nvPr>
            <p:ph type="pic" sz="quarter" idx="17" hasCustomPrompt="1"/>
          </p:nvPr>
        </p:nvSpPr>
        <p:spPr>
          <a:xfrm>
            <a:off x="6986819" y="699766"/>
            <a:ext cx="1316736" cy="448056"/>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here</a:t>
            </a:r>
            <a:r>
              <a:rPr lang="de-DE" dirty="0"/>
              <a:t> </a:t>
            </a:r>
            <a:r>
              <a:rPr lang="de-DE" dirty="0" err="1"/>
              <a:t>to</a:t>
            </a:r>
            <a:r>
              <a:rPr lang="de-DE" dirty="0"/>
              <a:t> </a:t>
            </a:r>
            <a:r>
              <a:rPr lang="de-DE" dirty="0" err="1"/>
              <a:t>place</a:t>
            </a:r>
            <a:r>
              <a:rPr lang="de-DE" dirty="0"/>
              <a:t> a logo</a:t>
            </a:r>
          </a:p>
        </p:txBody>
      </p:sp>
      <p:sp>
        <p:nvSpPr>
          <p:cNvPr id="32" name="Bildplatzhalter 18"/>
          <p:cNvSpPr>
            <a:spLocks noGrp="1"/>
          </p:cNvSpPr>
          <p:nvPr>
            <p:ph type="pic" sz="quarter" idx="18" hasCustomPrompt="1"/>
          </p:nvPr>
        </p:nvSpPr>
        <p:spPr>
          <a:xfrm>
            <a:off x="5449844" y="699766"/>
            <a:ext cx="1316736" cy="448056"/>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here</a:t>
            </a:r>
            <a:r>
              <a:rPr lang="de-DE" dirty="0"/>
              <a:t> </a:t>
            </a:r>
            <a:r>
              <a:rPr lang="de-DE" dirty="0" err="1"/>
              <a:t>to</a:t>
            </a:r>
            <a:r>
              <a:rPr lang="de-DE" dirty="0"/>
              <a:t> </a:t>
            </a:r>
            <a:r>
              <a:rPr lang="de-DE" dirty="0" err="1"/>
              <a:t>place</a:t>
            </a:r>
            <a:r>
              <a:rPr lang="de-DE" dirty="0"/>
              <a:t> a logo</a:t>
            </a:r>
          </a:p>
        </p:txBody>
      </p:sp>
      <p:sp>
        <p:nvSpPr>
          <p:cNvPr id="33" name="Textplatzhalter 24"/>
          <p:cNvSpPr>
            <a:spLocks noGrp="1"/>
          </p:cNvSpPr>
          <p:nvPr>
            <p:ph type="body" sz="quarter" idx="15" hasCustomPrompt="1"/>
          </p:nvPr>
        </p:nvSpPr>
        <p:spPr>
          <a:xfrm>
            <a:off x="721289" y="4811240"/>
            <a:ext cx="4244800" cy="758825"/>
          </a:xfrm>
        </p:spPr>
        <p:txBody>
          <a:bodyPr>
            <a:normAutofit/>
          </a:bodyPr>
          <a:lstStyle>
            <a:lvl1pPr marL="0" indent="0">
              <a:lnSpc>
                <a:spcPts val="1920"/>
              </a:lnSpc>
              <a:spcBef>
                <a:spcPts val="0"/>
              </a:spcBef>
              <a:buNone/>
              <a:defRPr sz="1800">
                <a:solidFill>
                  <a:schemeClr val="bg1"/>
                </a:solidFill>
              </a:defRPr>
            </a:lvl1pPr>
            <a:lvl2pPr>
              <a:defRPr>
                <a:solidFill>
                  <a:srgbClr val="164194"/>
                </a:solidFill>
              </a:defRPr>
            </a:lvl2pPr>
            <a:lvl3pPr>
              <a:defRPr>
                <a:solidFill>
                  <a:srgbClr val="164194"/>
                </a:solidFill>
              </a:defRPr>
            </a:lvl3pPr>
            <a:lvl4pPr>
              <a:defRPr>
                <a:solidFill>
                  <a:srgbClr val="164194"/>
                </a:solidFill>
              </a:defRPr>
            </a:lvl4pPr>
            <a:lvl5pPr>
              <a:defRPr>
                <a:solidFill>
                  <a:srgbClr val="164194"/>
                </a:solidFill>
              </a:defRPr>
            </a:lvl5pPr>
          </a:lstStyle>
          <a:p>
            <a:pPr lvl="0"/>
            <a:r>
              <a:rPr lang="de-DE" dirty="0"/>
              <a:t>Name, Organisation</a:t>
            </a:r>
            <a:br>
              <a:rPr lang="de-DE" dirty="0"/>
            </a:br>
            <a:r>
              <a:rPr lang="de-DE" dirty="0"/>
              <a:t>Conference, Location</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2232" y="539115"/>
            <a:ext cx="3035808" cy="8242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24954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pic>
        <p:nvPicPr>
          <p:cNvPr id="16" name="Grafik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655409"/>
            <a:ext cx="9144000" cy="2197608"/>
          </a:xfrm>
          <a:prstGeom prst="rect">
            <a:avLst/>
          </a:prstGeom>
        </p:spPr>
      </p:pic>
      <p:sp>
        <p:nvSpPr>
          <p:cNvPr id="6" name="Slide Number Placeholder 5"/>
          <p:cNvSpPr>
            <a:spLocks noGrp="1"/>
          </p:cNvSpPr>
          <p:nvPr>
            <p:ph type="sldNum" sz="quarter" idx="12"/>
          </p:nvPr>
        </p:nvSpPr>
        <p:spPr>
          <a:xfrm>
            <a:off x="6426200" y="179047"/>
            <a:ext cx="2057400" cy="365125"/>
          </a:xfrm>
        </p:spPr>
        <p:txBody>
          <a:bodyPr/>
          <a:lstStyle>
            <a:lvl1pPr>
              <a:defRPr sz="1800"/>
            </a:lvl1pPr>
          </a:lstStyle>
          <a:p>
            <a:fld id="{190EBBCB-7115-4285-8105-BC97DB0CD32C}" type="slidenum">
              <a:rPr lang="de-DE" smtClean="0"/>
              <a:pPr/>
              <a:t>‹#›</a:t>
            </a:fld>
            <a:endParaRPr lang="de-DE" dirty="0"/>
          </a:p>
        </p:txBody>
      </p:sp>
      <p:sp>
        <p:nvSpPr>
          <p:cNvPr id="10" name="Textplatzhalter 20"/>
          <p:cNvSpPr>
            <a:spLocks noGrp="1"/>
          </p:cNvSpPr>
          <p:nvPr>
            <p:ph type="body" sz="quarter" idx="14" hasCustomPrompt="1"/>
          </p:nvPr>
        </p:nvSpPr>
        <p:spPr>
          <a:xfrm>
            <a:off x="735999" y="560494"/>
            <a:ext cx="7671401" cy="452601"/>
          </a:xfrm>
        </p:spPr>
        <p:txBody>
          <a:bodyPr>
            <a:noAutofit/>
          </a:bodyPr>
          <a:lstStyle>
            <a:lvl1pPr marL="0" indent="0">
              <a:buNone/>
              <a:defRPr sz="3200" b="1" spc="80" baseline="0">
                <a:solidFill>
                  <a:srgbClr val="535353"/>
                </a:solidFill>
              </a:defRPr>
            </a:lvl1pPr>
          </a:lstStyle>
          <a:p>
            <a:pPr lvl="0"/>
            <a:r>
              <a:rPr lang="de-DE" dirty="0"/>
              <a:t>Slide </a:t>
            </a:r>
            <a:r>
              <a:rPr lang="de-DE" dirty="0" err="1"/>
              <a:t>Heading</a:t>
            </a:r>
            <a:endParaRPr lang="de-DE" dirty="0"/>
          </a:p>
        </p:txBody>
      </p:sp>
      <p:sp>
        <p:nvSpPr>
          <p:cNvPr id="11" name="Textplatzhalter 22"/>
          <p:cNvSpPr>
            <a:spLocks noGrp="1"/>
          </p:cNvSpPr>
          <p:nvPr>
            <p:ph type="body" sz="quarter" idx="15" hasCustomPrompt="1"/>
          </p:nvPr>
        </p:nvSpPr>
        <p:spPr>
          <a:xfrm>
            <a:off x="735999" y="1021911"/>
            <a:ext cx="7671401" cy="526958"/>
          </a:xfrm>
        </p:spPr>
        <p:txBody>
          <a:bodyPr>
            <a:noAutofit/>
          </a:bodyPr>
          <a:lstStyle>
            <a:lvl1pPr marL="0" indent="0">
              <a:buNone/>
              <a:defRPr sz="3200" spc="70" baseline="0">
                <a:solidFill>
                  <a:srgbClr val="535353"/>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a:t>Slide </a:t>
            </a:r>
            <a:r>
              <a:rPr lang="de-DE" dirty="0" err="1"/>
              <a:t>Subheading</a:t>
            </a:r>
            <a:endParaRPr lang="de-DE" dirty="0"/>
          </a:p>
        </p:txBody>
      </p:sp>
      <p:sp>
        <p:nvSpPr>
          <p:cNvPr id="14" name="Textplatzhalter 3"/>
          <p:cNvSpPr>
            <a:spLocks noGrp="1"/>
          </p:cNvSpPr>
          <p:nvPr>
            <p:ph type="body" sz="quarter" idx="24" hasCustomPrompt="1"/>
          </p:nvPr>
        </p:nvSpPr>
        <p:spPr>
          <a:xfrm>
            <a:off x="736600" y="1613521"/>
            <a:ext cx="7670800" cy="1973887"/>
          </a:xfrm>
        </p:spPr>
        <p:txBody>
          <a:bodyPr>
            <a:normAutofit/>
          </a:bodyPr>
          <a:lstStyle>
            <a:lvl1pPr marL="342900" indent="-342900">
              <a:lnSpc>
                <a:spcPct val="100000"/>
              </a:lnSpc>
              <a:spcBef>
                <a:spcPts val="0"/>
              </a:spcBef>
              <a:buFont typeface="Arial" panose="020B0604020202020204" pitchFamily="34" charset="0"/>
              <a:buChar char="•"/>
              <a:defRPr sz="2400">
                <a:solidFill>
                  <a:srgbClr val="535353"/>
                </a:solidFill>
              </a:defRPr>
            </a:lvl1pPr>
            <a:lvl2pPr marL="395903" indent="0">
              <a:lnSpc>
                <a:spcPts val="1560"/>
              </a:lnSpc>
              <a:buNone/>
              <a:defRPr>
                <a:solidFill>
                  <a:srgbClr val="164194"/>
                </a:solidFill>
              </a:defRPr>
            </a:lvl2pPr>
            <a:lvl3pPr>
              <a:lnSpc>
                <a:spcPts val="1560"/>
              </a:lnSpc>
              <a:buClr>
                <a:srgbClr val="164194"/>
              </a:buClr>
              <a:defRPr>
                <a:solidFill>
                  <a:srgbClr val="164194"/>
                </a:solidFill>
              </a:defRPr>
            </a:lvl3pPr>
            <a:lvl4pPr>
              <a:lnSpc>
                <a:spcPts val="1560"/>
              </a:lnSpc>
              <a:defRPr>
                <a:solidFill>
                  <a:srgbClr val="164194"/>
                </a:solidFill>
              </a:defRPr>
            </a:lvl4pPr>
            <a:lvl5pPr>
              <a:lnSpc>
                <a:spcPts val="1560"/>
              </a:lnSpc>
              <a:defRPr>
                <a:solidFill>
                  <a:srgbClr val="164194"/>
                </a:solidFill>
              </a:defRPr>
            </a:lvl5pPr>
          </a:lstStyle>
          <a:p>
            <a:pPr marL="342900" indent="-342900">
              <a:buFont typeface="Arial" panose="020B0604020202020204" pitchFamily="34" charset="0"/>
              <a:buChar char="•"/>
            </a:pPr>
            <a:r>
              <a:rPr lang="de-DE" dirty="0"/>
              <a:t>e.g. </a:t>
            </a:r>
            <a:r>
              <a:rPr lang="de-DE" dirty="0" err="1"/>
              <a:t>bullet</a:t>
            </a:r>
            <a:r>
              <a:rPr lang="de-DE" dirty="0"/>
              <a:t> </a:t>
            </a:r>
            <a:r>
              <a:rPr lang="de-DE" dirty="0" err="1"/>
              <a:t>point</a:t>
            </a:r>
            <a:r>
              <a:rPr lang="de-DE" dirty="0"/>
              <a:t> </a:t>
            </a:r>
            <a:r>
              <a:rPr lang="de-DE" dirty="0" err="1"/>
              <a:t>text</a:t>
            </a:r>
            <a:endParaRPr lang="de-DE" dirty="0"/>
          </a:p>
          <a:p>
            <a:pPr marL="342900" indent="-342900">
              <a:buFont typeface="Arial" panose="020B0604020202020204" pitchFamily="34" charset="0"/>
              <a:buChar char="•"/>
            </a:pPr>
            <a:r>
              <a:rPr lang="de-DE" dirty="0" err="1"/>
              <a:t>bullet</a:t>
            </a:r>
            <a:r>
              <a:rPr lang="de-DE" dirty="0"/>
              <a:t> </a:t>
            </a:r>
            <a:r>
              <a:rPr lang="de-DE" dirty="0" err="1"/>
              <a:t>point</a:t>
            </a:r>
            <a:r>
              <a:rPr lang="de-DE" dirty="0"/>
              <a:t> </a:t>
            </a:r>
            <a:r>
              <a:rPr lang="de-DE" dirty="0" err="1"/>
              <a:t>text</a:t>
            </a:r>
            <a:endParaRPr lang="de-DE" dirty="0"/>
          </a:p>
          <a:p>
            <a:pPr marL="342900" indent="-342900">
              <a:buFont typeface="Arial" panose="020B0604020202020204" pitchFamily="34" charset="0"/>
              <a:buChar char="•"/>
            </a:pPr>
            <a:r>
              <a:rPr lang="de-DE" dirty="0" err="1"/>
              <a:t>bullet</a:t>
            </a:r>
            <a:r>
              <a:rPr lang="de-DE" dirty="0"/>
              <a:t> </a:t>
            </a:r>
            <a:r>
              <a:rPr lang="de-DE" dirty="0" err="1"/>
              <a:t>point</a:t>
            </a:r>
            <a:r>
              <a:rPr lang="de-DE" dirty="0"/>
              <a:t> </a:t>
            </a:r>
            <a:r>
              <a:rPr lang="de-DE" dirty="0" err="1"/>
              <a:t>text</a:t>
            </a:r>
            <a:endParaRPr lang="de-DE" dirty="0"/>
          </a:p>
        </p:txBody>
      </p:sp>
      <p:sp>
        <p:nvSpPr>
          <p:cNvPr id="19" name="Textplatzhalter 24"/>
          <p:cNvSpPr>
            <a:spLocks noGrp="1"/>
          </p:cNvSpPr>
          <p:nvPr>
            <p:ph type="body" sz="quarter" idx="19" hasCustomPrompt="1"/>
          </p:nvPr>
        </p:nvSpPr>
        <p:spPr>
          <a:xfrm>
            <a:off x="735999" y="240917"/>
            <a:ext cx="7671400" cy="275127"/>
          </a:xfrm>
        </p:spPr>
        <p:txBody>
          <a:bodyPr>
            <a:noAutofit/>
          </a:bodyPr>
          <a:lstStyle>
            <a:lvl1pPr marL="0" indent="0">
              <a:buNone/>
              <a:defRPr sz="1800">
                <a:solidFill>
                  <a:srgbClr val="535353"/>
                </a:solidFill>
              </a:defRPr>
            </a:lvl1pPr>
          </a:lstStyle>
          <a:p>
            <a:pPr lvl="0"/>
            <a:r>
              <a:rPr lang="de-DE" dirty="0" err="1"/>
              <a:t>Overline</a:t>
            </a:r>
            <a:endParaRPr lang="de-DE" dirty="0"/>
          </a:p>
        </p:txBody>
      </p:sp>
      <p:sp>
        <p:nvSpPr>
          <p:cNvPr id="17" name="Bildplatzhalter 18"/>
          <p:cNvSpPr>
            <a:spLocks noGrp="1"/>
          </p:cNvSpPr>
          <p:nvPr>
            <p:ph type="pic" sz="quarter" idx="29" hasCustomPrompt="1"/>
          </p:nvPr>
        </p:nvSpPr>
        <p:spPr>
          <a:xfrm>
            <a:off x="7016750" y="5994401"/>
            <a:ext cx="1295398"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8" name="Bildplatzhalter 18"/>
          <p:cNvSpPr>
            <a:spLocks noGrp="1"/>
          </p:cNvSpPr>
          <p:nvPr>
            <p:ph type="pic" sz="quarter" idx="30" hasCustomPrompt="1"/>
          </p:nvPr>
        </p:nvSpPr>
        <p:spPr>
          <a:xfrm>
            <a:off x="5384800" y="5994401"/>
            <a:ext cx="1258887"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Tree>
    <p:extLst>
      <p:ext uri="{BB962C8B-B14F-4D97-AF65-F5344CB8AC3E}">
        <p14:creationId xmlns:p14="http://schemas.microsoft.com/office/powerpoint/2010/main" val="421807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655409"/>
            <a:ext cx="9144000" cy="2197608"/>
          </a:xfrm>
          <a:prstGeom prst="rect">
            <a:avLst/>
          </a:prstGeom>
        </p:spPr>
      </p:pic>
      <p:sp>
        <p:nvSpPr>
          <p:cNvPr id="8" name="Bildplatzhalter 6"/>
          <p:cNvSpPr>
            <a:spLocks noGrp="1"/>
          </p:cNvSpPr>
          <p:nvPr>
            <p:ph type="pic" sz="quarter" idx="13" hasCustomPrompt="1"/>
          </p:nvPr>
        </p:nvSpPr>
        <p:spPr>
          <a:xfrm>
            <a:off x="828674" y="1562573"/>
            <a:ext cx="3619757" cy="3847627"/>
          </a:xfrm>
        </p:spPr>
        <p:txBody>
          <a:bodyPr/>
          <a:lstStyle>
            <a:lvl1pPr marL="0" indent="0" algn="ctr">
              <a:buNone/>
              <a:defRPr lang="de-DE" sz="2800" kern="1200" dirty="0">
                <a:solidFill>
                  <a:srgbClr val="535353"/>
                </a:solidFill>
                <a:latin typeface="+mn-lt"/>
                <a:ea typeface="+mn-ea"/>
                <a:cs typeface="+mn-cs"/>
              </a:defRPr>
            </a:lvl1pPr>
          </a:lstStyle>
          <a:p>
            <a:br>
              <a:rPr lang="de-DE" dirty="0"/>
            </a:br>
            <a:br>
              <a:rPr lang="de-DE" dirty="0"/>
            </a:br>
            <a:r>
              <a:rPr lang="de-DE" dirty="0"/>
              <a:t>Click </a:t>
            </a:r>
            <a:r>
              <a:rPr lang="de-DE" dirty="0" err="1"/>
              <a:t>to</a:t>
            </a:r>
            <a:r>
              <a:rPr lang="de-DE" dirty="0"/>
              <a:t> </a:t>
            </a:r>
            <a:r>
              <a:rPr lang="de-DE" dirty="0" err="1"/>
              <a:t>add</a:t>
            </a:r>
            <a:r>
              <a:rPr lang="de-DE" dirty="0"/>
              <a:t> </a:t>
            </a:r>
            <a:r>
              <a:rPr lang="de-DE" dirty="0" err="1"/>
              <a:t>picture</a:t>
            </a:r>
            <a:endParaRPr lang="de-DE" dirty="0"/>
          </a:p>
        </p:txBody>
      </p:sp>
      <p:sp>
        <p:nvSpPr>
          <p:cNvPr id="11" name="Textplatzhalter 18"/>
          <p:cNvSpPr>
            <a:spLocks noGrp="1"/>
          </p:cNvSpPr>
          <p:nvPr>
            <p:ph type="body" sz="quarter" idx="16" hasCustomPrompt="1"/>
          </p:nvPr>
        </p:nvSpPr>
        <p:spPr>
          <a:xfrm>
            <a:off x="4597400" y="4947166"/>
            <a:ext cx="3810000" cy="463034"/>
          </a:xfrm>
        </p:spPr>
        <p:txBody>
          <a:bodyPr>
            <a:noAutofit/>
          </a:bodyPr>
          <a:lstStyle>
            <a:lvl1pPr marL="0" indent="0">
              <a:buNone/>
              <a:defRPr sz="1800" b="0" spc="30" baseline="0">
                <a:solidFill>
                  <a:srgbClr val="575756"/>
                </a:solidFill>
              </a:defRPr>
            </a:lvl1pPr>
          </a:lstStyle>
          <a:p>
            <a:pPr lvl="0"/>
            <a:r>
              <a:rPr lang="de-DE" dirty="0"/>
              <a:t>Source:  Um </a:t>
            </a:r>
            <a:r>
              <a:rPr lang="de-DE" dirty="0" err="1"/>
              <a:t>rerum</a:t>
            </a:r>
            <a:r>
              <a:rPr lang="de-DE" dirty="0"/>
              <a:t> et </a:t>
            </a:r>
            <a:r>
              <a:rPr lang="de-DE" dirty="0" err="1"/>
              <a:t>que</a:t>
            </a:r>
            <a:r>
              <a:rPr lang="de-DE" dirty="0"/>
              <a:t> </a:t>
            </a:r>
            <a:r>
              <a:rPr lang="de-DE" dirty="0" err="1"/>
              <a:t>culla</a:t>
            </a:r>
            <a:r>
              <a:rPr lang="de-DE" dirty="0"/>
              <a:t> </a:t>
            </a:r>
            <a:r>
              <a:rPr lang="de-DE" dirty="0" err="1"/>
              <a:t>volorrunt</a:t>
            </a:r>
            <a:r>
              <a:rPr lang="de-DE" dirty="0"/>
              <a:t>. </a:t>
            </a:r>
          </a:p>
        </p:txBody>
      </p:sp>
      <p:sp>
        <p:nvSpPr>
          <p:cNvPr id="16" name="Bildplatzhalter 18"/>
          <p:cNvSpPr>
            <a:spLocks noGrp="1"/>
          </p:cNvSpPr>
          <p:nvPr>
            <p:ph type="pic" sz="quarter" idx="29" hasCustomPrompt="1"/>
          </p:nvPr>
        </p:nvSpPr>
        <p:spPr>
          <a:xfrm>
            <a:off x="7016750" y="5994401"/>
            <a:ext cx="1295398"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7" name="Bildplatzhalter 18"/>
          <p:cNvSpPr>
            <a:spLocks noGrp="1"/>
          </p:cNvSpPr>
          <p:nvPr>
            <p:ph type="pic" sz="quarter" idx="30" hasCustomPrompt="1"/>
          </p:nvPr>
        </p:nvSpPr>
        <p:spPr>
          <a:xfrm>
            <a:off x="5384800" y="5994401"/>
            <a:ext cx="1258887"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4" name="Slide Number Placeholder 5"/>
          <p:cNvSpPr>
            <a:spLocks noGrp="1"/>
          </p:cNvSpPr>
          <p:nvPr>
            <p:ph type="sldNum" sz="quarter" idx="12"/>
          </p:nvPr>
        </p:nvSpPr>
        <p:spPr>
          <a:xfrm>
            <a:off x="6426200" y="179047"/>
            <a:ext cx="2057400" cy="365125"/>
          </a:xfrm>
        </p:spPr>
        <p:txBody>
          <a:bodyPr/>
          <a:lstStyle>
            <a:lvl1pPr>
              <a:defRPr sz="1800"/>
            </a:lvl1pPr>
          </a:lstStyle>
          <a:p>
            <a:fld id="{190EBBCB-7115-4285-8105-BC97DB0CD32C}" type="slidenum">
              <a:rPr lang="de-DE" smtClean="0"/>
              <a:pPr/>
              <a:t>‹#›</a:t>
            </a:fld>
            <a:endParaRPr lang="de-DE" dirty="0"/>
          </a:p>
        </p:txBody>
      </p:sp>
      <p:sp>
        <p:nvSpPr>
          <p:cNvPr id="18" name="Textplatzhalter 20"/>
          <p:cNvSpPr>
            <a:spLocks noGrp="1"/>
          </p:cNvSpPr>
          <p:nvPr>
            <p:ph type="body" sz="quarter" idx="31" hasCustomPrompt="1"/>
          </p:nvPr>
        </p:nvSpPr>
        <p:spPr>
          <a:xfrm>
            <a:off x="735999" y="560494"/>
            <a:ext cx="7671401" cy="452601"/>
          </a:xfrm>
        </p:spPr>
        <p:txBody>
          <a:bodyPr>
            <a:noAutofit/>
          </a:bodyPr>
          <a:lstStyle>
            <a:lvl1pPr marL="0" indent="0">
              <a:buNone/>
              <a:defRPr sz="3200" b="1" spc="80" baseline="0">
                <a:solidFill>
                  <a:srgbClr val="535353"/>
                </a:solidFill>
              </a:defRPr>
            </a:lvl1pPr>
          </a:lstStyle>
          <a:p>
            <a:pPr lvl="0"/>
            <a:r>
              <a:rPr lang="de-DE" dirty="0"/>
              <a:t>Slide </a:t>
            </a:r>
            <a:r>
              <a:rPr lang="de-DE" dirty="0" err="1"/>
              <a:t>Heading</a:t>
            </a:r>
            <a:endParaRPr lang="de-DE" dirty="0"/>
          </a:p>
        </p:txBody>
      </p:sp>
      <p:sp>
        <p:nvSpPr>
          <p:cNvPr id="20" name="Textplatzhalter 22"/>
          <p:cNvSpPr>
            <a:spLocks noGrp="1"/>
          </p:cNvSpPr>
          <p:nvPr>
            <p:ph type="body" sz="quarter" idx="32" hasCustomPrompt="1"/>
          </p:nvPr>
        </p:nvSpPr>
        <p:spPr>
          <a:xfrm>
            <a:off x="735999" y="1021911"/>
            <a:ext cx="7671401" cy="526958"/>
          </a:xfrm>
        </p:spPr>
        <p:txBody>
          <a:bodyPr>
            <a:noAutofit/>
          </a:bodyPr>
          <a:lstStyle>
            <a:lvl1pPr marL="0" indent="0">
              <a:buNone/>
              <a:defRPr sz="3200" spc="70" baseline="0">
                <a:solidFill>
                  <a:srgbClr val="535353"/>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a:t>Slide </a:t>
            </a:r>
            <a:r>
              <a:rPr lang="de-DE" dirty="0" err="1"/>
              <a:t>Subheading</a:t>
            </a:r>
            <a:endParaRPr lang="de-DE" dirty="0"/>
          </a:p>
        </p:txBody>
      </p:sp>
      <p:sp>
        <p:nvSpPr>
          <p:cNvPr id="21" name="Textplatzhalter 24"/>
          <p:cNvSpPr>
            <a:spLocks noGrp="1"/>
          </p:cNvSpPr>
          <p:nvPr>
            <p:ph type="body" sz="quarter" idx="19" hasCustomPrompt="1"/>
          </p:nvPr>
        </p:nvSpPr>
        <p:spPr>
          <a:xfrm>
            <a:off x="735999" y="240917"/>
            <a:ext cx="7671400" cy="275127"/>
          </a:xfrm>
        </p:spPr>
        <p:txBody>
          <a:bodyPr>
            <a:noAutofit/>
          </a:bodyPr>
          <a:lstStyle>
            <a:lvl1pPr marL="0" indent="0">
              <a:buNone/>
              <a:defRPr sz="1800">
                <a:solidFill>
                  <a:srgbClr val="535353"/>
                </a:solidFill>
              </a:defRPr>
            </a:lvl1pPr>
          </a:lstStyle>
          <a:p>
            <a:pPr lvl="0"/>
            <a:r>
              <a:rPr lang="de-DE" dirty="0" err="1"/>
              <a:t>Overline</a:t>
            </a:r>
            <a:endParaRPr lang="de-DE" dirty="0"/>
          </a:p>
        </p:txBody>
      </p:sp>
      <p:sp>
        <p:nvSpPr>
          <p:cNvPr id="24" name="Textplatzhalter 16"/>
          <p:cNvSpPr>
            <a:spLocks noGrp="1"/>
          </p:cNvSpPr>
          <p:nvPr>
            <p:ph type="body" sz="quarter" idx="17" hasCustomPrompt="1"/>
          </p:nvPr>
        </p:nvSpPr>
        <p:spPr>
          <a:xfrm>
            <a:off x="4571018" y="1450110"/>
            <a:ext cx="3912582" cy="3515528"/>
          </a:xfrm>
        </p:spPr>
        <p:txBody>
          <a:bodyPr>
            <a:noAutofit/>
          </a:bodyPr>
          <a:lstStyle>
            <a:lvl1pPr marL="342900" marR="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sz="2400" kern="1000" spc="0" baseline="0">
                <a:solidFill>
                  <a:srgbClr val="535353"/>
                </a:solidFill>
              </a:defRPr>
            </a:lvl1pPr>
          </a:lstStyle>
          <a:p>
            <a:pPr marL="342900" indent="-342900">
              <a:buFont typeface="Arial" panose="020B0604020202020204" pitchFamily="34" charset="0"/>
              <a:buChar char="•"/>
            </a:pPr>
            <a:r>
              <a:rPr lang="de-DE" dirty="0"/>
              <a:t>e.g. </a:t>
            </a:r>
            <a:r>
              <a:rPr lang="de-DE" dirty="0" err="1"/>
              <a:t>bullet</a:t>
            </a:r>
            <a:r>
              <a:rPr lang="de-DE" dirty="0"/>
              <a:t> </a:t>
            </a:r>
            <a:r>
              <a:rPr lang="de-DE" dirty="0" err="1"/>
              <a:t>point</a:t>
            </a:r>
            <a:r>
              <a:rPr lang="de-DE" dirty="0"/>
              <a:t> </a:t>
            </a:r>
            <a:r>
              <a:rPr lang="de-DE" dirty="0" err="1"/>
              <a:t>text</a:t>
            </a:r>
            <a:endParaRPr lang="de-DE" dirty="0"/>
          </a:p>
          <a:p>
            <a:pPr marL="342900" indent="-342900">
              <a:buFont typeface="Arial" panose="020B0604020202020204" pitchFamily="34" charset="0"/>
              <a:buChar char="•"/>
            </a:pPr>
            <a:r>
              <a:rPr lang="de-DE" dirty="0" err="1"/>
              <a:t>bullet</a:t>
            </a:r>
            <a:r>
              <a:rPr lang="de-DE" dirty="0"/>
              <a:t> </a:t>
            </a:r>
            <a:r>
              <a:rPr lang="de-DE" dirty="0" err="1"/>
              <a:t>point</a:t>
            </a:r>
            <a:r>
              <a:rPr lang="de-DE" dirty="0"/>
              <a:t> </a:t>
            </a:r>
            <a:r>
              <a:rPr lang="de-DE" dirty="0" err="1"/>
              <a:t>text</a:t>
            </a:r>
            <a:endParaRPr lang="de-DE" dirty="0"/>
          </a:p>
          <a:p>
            <a:pPr marL="342900" indent="-342900">
              <a:buFont typeface="Arial" panose="020B0604020202020204" pitchFamily="34" charset="0"/>
              <a:buChar char="•"/>
            </a:pPr>
            <a:r>
              <a:rPr lang="de-DE" dirty="0" err="1"/>
              <a:t>bullet</a:t>
            </a:r>
            <a:r>
              <a:rPr lang="de-DE" dirty="0"/>
              <a:t> </a:t>
            </a:r>
            <a:r>
              <a:rPr lang="de-DE" dirty="0" err="1"/>
              <a:t>point</a:t>
            </a:r>
            <a:r>
              <a:rPr lang="de-DE" dirty="0"/>
              <a:t> </a:t>
            </a:r>
            <a:r>
              <a:rPr lang="de-DE" dirty="0" err="1"/>
              <a:t>text</a:t>
            </a:r>
            <a:endParaRPr lang="de-DE" dirty="0"/>
          </a:p>
        </p:txBody>
      </p:sp>
    </p:spTree>
    <p:extLst>
      <p:ext uri="{BB962C8B-B14F-4D97-AF65-F5344CB8AC3E}">
        <p14:creationId xmlns:p14="http://schemas.microsoft.com/office/powerpoint/2010/main" val="2577978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655409"/>
            <a:ext cx="9144000" cy="2197608"/>
          </a:xfrm>
          <a:prstGeom prst="rect">
            <a:avLst/>
          </a:prstGeom>
        </p:spPr>
      </p:pic>
      <p:sp>
        <p:nvSpPr>
          <p:cNvPr id="14" name="Bildplatzhalter 6"/>
          <p:cNvSpPr>
            <a:spLocks noGrp="1"/>
          </p:cNvSpPr>
          <p:nvPr>
            <p:ph type="pic" sz="quarter" idx="13" hasCustomPrompt="1"/>
          </p:nvPr>
        </p:nvSpPr>
        <p:spPr>
          <a:xfrm>
            <a:off x="828674" y="1636713"/>
            <a:ext cx="7578725" cy="3856037"/>
          </a:xfrm>
        </p:spPr>
        <p:txBody>
          <a:bodyPr/>
          <a:lstStyle>
            <a:lvl1pPr marL="0" indent="0" algn="ctr">
              <a:buNone/>
              <a:defRPr>
                <a:solidFill>
                  <a:srgbClr val="535353"/>
                </a:solidFill>
              </a:defRPr>
            </a:lvl1pPr>
          </a:lstStyle>
          <a:p>
            <a:br>
              <a:rPr lang="de-DE" dirty="0"/>
            </a:br>
            <a:br>
              <a:rPr lang="de-DE" dirty="0"/>
            </a:br>
            <a:r>
              <a:rPr lang="de-DE" dirty="0"/>
              <a:t>Click </a:t>
            </a:r>
            <a:r>
              <a:rPr lang="de-DE" dirty="0" err="1"/>
              <a:t>to</a:t>
            </a:r>
            <a:r>
              <a:rPr lang="de-DE" dirty="0"/>
              <a:t> </a:t>
            </a:r>
            <a:r>
              <a:rPr lang="de-DE" dirty="0" err="1"/>
              <a:t>add</a:t>
            </a:r>
            <a:r>
              <a:rPr lang="de-DE" dirty="0"/>
              <a:t> </a:t>
            </a:r>
            <a:r>
              <a:rPr lang="de-DE" dirty="0" err="1"/>
              <a:t>picture</a:t>
            </a:r>
            <a:endParaRPr lang="de-DE" dirty="0"/>
          </a:p>
        </p:txBody>
      </p:sp>
      <p:sp>
        <p:nvSpPr>
          <p:cNvPr id="16" name="Slide Number Placeholder 5"/>
          <p:cNvSpPr>
            <a:spLocks noGrp="1"/>
          </p:cNvSpPr>
          <p:nvPr>
            <p:ph type="sldNum" sz="quarter" idx="12"/>
          </p:nvPr>
        </p:nvSpPr>
        <p:spPr>
          <a:xfrm>
            <a:off x="6426200" y="179047"/>
            <a:ext cx="2057400" cy="365125"/>
          </a:xfrm>
        </p:spPr>
        <p:txBody>
          <a:bodyPr/>
          <a:lstStyle>
            <a:lvl1pPr>
              <a:defRPr sz="1800"/>
            </a:lvl1pPr>
          </a:lstStyle>
          <a:p>
            <a:fld id="{190EBBCB-7115-4285-8105-BC97DB0CD32C}" type="slidenum">
              <a:rPr lang="de-DE" smtClean="0"/>
              <a:pPr/>
              <a:t>‹#›</a:t>
            </a:fld>
            <a:endParaRPr lang="de-DE" dirty="0"/>
          </a:p>
        </p:txBody>
      </p:sp>
      <p:sp>
        <p:nvSpPr>
          <p:cNvPr id="17" name="Textplatzhalter 20"/>
          <p:cNvSpPr>
            <a:spLocks noGrp="1"/>
          </p:cNvSpPr>
          <p:nvPr>
            <p:ph type="body" sz="quarter" idx="31" hasCustomPrompt="1"/>
          </p:nvPr>
        </p:nvSpPr>
        <p:spPr>
          <a:xfrm>
            <a:off x="735999" y="560494"/>
            <a:ext cx="7671401" cy="452601"/>
          </a:xfrm>
        </p:spPr>
        <p:txBody>
          <a:bodyPr>
            <a:noAutofit/>
          </a:bodyPr>
          <a:lstStyle>
            <a:lvl1pPr marL="0" indent="0">
              <a:buNone/>
              <a:defRPr sz="3200" b="1" spc="80" baseline="0">
                <a:solidFill>
                  <a:srgbClr val="535353"/>
                </a:solidFill>
              </a:defRPr>
            </a:lvl1pPr>
          </a:lstStyle>
          <a:p>
            <a:pPr lvl="0"/>
            <a:r>
              <a:rPr lang="de-DE" dirty="0"/>
              <a:t>Slide </a:t>
            </a:r>
            <a:r>
              <a:rPr lang="de-DE" dirty="0" err="1"/>
              <a:t>Heading</a:t>
            </a:r>
            <a:endParaRPr lang="de-DE" dirty="0"/>
          </a:p>
        </p:txBody>
      </p:sp>
      <p:sp>
        <p:nvSpPr>
          <p:cNvPr id="20" name="Textplatzhalter 22"/>
          <p:cNvSpPr>
            <a:spLocks noGrp="1"/>
          </p:cNvSpPr>
          <p:nvPr>
            <p:ph type="body" sz="quarter" idx="32" hasCustomPrompt="1"/>
          </p:nvPr>
        </p:nvSpPr>
        <p:spPr>
          <a:xfrm>
            <a:off x="735999" y="1021911"/>
            <a:ext cx="7671401" cy="526958"/>
          </a:xfrm>
        </p:spPr>
        <p:txBody>
          <a:bodyPr>
            <a:noAutofit/>
          </a:bodyPr>
          <a:lstStyle>
            <a:lvl1pPr marL="0" indent="0">
              <a:buNone/>
              <a:defRPr sz="3200" spc="70" baseline="0">
                <a:solidFill>
                  <a:srgbClr val="535353"/>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a:t>Slide </a:t>
            </a:r>
            <a:r>
              <a:rPr lang="de-DE" dirty="0" err="1"/>
              <a:t>Subheading</a:t>
            </a:r>
            <a:endParaRPr lang="de-DE" dirty="0"/>
          </a:p>
        </p:txBody>
      </p:sp>
      <p:sp>
        <p:nvSpPr>
          <p:cNvPr id="21" name="Textplatzhalter 24"/>
          <p:cNvSpPr>
            <a:spLocks noGrp="1"/>
          </p:cNvSpPr>
          <p:nvPr>
            <p:ph type="body" sz="quarter" idx="19" hasCustomPrompt="1"/>
          </p:nvPr>
        </p:nvSpPr>
        <p:spPr>
          <a:xfrm>
            <a:off x="735999" y="240917"/>
            <a:ext cx="7671400" cy="275127"/>
          </a:xfrm>
        </p:spPr>
        <p:txBody>
          <a:bodyPr>
            <a:noAutofit/>
          </a:bodyPr>
          <a:lstStyle>
            <a:lvl1pPr marL="0" indent="0">
              <a:buNone/>
              <a:defRPr sz="1800">
                <a:solidFill>
                  <a:srgbClr val="535353"/>
                </a:solidFill>
              </a:defRPr>
            </a:lvl1pPr>
          </a:lstStyle>
          <a:p>
            <a:pPr lvl="0"/>
            <a:r>
              <a:rPr lang="de-DE" dirty="0" err="1"/>
              <a:t>Overline</a:t>
            </a:r>
            <a:endParaRPr lang="de-DE" dirty="0"/>
          </a:p>
        </p:txBody>
      </p:sp>
      <p:sp>
        <p:nvSpPr>
          <p:cNvPr id="22" name="Bildplatzhalter 18"/>
          <p:cNvSpPr>
            <a:spLocks noGrp="1"/>
          </p:cNvSpPr>
          <p:nvPr>
            <p:ph type="pic" sz="quarter" idx="29" hasCustomPrompt="1"/>
          </p:nvPr>
        </p:nvSpPr>
        <p:spPr>
          <a:xfrm>
            <a:off x="7016750" y="5994401"/>
            <a:ext cx="1295398"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23" name="Bildplatzhalter 18"/>
          <p:cNvSpPr>
            <a:spLocks noGrp="1"/>
          </p:cNvSpPr>
          <p:nvPr>
            <p:ph type="pic" sz="quarter" idx="30" hasCustomPrompt="1"/>
          </p:nvPr>
        </p:nvSpPr>
        <p:spPr>
          <a:xfrm>
            <a:off x="5384800" y="5994401"/>
            <a:ext cx="1258887"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Tree>
    <p:extLst>
      <p:ext uri="{BB962C8B-B14F-4D97-AF65-F5344CB8AC3E}">
        <p14:creationId xmlns:p14="http://schemas.microsoft.com/office/powerpoint/2010/main" val="3241148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Image full size">
    <p:bg>
      <p:bgRef idx="1001">
        <a:schemeClr val="bg1"/>
      </p:bgRef>
    </p:bg>
    <p:spTree>
      <p:nvGrpSpPr>
        <p:cNvPr id="1" name=""/>
        <p:cNvGrpSpPr/>
        <p:nvPr/>
      </p:nvGrpSpPr>
      <p:grpSpPr>
        <a:xfrm>
          <a:off x="0" y="0"/>
          <a:ext cx="0" cy="0"/>
          <a:chOff x="0" y="0"/>
          <a:chExt cx="0" cy="0"/>
        </a:xfrm>
      </p:grpSpPr>
      <p:sp>
        <p:nvSpPr>
          <p:cNvPr id="15" name="Bildplatzhalter 14"/>
          <p:cNvSpPr>
            <a:spLocks noGrp="1"/>
          </p:cNvSpPr>
          <p:nvPr>
            <p:ph type="pic" sz="quarter" idx="31" hasCustomPrompt="1"/>
          </p:nvPr>
        </p:nvSpPr>
        <p:spPr>
          <a:xfrm>
            <a:off x="0" y="0"/>
            <a:ext cx="9146646" cy="5875876"/>
          </a:xfrm>
          <a:custGeom>
            <a:avLst/>
            <a:gdLst>
              <a:gd name="connsiteX0" fmla="*/ 0 w 4121150"/>
              <a:gd name="connsiteY0" fmla="*/ 0 h 1841500"/>
              <a:gd name="connsiteX1" fmla="*/ 2060575 w 4121150"/>
              <a:gd name="connsiteY1" fmla="*/ 0 h 1841500"/>
              <a:gd name="connsiteX2" fmla="*/ 4121150 w 4121150"/>
              <a:gd name="connsiteY2" fmla="*/ 920750 h 1841500"/>
              <a:gd name="connsiteX3" fmla="*/ 2060575 w 4121150"/>
              <a:gd name="connsiteY3" fmla="*/ 1841500 h 1841500"/>
              <a:gd name="connsiteX4" fmla="*/ 0 w 4121150"/>
              <a:gd name="connsiteY4" fmla="*/ 1841500 h 1841500"/>
              <a:gd name="connsiteX5" fmla="*/ 0 w 4121150"/>
              <a:gd name="connsiteY5" fmla="*/ 0 h 1841500"/>
              <a:gd name="connsiteX0" fmla="*/ 8553600 w 8596146"/>
              <a:gd name="connsiteY0" fmla="*/ 0 h 3533500"/>
              <a:gd name="connsiteX1" fmla="*/ 2060575 w 8596146"/>
              <a:gd name="connsiteY1" fmla="*/ 1692000 h 3533500"/>
              <a:gd name="connsiteX2" fmla="*/ 4121150 w 8596146"/>
              <a:gd name="connsiteY2" fmla="*/ 2612750 h 3533500"/>
              <a:gd name="connsiteX3" fmla="*/ 2060575 w 8596146"/>
              <a:gd name="connsiteY3" fmla="*/ 3533500 h 3533500"/>
              <a:gd name="connsiteX4" fmla="*/ 0 w 8596146"/>
              <a:gd name="connsiteY4" fmla="*/ 3533500 h 3533500"/>
              <a:gd name="connsiteX5" fmla="*/ 8553600 w 8596146"/>
              <a:gd name="connsiteY5" fmla="*/ 0 h 3533500"/>
              <a:gd name="connsiteX0" fmla="*/ 9129600 w 9172146"/>
              <a:gd name="connsiteY0" fmla="*/ 0 h 3533500"/>
              <a:gd name="connsiteX1" fmla="*/ 2636575 w 9172146"/>
              <a:gd name="connsiteY1" fmla="*/ 1692000 h 3533500"/>
              <a:gd name="connsiteX2" fmla="*/ 4697150 w 9172146"/>
              <a:gd name="connsiteY2" fmla="*/ 2612750 h 3533500"/>
              <a:gd name="connsiteX3" fmla="*/ 2636575 w 9172146"/>
              <a:gd name="connsiteY3" fmla="*/ 3533500 h 3533500"/>
              <a:gd name="connsiteX4" fmla="*/ 0 w 9172146"/>
              <a:gd name="connsiteY4" fmla="*/ 12700 h 3533500"/>
              <a:gd name="connsiteX5" fmla="*/ 9129600 w 9172146"/>
              <a:gd name="connsiteY5" fmla="*/ 0 h 3533500"/>
              <a:gd name="connsiteX0" fmla="*/ 9142625 w 9185171"/>
              <a:gd name="connsiteY0" fmla="*/ 0 h 5902300"/>
              <a:gd name="connsiteX1" fmla="*/ 2649600 w 9185171"/>
              <a:gd name="connsiteY1" fmla="*/ 1692000 h 5902300"/>
              <a:gd name="connsiteX2" fmla="*/ 4710175 w 9185171"/>
              <a:gd name="connsiteY2" fmla="*/ 2612750 h 5902300"/>
              <a:gd name="connsiteX3" fmla="*/ 0 w 9185171"/>
              <a:gd name="connsiteY3" fmla="*/ 5902300 h 5902300"/>
              <a:gd name="connsiteX4" fmla="*/ 13025 w 9185171"/>
              <a:gd name="connsiteY4" fmla="*/ 12700 h 5902300"/>
              <a:gd name="connsiteX5" fmla="*/ 9142625 w 9185171"/>
              <a:gd name="connsiteY5" fmla="*/ 0 h 5902300"/>
              <a:gd name="connsiteX0" fmla="*/ 9142625 w 9342984"/>
              <a:gd name="connsiteY0" fmla="*/ 0 h 5902300"/>
              <a:gd name="connsiteX1" fmla="*/ 9144000 w 9342984"/>
              <a:gd name="connsiteY1" fmla="*/ 5860800 h 5902300"/>
              <a:gd name="connsiteX2" fmla="*/ 4710175 w 9342984"/>
              <a:gd name="connsiteY2" fmla="*/ 2612750 h 5902300"/>
              <a:gd name="connsiteX3" fmla="*/ 0 w 9342984"/>
              <a:gd name="connsiteY3" fmla="*/ 5902300 h 5902300"/>
              <a:gd name="connsiteX4" fmla="*/ 13025 w 9342984"/>
              <a:gd name="connsiteY4" fmla="*/ 12700 h 5902300"/>
              <a:gd name="connsiteX5" fmla="*/ 9142625 w 9342984"/>
              <a:gd name="connsiteY5" fmla="*/ 0 h 5902300"/>
              <a:gd name="connsiteX0" fmla="*/ 9142625 w 9341062"/>
              <a:gd name="connsiteY0" fmla="*/ 0 h 5902300"/>
              <a:gd name="connsiteX1" fmla="*/ 9144000 w 9341062"/>
              <a:gd name="connsiteY1" fmla="*/ 5860800 h 5902300"/>
              <a:gd name="connsiteX2" fmla="*/ 4616575 w 9341062"/>
              <a:gd name="connsiteY2" fmla="*/ 5629550 h 5902300"/>
              <a:gd name="connsiteX3" fmla="*/ 0 w 9341062"/>
              <a:gd name="connsiteY3" fmla="*/ 5902300 h 5902300"/>
              <a:gd name="connsiteX4" fmla="*/ 13025 w 9341062"/>
              <a:gd name="connsiteY4" fmla="*/ 12700 h 5902300"/>
              <a:gd name="connsiteX5" fmla="*/ 9142625 w 9341062"/>
              <a:gd name="connsiteY5" fmla="*/ 0 h 5902300"/>
              <a:gd name="connsiteX0" fmla="*/ 9142625 w 9341062"/>
              <a:gd name="connsiteY0" fmla="*/ 0 h 5902300"/>
              <a:gd name="connsiteX1" fmla="*/ 9144000 w 9341062"/>
              <a:gd name="connsiteY1" fmla="*/ 5860800 h 5902300"/>
              <a:gd name="connsiteX2" fmla="*/ 4616575 w 9341062"/>
              <a:gd name="connsiteY2" fmla="*/ 5629550 h 5902300"/>
              <a:gd name="connsiteX3" fmla="*/ 0 w 9341062"/>
              <a:gd name="connsiteY3" fmla="*/ 5902300 h 5902300"/>
              <a:gd name="connsiteX4" fmla="*/ 13025 w 9341062"/>
              <a:gd name="connsiteY4" fmla="*/ 12700 h 5902300"/>
              <a:gd name="connsiteX5" fmla="*/ 9142625 w 9341062"/>
              <a:gd name="connsiteY5" fmla="*/ 0 h 5902300"/>
              <a:gd name="connsiteX0" fmla="*/ 9142625 w 9450838"/>
              <a:gd name="connsiteY0" fmla="*/ 0 h 5902300"/>
              <a:gd name="connsiteX1" fmla="*/ 9144000 w 9450838"/>
              <a:gd name="connsiteY1" fmla="*/ 5860800 h 5902300"/>
              <a:gd name="connsiteX2" fmla="*/ 4616575 w 9450838"/>
              <a:gd name="connsiteY2" fmla="*/ 5629550 h 5902300"/>
              <a:gd name="connsiteX3" fmla="*/ 0 w 9450838"/>
              <a:gd name="connsiteY3" fmla="*/ 5902300 h 5902300"/>
              <a:gd name="connsiteX4" fmla="*/ 13025 w 9450838"/>
              <a:gd name="connsiteY4" fmla="*/ 12700 h 5902300"/>
              <a:gd name="connsiteX5" fmla="*/ 9142625 w 9450838"/>
              <a:gd name="connsiteY5" fmla="*/ 0 h 5902300"/>
              <a:gd name="connsiteX0" fmla="*/ 9142625 w 9151489"/>
              <a:gd name="connsiteY0" fmla="*/ 0 h 5902300"/>
              <a:gd name="connsiteX1" fmla="*/ 9144000 w 9151489"/>
              <a:gd name="connsiteY1" fmla="*/ 5860800 h 5902300"/>
              <a:gd name="connsiteX2" fmla="*/ 4616575 w 9151489"/>
              <a:gd name="connsiteY2" fmla="*/ 5629550 h 5902300"/>
              <a:gd name="connsiteX3" fmla="*/ 0 w 9151489"/>
              <a:gd name="connsiteY3" fmla="*/ 5902300 h 5902300"/>
              <a:gd name="connsiteX4" fmla="*/ 13025 w 9151489"/>
              <a:gd name="connsiteY4" fmla="*/ 12700 h 5902300"/>
              <a:gd name="connsiteX5" fmla="*/ 9142625 w 9151489"/>
              <a:gd name="connsiteY5" fmla="*/ 0 h 59023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42625 w 9151489"/>
              <a:gd name="connsiteY0" fmla="*/ 0 h 5904000"/>
              <a:gd name="connsiteX1" fmla="*/ 9144000 w 9151489"/>
              <a:gd name="connsiteY1" fmla="*/ 5904000 h 5904000"/>
              <a:gd name="connsiteX2" fmla="*/ 4616575 w 9151489"/>
              <a:gd name="connsiteY2" fmla="*/ 5629550 h 5904000"/>
              <a:gd name="connsiteX3" fmla="*/ 0 w 9151489"/>
              <a:gd name="connsiteY3" fmla="*/ 5902300 h 5904000"/>
              <a:gd name="connsiteX4" fmla="*/ 13025 w 9151489"/>
              <a:gd name="connsiteY4" fmla="*/ 12700 h 5904000"/>
              <a:gd name="connsiteX5" fmla="*/ 9142625 w 9151489"/>
              <a:gd name="connsiteY5" fmla="*/ 0 h 5904000"/>
              <a:gd name="connsiteX0" fmla="*/ 9157025 w 9160873"/>
              <a:gd name="connsiteY0" fmla="*/ 8900 h 5891300"/>
              <a:gd name="connsiteX1" fmla="*/ 9144000 w 9160873"/>
              <a:gd name="connsiteY1" fmla="*/ 5891300 h 5891300"/>
              <a:gd name="connsiteX2" fmla="*/ 4616575 w 9160873"/>
              <a:gd name="connsiteY2" fmla="*/ 5616850 h 5891300"/>
              <a:gd name="connsiteX3" fmla="*/ 0 w 9160873"/>
              <a:gd name="connsiteY3" fmla="*/ 5889600 h 5891300"/>
              <a:gd name="connsiteX4" fmla="*/ 13025 w 9160873"/>
              <a:gd name="connsiteY4" fmla="*/ 0 h 5891300"/>
              <a:gd name="connsiteX5" fmla="*/ 9157025 w 9160873"/>
              <a:gd name="connsiteY5" fmla="*/ 8900 h 5891300"/>
              <a:gd name="connsiteX0" fmla="*/ 9157025 w 9157875"/>
              <a:gd name="connsiteY0" fmla="*/ 8900 h 5891300"/>
              <a:gd name="connsiteX1" fmla="*/ 9144000 w 9157875"/>
              <a:gd name="connsiteY1" fmla="*/ 5891300 h 5891300"/>
              <a:gd name="connsiteX2" fmla="*/ 4616575 w 9157875"/>
              <a:gd name="connsiteY2" fmla="*/ 5616850 h 5891300"/>
              <a:gd name="connsiteX3" fmla="*/ 0 w 9157875"/>
              <a:gd name="connsiteY3" fmla="*/ 5889600 h 5891300"/>
              <a:gd name="connsiteX4" fmla="*/ 13025 w 9157875"/>
              <a:gd name="connsiteY4" fmla="*/ 0 h 5891300"/>
              <a:gd name="connsiteX5" fmla="*/ 9157025 w 9157875"/>
              <a:gd name="connsiteY5" fmla="*/ 8900 h 5891300"/>
              <a:gd name="connsiteX0" fmla="*/ 9157025 w 9159571"/>
              <a:gd name="connsiteY0" fmla="*/ 8900 h 5891300"/>
              <a:gd name="connsiteX1" fmla="*/ 9151200 w 9159571"/>
              <a:gd name="connsiteY1" fmla="*/ 5891300 h 5891300"/>
              <a:gd name="connsiteX2" fmla="*/ 4616575 w 9159571"/>
              <a:gd name="connsiteY2" fmla="*/ 5616850 h 5891300"/>
              <a:gd name="connsiteX3" fmla="*/ 0 w 9159571"/>
              <a:gd name="connsiteY3" fmla="*/ 5889600 h 5891300"/>
              <a:gd name="connsiteX4" fmla="*/ 13025 w 9159571"/>
              <a:gd name="connsiteY4" fmla="*/ 0 h 5891300"/>
              <a:gd name="connsiteX5" fmla="*/ 9157025 w 9159571"/>
              <a:gd name="connsiteY5" fmla="*/ 8900 h 5891300"/>
              <a:gd name="connsiteX0" fmla="*/ 9157025 w 9157942"/>
              <a:gd name="connsiteY0" fmla="*/ 8900 h 5891300"/>
              <a:gd name="connsiteX1" fmla="*/ 9151200 w 9157942"/>
              <a:gd name="connsiteY1" fmla="*/ 5891300 h 5891300"/>
              <a:gd name="connsiteX2" fmla="*/ 4616575 w 9157942"/>
              <a:gd name="connsiteY2" fmla="*/ 5616850 h 5891300"/>
              <a:gd name="connsiteX3" fmla="*/ 0 w 9157942"/>
              <a:gd name="connsiteY3" fmla="*/ 5889600 h 5891300"/>
              <a:gd name="connsiteX4" fmla="*/ 13025 w 9157942"/>
              <a:gd name="connsiteY4" fmla="*/ 0 h 5891300"/>
              <a:gd name="connsiteX5" fmla="*/ 9157025 w 9157942"/>
              <a:gd name="connsiteY5" fmla="*/ 8900 h 5891300"/>
              <a:gd name="connsiteX0" fmla="*/ 9145114 w 9146031"/>
              <a:gd name="connsiteY0" fmla="*/ 8900 h 5891300"/>
              <a:gd name="connsiteX1" fmla="*/ 9139289 w 9146031"/>
              <a:gd name="connsiteY1" fmla="*/ 5891300 h 5891300"/>
              <a:gd name="connsiteX2" fmla="*/ 4604664 w 9146031"/>
              <a:gd name="connsiteY2" fmla="*/ 5616850 h 5891300"/>
              <a:gd name="connsiteX3" fmla="*/ 2489 w 9146031"/>
              <a:gd name="connsiteY3" fmla="*/ 5889600 h 5891300"/>
              <a:gd name="connsiteX4" fmla="*/ 1114 w 9146031"/>
              <a:gd name="connsiteY4" fmla="*/ 0 h 5891300"/>
              <a:gd name="connsiteX5" fmla="*/ 9145114 w 9146031"/>
              <a:gd name="connsiteY5" fmla="*/ 8900 h 5891300"/>
              <a:gd name="connsiteX0" fmla="*/ 9146226 w 9147143"/>
              <a:gd name="connsiteY0" fmla="*/ 8900 h 5891300"/>
              <a:gd name="connsiteX1" fmla="*/ 9140401 w 9147143"/>
              <a:gd name="connsiteY1" fmla="*/ 5891300 h 5891300"/>
              <a:gd name="connsiteX2" fmla="*/ 4605776 w 9147143"/>
              <a:gd name="connsiteY2" fmla="*/ 5616850 h 5891300"/>
              <a:gd name="connsiteX3" fmla="*/ 3601 w 9147143"/>
              <a:gd name="connsiteY3" fmla="*/ 5889600 h 5891300"/>
              <a:gd name="connsiteX4" fmla="*/ 2226 w 9147143"/>
              <a:gd name="connsiteY4" fmla="*/ 0 h 5891300"/>
              <a:gd name="connsiteX5" fmla="*/ 9146226 w 9147143"/>
              <a:gd name="connsiteY5" fmla="*/ 8900 h 5891300"/>
              <a:gd name="connsiteX0" fmla="*/ 9146226 w 9147143"/>
              <a:gd name="connsiteY0" fmla="*/ 8900 h 5891300"/>
              <a:gd name="connsiteX1" fmla="*/ 9140401 w 9147143"/>
              <a:gd name="connsiteY1" fmla="*/ 5891300 h 5891300"/>
              <a:gd name="connsiteX2" fmla="*/ 4605777 w 9147143"/>
              <a:gd name="connsiteY2" fmla="*/ 5587884 h 5891300"/>
              <a:gd name="connsiteX3" fmla="*/ 3601 w 9147143"/>
              <a:gd name="connsiteY3" fmla="*/ 5889600 h 5891300"/>
              <a:gd name="connsiteX4" fmla="*/ 2226 w 9147143"/>
              <a:gd name="connsiteY4" fmla="*/ 0 h 5891300"/>
              <a:gd name="connsiteX5" fmla="*/ 9146226 w 9147143"/>
              <a:gd name="connsiteY5" fmla="*/ 8900 h 5891300"/>
              <a:gd name="connsiteX0" fmla="*/ 9146226 w 9147143"/>
              <a:gd name="connsiteY0" fmla="*/ 8900 h 5891300"/>
              <a:gd name="connsiteX1" fmla="*/ 9140401 w 9147143"/>
              <a:gd name="connsiteY1" fmla="*/ 5891300 h 5891300"/>
              <a:gd name="connsiteX2" fmla="*/ 4605777 w 9147143"/>
              <a:gd name="connsiteY2" fmla="*/ 5587884 h 5891300"/>
              <a:gd name="connsiteX3" fmla="*/ 3601 w 9147143"/>
              <a:gd name="connsiteY3" fmla="*/ 5875117 h 5891300"/>
              <a:gd name="connsiteX4" fmla="*/ 2226 w 9147143"/>
              <a:gd name="connsiteY4" fmla="*/ 0 h 5891300"/>
              <a:gd name="connsiteX5" fmla="*/ 9146226 w 9147143"/>
              <a:gd name="connsiteY5" fmla="*/ 8900 h 5891300"/>
              <a:gd name="connsiteX0" fmla="*/ 9146226 w 9147143"/>
              <a:gd name="connsiteY0" fmla="*/ 8900 h 5891300"/>
              <a:gd name="connsiteX1" fmla="*/ 9140401 w 9147143"/>
              <a:gd name="connsiteY1" fmla="*/ 5891300 h 5891300"/>
              <a:gd name="connsiteX2" fmla="*/ 4605777 w 9147143"/>
              <a:gd name="connsiteY2" fmla="*/ 5587884 h 5891300"/>
              <a:gd name="connsiteX3" fmla="*/ 3601 w 9147143"/>
              <a:gd name="connsiteY3" fmla="*/ 5875117 h 5891300"/>
              <a:gd name="connsiteX4" fmla="*/ 2226 w 9147143"/>
              <a:gd name="connsiteY4" fmla="*/ 0 h 5891300"/>
              <a:gd name="connsiteX5" fmla="*/ 9146226 w 9147143"/>
              <a:gd name="connsiteY5" fmla="*/ 8900 h 5891300"/>
              <a:gd name="connsiteX0" fmla="*/ 9146226 w 9147143"/>
              <a:gd name="connsiteY0" fmla="*/ 8900 h 5891300"/>
              <a:gd name="connsiteX1" fmla="*/ 9140401 w 9147143"/>
              <a:gd name="connsiteY1" fmla="*/ 5891300 h 5891300"/>
              <a:gd name="connsiteX2" fmla="*/ 4562220 w 9147143"/>
              <a:gd name="connsiteY2" fmla="*/ 5587884 h 5891300"/>
              <a:gd name="connsiteX3" fmla="*/ 3601 w 9147143"/>
              <a:gd name="connsiteY3" fmla="*/ 5875117 h 5891300"/>
              <a:gd name="connsiteX4" fmla="*/ 2226 w 9147143"/>
              <a:gd name="connsiteY4" fmla="*/ 0 h 5891300"/>
              <a:gd name="connsiteX5" fmla="*/ 9146226 w 9147143"/>
              <a:gd name="connsiteY5" fmla="*/ 8900 h 5891300"/>
              <a:gd name="connsiteX0" fmla="*/ 9146226 w 9147143"/>
              <a:gd name="connsiteY0" fmla="*/ 8900 h 5875117"/>
              <a:gd name="connsiteX1" fmla="*/ 9140401 w 9147143"/>
              <a:gd name="connsiteY1" fmla="*/ 5862334 h 5875117"/>
              <a:gd name="connsiteX2" fmla="*/ 4562220 w 9147143"/>
              <a:gd name="connsiteY2" fmla="*/ 5587884 h 5875117"/>
              <a:gd name="connsiteX3" fmla="*/ 3601 w 9147143"/>
              <a:gd name="connsiteY3" fmla="*/ 5875117 h 5875117"/>
              <a:gd name="connsiteX4" fmla="*/ 2226 w 9147143"/>
              <a:gd name="connsiteY4" fmla="*/ 0 h 5875117"/>
              <a:gd name="connsiteX5" fmla="*/ 9146226 w 9147143"/>
              <a:gd name="connsiteY5" fmla="*/ 8900 h 5875117"/>
              <a:gd name="connsiteX0" fmla="*/ 9146226 w 9147143"/>
              <a:gd name="connsiteY0" fmla="*/ 8900 h 5875117"/>
              <a:gd name="connsiteX1" fmla="*/ 9140401 w 9147143"/>
              <a:gd name="connsiteY1" fmla="*/ 5862334 h 5875117"/>
              <a:gd name="connsiteX2" fmla="*/ 4562220 w 9147143"/>
              <a:gd name="connsiteY2" fmla="*/ 5587884 h 5875117"/>
              <a:gd name="connsiteX3" fmla="*/ 3601 w 9147143"/>
              <a:gd name="connsiteY3" fmla="*/ 5875117 h 5875117"/>
              <a:gd name="connsiteX4" fmla="*/ 2226 w 9147143"/>
              <a:gd name="connsiteY4" fmla="*/ 0 h 5875117"/>
              <a:gd name="connsiteX5" fmla="*/ 9146226 w 9147143"/>
              <a:gd name="connsiteY5" fmla="*/ 8900 h 5875117"/>
              <a:gd name="connsiteX0" fmla="*/ 9146226 w 9147143"/>
              <a:gd name="connsiteY0" fmla="*/ 8900 h 5875117"/>
              <a:gd name="connsiteX1" fmla="*/ 9140401 w 9147143"/>
              <a:gd name="connsiteY1" fmla="*/ 5862334 h 5875117"/>
              <a:gd name="connsiteX2" fmla="*/ 4562220 w 9147143"/>
              <a:gd name="connsiteY2" fmla="*/ 5587884 h 5875117"/>
              <a:gd name="connsiteX3" fmla="*/ 3601 w 9147143"/>
              <a:gd name="connsiteY3" fmla="*/ 5875117 h 5875117"/>
              <a:gd name="connsiteX4" fmla="*/ 2226 w 9147143"/>
              <a:gd name="connsiteY4" fmla="*/ 0 h 5875117"/>
              <a:gd name="connsiteX5" fmla="*/ 9146226 w 9147143"/>
              <a:gd name="connsiteY5" fmla="*/ 8900 h 5875117"/>
              <a:gd name="connsiteX0" fmla="*/ 9146226 w 9147143"/>
              <a:gd name="connsiteY0" fmla="*/ 8900 h 5875117"/>
              <a:gd name="connsiteX1" fmla="*/ 9140401 w 9147143"/>
              <a:gd name="connsiteY1" fmla="*/ 5862334 h 5875117"/>
              <a:gd name="connsiteX2" fmla="*/ 4569480 w 9147143"/>
              <a:gd name="connsiteY2" fmla="*/ 5573401 h 5875117"/>
              <a:gd name="connsiteX3" fmla="*/ 3601 w 9147143"/>
              <a:gd name="connsiteY3" fmla="*/ 5875117 h 5875117"/>
              <a:gd name="connsiteX4" fmla="*/ 2226 w 9147143"/>
              <a:gd name="connsiteY4" fmla="*/ 0 h 5875117"/>
              <a:gd name="connsiteX5" fmla="*/ 9146226 w 9147143"/>
              <a:gd name="connsiteY5" fmla="*/ 8900 h 5875117"/>
              <a:gd name="connsiteX0" fmla="*/ 9146226 w 9147143"/>
              <a:gd name="connsiteY0" fmla="*/ 8900 h 5863237"/>
              <a:gd name="connsiteX1" fmla="*/ 9140401 w 9147143"/>
              <a:gd name="connsiteY1" fmla="*/ 5862334 h 5863237"/>
              <a:gd name="connsiteX2" fmla="*/ 4569480 w 9147143"/>
              <a:gd name="connsiteY2" fmla="*/ 5573401 h 5863237"/>
              <a:gd name="connsiteX3" fmla="*/ 3601 w 9147143"/>
              <a:gd name="connsiteY3" fmla="*/ 5863237 h 5863237"/>
              <a:gd name="connsiteX4" fmla="*/ 2226 w 9147143"/>
              <a:gd name="connsiteY4" fmla="*/ 0 h 5863237"/>
              <a:gd name="connsiteX5" fmla="*/ 9146226 w 9147143"/>
              <a:gd name="connsiteY5" fmla="*/ 8900 h 5863237"/>
              <a:gd name="connsiteX0" fmla="*/ 9146226 w 9147143"/>
              <a:gd name="connsiteY0" fmla="*/ 8900 h 5863237"/>
              <a:gd name="connsiteX1" fmla="*/ 9140401 w 9147143"/>
              <a:gd name="connsiteY1" fmla="*/ 5862334 h 5863237"/>
              <a:gd name="connsiteX2" fmla="*/ 4569480 w 9147143"/>
              <a:gd name="connsiteY2" fmla="*/ 5573401 h 5863237"/>
              <a:gd name="connsiteX3" fmla="*/ 3601 w 9147143"/>
              <a:gd name="connsiteY3" fmla="*/ 5863237 h 5863237"/>
              <a:gd name="connsiteX4" fmla="*/ 2226 w 9147143"/>
              <a:gd name="connsiteY4" fmla="*/ 0 h 5863237"/>
              <a:gd name="connsiteX5" fmla="*/ 9146226 w 9147143"/>
              <a:gd name="connsiteY5" fmla="*/ 8900 h 5863237"/>
              <a:gd name="connsiteX0" fmla="*/ 9146226 w 9147143"/>
              <a:gd name="connsiteY0" fmla="*/ 8900 h 5863237"/>
              <a:gd name="connsiteX1" fmla="*/ 9140401 w 9147143"/>
              <a:gd name="connsiteY1" fmla="*/ 5862334 h 5863237"/>
              <a:gd name="connsiteX2" fmla="*/ 4574245 w 9147143"/>
              <a:gd name="connsiteY2" fmla="*/ 5590034 h 5863237"/>
              <a:gd name="connsiteX3" fmla="*/ 3601 w 9147143"/>
              <a:gd name="connsiteY3" fmla="*/ 5863237 h 5863237"/>
              <a:gd name="connsiteX4" fmla="*/ 2226 w 9147143"/>
              <a:gd name="connsiteY4" fmla="*/ 0 h 5863237"/>
              <a:gd name="connsiteX5" fmla="*/ 9146226 w 9147143"/>
              <a:gd name="connsiteY5" fmla="*/ 8900 h 5863237"/>
              <a:gd name="connsiteX0" fmla="*/ 9146226 w 9149790"/>
              <a:gd name="connsiteY0" fmla="*/ 8900 h 5863237"/>
              <a:gd name="connsiteX1" fmla="*/ 9147547 w 9149790"/>
              <a:gd name="connsiteY1" fmla="*/ 5862334 h 5863237"/>
              <a:gd name="connsiteX2" fmla="*/ 4574245 w 9149790"/>
              <a:gd name="connsiteY2" fmla="*/ 5590034 h 5863237"/>
              <a:gd name="connsiteX3" fmla="*/ 3601 w 9149790"/>
              <a:gd name="connsiteY3" fmla="*/ 5863237 h 5863237"/>
              <a:gd name="connsiteX4" fmla="*/ 2226 w 9149790"/>
              <a:gd name="connsiteY4" fmla="*/ 0 h 5863237"/>
              <a:gd name="connsiteX5" fmla="*/ 9146226 w 9149790"/>
              <a:gd name="connsiteY5" fmla="*/ 8900 h 5863237"/>
              <a:gd name="connsiteX0" fmla="*/ 9146226 w 9149790"/>
              <a:gd name="connsiteY0" fmla="*/ 8900 h 5863237"/>
              <a:gd name="connsiteX1" fmla="*/ 9147547 w 9149790"/>
              <a:gd name="connsiteY1" fmla="*/ 5862334 h 5863237"/>
              <a:gd name="connsiteX2" fmla="*/ 4574245 w 9149790"/>
              <a:gd name="connsiteY2" fmla="*/ 5590034 h 5863237"/>
              <a:gd name="connsiteX3" fmla="*/ 3601 w 9149790"/>
              <a:gd name="connsiteY3" fmla="*/ 5863237 h 5863237"/>
              <a:gd name="connsiteX4" fmla="*/ 2226 w 9149790"/>
              <a:gd name="connsiteY4" fmla="*/ 0 h 5863237"/>
              <a:gd name="connsiteX5" fmla="*/ 9146226 w 9149790"/>
              <a:gd name="connsiteY5" fmla="*/ 8900 h 5863237"/>
              <a:gd name="connsiteX0" fmla="*/ 9146226 w 9149790"/>
              <a:gd name="connsiteY0" fmla="*/ 8900 h 5863237"/>
              <a:gd name="connsiteX1" fmla="*/ 9147547 w 9149790"/>
              <a:gd name="connsiteY1" fmla="*/ 5862334 h 5863237"/>
              <a:gd name="connsiteX2" fmla="*/ 4574245 w 9149790"/>
              <a:gd name="connsiteY2" fmla="*/ 5590034 h 5863237"/>
              <a:gd name="connsiteX3" fmla="*/ 3601 w 9149790"/>
              <a:gd name="connsiteY3" fmla="*/ 5863237 h 5863237"/>
              <a:gd name="connsiteX4" fmla="*/ 2226 w 9149790"/>
              <a:gd name="connsiteY4" fmla="*/ 0 h 5863237"/>
              <a:gd name="connsiteX5" fmla="*/ 9146226 w 9149790"/>
              <a:gd name="connsiteY5" fmla="*/ 8900 h 5863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9790" h="5863237">
                <a:moveTo>
                  <a:pt x="9146226" y="8900"/>
                </a:moveTo>
                <a:cubicBezTo>
                  <a:pt x="9149084" y="865700"/>
                  <a:pt x="9151889" y="-20066"/>
                  <a:pt x="9147547" y="5862334"/>
                </a:cubicBezTo>
                <a:cubicBezTo>
                  <a:pt x="7425219" y="5617535"/>
                  <a:pt x="6098236" y="5589884"/>
                  <a:pt x="4574245" y="5590034"/>
                </a:cubicBezTo>
                <a:cubicBezTo>
                  <a:pt x="3050254" y="5590185"/>
                  <a:pt x="1863434" y="5684860"/>
                  <a:pt x="3601" y="5863237"/>
                </a:cubicBezTo>
                <a:cubicBezTo>
                  <a:pt x="743" y="-38363"/>
                  <a:pt x="-2116" y="1963200"/>
                  <a:pt x="2226" y="0"/>
                </a:cubicBezTo>
                <a:lnTo>
                  <a:pt x="9146226" y="8900"/>
                </a:lnTo>
                <a:close/>
              </a:path>
            </a:pathLst>
          </a:custGeom>
        </p:spPr>
        <p:txBody>
          <a:bodyPr/>
          <a:lstStyle>
            <a:lvl1pPr marL="0" indent="0" algn="ctr">
              <a:buNone/>
              <a:defRPr baseline="0">
                <a:solidFill>
                  <a:srgbClr val="535353"/>
                </a:solidFill>
              </a:defRPr>
            </a:lvl1pPr>
          </a:lstStyle>
          <a:p>
            <a:br>
              <a:rPr lang="de-DE" dirty="0"/>
            </a:br>
            <a:br>
              <a:rPr lang="de-DE" dirty="0"/>
            </a:br>
            <a:br>
              <a:rPr lang="de-DE" dirty="0"/>
            </a:br>
            <a:br>
              <a:rPr lang="de-DE" dirty="0"/>
            </a:br>
            <a:br>
              <a:rPr lang="de-DE" dirty="0"/>
            </a:br>
            <a:r>
              <a:rPr lang="de-DE" dirty="0"/>
              <a:t>Click </a:t>
            </a:r>
            <a:r>
              <a:rPr lang="de-DE" dirty="0" err="1"/>
              <a:t>to</a:t>
            </a:r>
            <a:r>
              <a:rPr lang="de-DE" dirty="0"/>
              <a:t> </a:t>
            </a:r>
            <a:r>
              <a:rPr lang="de-DE" dirty="0" err="1"/>
              <a:t>add</a:t>
            </a:r>
            <a:r>
              <a:rPr lang="de-DE" dirty="0"/>
              <a:t> </a:t>
            </a:r>
            <a:r>
              <a:rPr lang="de-DE" dirty="0" err="1"/>
              <a:t>picture</a:t>
            </a:r>
            <a:endParaRPr lang="de-DE" dirty="0"/>
          </a:p>
        </p:txBody>
      </p:sp>
      <p:sp>
        <p:nvSpPr>
          <p:cNvPr id="11" name="Bildplatzhalter 18"/>
          <p:cNvSpPr>
            <a:spLocks noGrp="1"/>
          </p:cNvSpPr>
          <p:nvPr>
            <p:ph type="pic" sz="quarter" idx="29" hasCustomPrompt="1"/>
          </p:nvPr>
        </p:nvSpPr>
        <p:spPr>
          <a:xfrm>
            <a:off x="7016750" y="5994401"/>
            <a:ext cx="1295398"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2" name="Bildplatzhalter 18"/>
          <p:cNvSpPr>
            <a:spLocks noGrp="1"/>
          </p:cNvSpPr>
          <p:nvPr>
            <p:ph type="pic" sz="quarter" idx="30" hasCustomPrompt="1"/>
          </p:nvPr>
        </p:nvSpPr>
        <p:spPr>
          <a:xfrm>
            <a:off x="5384800" y="5994401"/>
            <a:ext cx="1258887" cy="609110"/>
          </a:xfrm>
          <a:solidFill>
            <a:srgbClr val="FF33CC"/>
          </a:solidFill>
        </p:spPr>
        <p:txBody>
          <a:bodyPr>
            <a:normAutofit/>
          </a:bodyPr>
          <a:lstStyle>
            <a:lvl1pPr marL="0" indent="0" algn="ctr">
              <a:buNone/>
              <a:defRPr sz="1200" baseline="0">
                <a:solidFill>
                  <a:schemeClr val="bg1"/>
                </a:solidFill>
              </a:defRPr>
            </a:lvl1pPr>
          </a:lstStyle>
          <a:p>
            <a:r>
              <a:rPr lang="de-DE" dirty="0"/>
              <a:t>Click </a:t>
            </a:r>
            <a:r>
              <a:rPr lang="de-DE" dirty="0" err="1"/>
              <a:t>to</a:t>
            </a:r>
            <a:r>
              <a:rPr lang="de-DE" dirty="0"/>
              <a:t> </a:t>
            </a:r>
            <a:r>
              <a:rPr lang="de-DE" dirty="0" err="1"/>
              <a:t>add</a:t>
            </a:r>
            <a:r>
              <a:rPr lang="de-DE" dirty="0"/>
              <a:t> logo</a:t>
            </a:r>
          </a:p>
        </p:txBody>
      </p:sp>
      <p:sp>
        <p:nvSpPr>
          <p:cNvPr id="17" name="Textplatzhalter 20"/>
          <p:cNvSpPr>
            <a:spLocks noGrp="1"/>
          </p:cNvSpPr>
          <p:nvPr>
            <p:ph type="body" sz="quarter" idx="32" hasCustomPrompt="1"/>
          </p:nvPr>
        </p:nvSpPr>
        <p:spPr>
          <a:xfrm>
            <a:off x="735999" y="560494"/>
            <a:ext cx="7671401" cy="452601"/>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3200" b="1" spc="80" baseline="0">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de-DE" dirty="0"/>
              <a:t>Slide </a:t>
            </a:r>
            <a:r>
              <a:rPr lang="de-DE" dirty="0" err="1"/>
              <a:t>Heading</a:t>
            </a:r>
            <a:br>
              <a:rPr lang="de-DE" dirty="0"/>
            </a:br>
            <a:endParaRPr lang="de-DE" dirty="0"/>
          </a:p>
        </p:txBody>
      </p:sp>
      <p:sp>
        <p:nvSpPr>
          <p:cNvPr id="18" name="Textplatzhalter 22"/>
          <p:cNvSpPr>
            <a:spLocks noGrp="1"/>
          </p:cNvSpPr>
          <p:nvPr>
            <p:ph type="body" sz="quarter" idx="33" hasCustomPrompt="1"/>
          </p:nvPr>
        </p:nvSpPr>
        <p:spPr>
          <a:xfrm>
            <a:off x="735999" y="1021911"/>
            <a:ext cx="7671401" cy="526958"/>
          </a:xfrm>
        </p:spPr>
        <p:txBody>
          <a:bodyPr>
            <a:noAutofit/>
          </a:bodyPr>
          <a:lstStyle>
            <a:lvl1pPr marL="0" indent="0">
              <a:buNone/>
              <a:defRPr sz="3200" spc="70" baseline="0">
                <a:solidFill>
                  <a:schemeClr val="bg1"/>
                </a:solidFill>
              </a:defRPr>
            </a:lvl1pPr>
            <a:lvl2pPr>
              <a:defRPr>
                <a:solidFill>
                  <a:srgbClr val="36A9E1"/>
                </a:solidFill>
              </a:defRPr>
            </a:lvl2pPr>
            <a:lvl3pPr>
              <a:defRPr>
                <a:solidFill>
                  <a:srgbClr val="36A9E1"/>
                </a:solidFill>
              </a:defRPr>
            </a:lvl3pPr>
            <a:lvl4pPr>
              <a:defRPr>
                <a:solidFill>
                  <a:srgbClr val="36A9E1"/>
                </a:solidFill>
              </a:defRPr>
            </a:lvl4pPr>
            <a:lvl5pPr>
              <a:defRPr>
                <a:solidFill>
                  <a:srgbClr val="36A9E1"/>
                </a:solidFill>
              </a:defRPr>
            </a:lvl5pPr>
          </a:lstStyle>
          <a:p>
            <a:pPr lvl="0"/>
            <a:r>
              <a:rPr lang="de-DE" dirty="0"/>
              <a:t>Slide </a:t>
            </a:r>
            <a:r>
              <a:rPr lang="de-DE" dirty="0" err="1"/>
              <a:t>Subheading</a:t>
            </a:r>
            <a:endParaRPr lang="de-DE" dirty="0"/>
          </a:p>
        </p:txBody>
      </p:sp>
      <p:sp>
        <p:nvSpPr>
          <p:cNvPr id="19" name="Textplatzhalter 24"/>
          <p:cNvSpPr>
            <a:spLocks noGrp="1"/>
          </p:cNvSpPr>
          <p:nvPr>
            <p:ph type="body" sz="quarter" idx="19" hasCustomPrompt="1"/>
          </p:nvPr>
        </p:nvSpPr>
        <p:spPr>
          <a:xfrm>
            <a:off x="735999" y="240917"/>
            <a:ext cx="7671400" cy="275127"/>
          </a:xfrm>
        </p:spPr>
        <p:txBody>
          <a:bodyPr>
            <a:noAutofit/>
          </a:bodyPr>
          <a:lstStyle>
            <a:lvl1pPr marL="0" indent="0">
              <a:buNone/>
              <a:defRPr sz="1800">
                <a:solidFill>
                  <a:schemeClr val="bg1"/>
                </a:solidFill>
              </a:defRPr>
            </a:lvl1pPr>
          </a:lstStyle>
          <a:p>
            <a:pPr lvl="0"/>
            <a:r>
              <a:rPr lang="de-DE" dirty="0" err="1"/>
              <a:t>Overline</a:t>
            </a:r>
            <a:endParaRPr lang="de-DE" dirty="0"/>
          </a:p>
        </p:txBody>
      </p:sp>
      <p:sp>
        <p:nvSpPr>
          <p:cNvPr id="20" name="Slide Number Placeholder 5"/>
          <p:cNvSpPr>
            <a:spLocks noGrp="1"/>
          </p:cNvSpPr>
          <p:nvPr>
            <p:ph type="sldNum" sz="quarter" idx="12"/>
          </p:nvPr>
        </p:nvSpPr>
        <p:spPr>
          <a:xfrm>
            <a:off x="6426200" y="179047"/>
            <a:ext cx="2057400" cy="365125"/>
          </a:xfrm>
        </p:spPr>
        <p:txBody>
          <a:bodyPr/>
          <a:lstStyle>
            <a:lvl1pPr>
              <a:defRPr sz="1800"/>
            </a:lvl1pPr>
          </a:lstStyle>
          <a:p>
            <a:fld id="{190EBBCB-7115-4285-8105-BC97DB0CD32C}" type="slidenum">
              <a:rPr lang="de-DE" smtClean="0"/>
              <a:pPr/>
              <a:t>‹#›</a:t>
            </a:fld>
            <a:endParaRPr lang="de-DE" dirty="0"/>
          </a:p>
        </p:txBody>
      </p:sp>
    </p:spTree>
    <p:extLst>
      <p:ext uri="{BB962C8B-B14F-4D97-AF65-F5344CB8AC3E}">
        <p14:creationId xmlns:p14="http://schemas.microsoft.com/office/powerpoint/2010/main" val="324478994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contact">
    <p:spTree>
      <p:nvGrpSpPr>
        <p:cNvPr id="1" name=""/>
        <p:cNvGrpSpPr/>
        <p:nvPr/>
      </p:nvGrpSpPr>
      <p:grpSpPr>
        <a:xfrm>
          <a:off x="0" y="0"/>
          <a:ext cx="0" cy="0"/>
          <a:chOff x="0" y="0"/>
          <a:chExt cx="0" cy="0"/>
        </a:xfrm>
      </p:grpSpPr>
      <p:sp>
        <p:nvSpPr>
          <p:cNvPr id="28" name="Rechteck 27"/>
          <p:cNvSpPr/>
          <p:nvPr userDrawn="1"/>
        </p:nvSpPr>
        <p:spPr>
          <a:xfrm>
            <a:off x="0" y="4360424"/>
            <a:ext cx="9144000" cy="249757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a:solidFill>
                <a:srgbClr val="FF0000"/>
              </a:solidFill>
            </a:endParaRPr>
          </a:p>
        </p:txBody>
      </p:sp>
      <p:pic>
        <p:nvPicPr>
          <p:cNvPr id="29" name="Grafik 2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606800"/>
            <a:ext cx="9144000" cy="2260600"/>
          </a:xfrm>
          <a:prstGeom prst="rect">
            <a:avLst/>
          </a:prstGeom>
        </p:spPr>
      </p:pic>
      <p:pic>
        <p:nvPicPr>
          <p:cNvPr id="20" name="Grafik 1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591707" y="690563"/>
            <a:ext cx="1725206" cy="603627"/>
          </a:xfrm>
          <a:prstGeom prst="rect">
            <a:avLst/>
          </a:prstGeom>
        </p:spPr>
      </p:pic>
      <p:pic>
        <p:nvPicPr>
          <p:cNvPr id="10" name="Grafik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984999" y="1389934"/>
            <a:ext cx="1331913" cy="1814065"/>
          </a:xfrm>
          <a:prstGeom prst="rect">
            <a:avLst/>
          </a:prstGeom>
        </p:spPr>
      </p:pic>
      <p:sp>
        <p:nvSpPr>
          <p:cNvPr id="11" name="Textplatzhalter 20"/>
          <p:cNvSpPr>
            <a:spLocks noGrp="1"/>
          </p:cNvSpPr>
          <p:nvPr>
            <p:ph type="body" sz="quarter" idx="36" hasCustomPrompt="1"/>
          </p:nvPr>
        </p:nvSpPr>
        <p:spPr>
          <a:xfrm>
            <a:off x="6883400" y="3414415"/>
            <a:ext cx="1433513" cy="697210"/>
          </a:xfrm>
        </p:spPr>
        <p:txBody>
          <a:bodyPr>
            <a:noAutofit/>
          </a:bodyPr>
          <a:lstStyle>
            <a:lvl1pPr marL="0" indent="0">
              <a:lnSpc>
                <a:spcPct val="100000"/>
              </a:lnSpc>
              <a:buNone/>
              <a:defRPr sz="1800" b="0" spc="80" baseline="0">
                <a:solidFill>
                  <a:srgbClr val="535353"/>
                </a:solidFill>
              </a:defRPr>
            </a:lvl1pPr>
          </a:lstStyle>
          <a:p>
            <a:pPr lvl="0"/>
            <a:r>
              <a:rPr lang="de-DE" dirty="0"/>
              <a:t>Project </a:t>
            </a:r>
            <a:r>
              <a:rPr lang="de-DE" dirty="0" err="1"/>
              <a:t>Acronym</a:t>
            </a:r>
            <a:endParaRPr lang="de-DE" dirty="0"/>
          </a:p>
        </p:txBody>
      </p:sp>
      <p:sp>
        <p:nvSpPr>
          <p:cNvPr id="14" name="Bildplatzhalter 18"/>
          <p:cNvSpPr>
            <a:spLocks noGrp="1"/>
          </p:cNvSpPr>
          <p:nvPr>
            <p:ph type="pic" sz="quarter" idx="35" hasCustomPrompt="1"/>
          </p:nvPr>
        </p:nvSpPr>
        <p:spPr>
          <a:xfrm>
            <a:off x="846138" y="393145"/>
            <a:ext cx="1371600" cy="868680"/>
          </a:xfrm>
          <a:solidFill>
            <a:srgbClr val="FF33CC"/>
          </a:solidFill>
        </p:spPr>
        <p:txBody>
          <a:bodyPr rtlCol="0">
            <a:normAutofit/>
          </a:bodyPr>
          <a:lstStyle>
            <a:lvl1pPr marL="0" marR="0" indent="0" algn="ctr" defTabSz="914400" rtl="0" eaLnBrk="1" fontAlgn="base" latinLnBrk="0" hangingPunct="1">
              <a:lnSpc>
                <a:spcPct val="90000"/>
              </a:lnSpc>
              <a:spcBef>
                <a:spcPts val="1000"/>
              </a:spcBef>
              <a:spcAft>
                <a:spcPct val="0"/>
              </a:spcAft>
              <a:buClrTx/>
              <a:buSzTx/>
              <a:buFont typeface="Arial" charset="0"/>
              <a:buNone/>
              <a:tabLst/>
              <a:defRPr sz="900" baseline="0">
                <a:solidFill>
                  <a:schemeClr val="bg1"/>
                </a:solidFill>
              </a:defRPr>
            </a:lvl1pPr>
          </a:lstStyle>
          <a:p>
            <a:pPr marL="0" marR="0" lvl="0" indent="0" algn="ctr" defTabSz="914400" rtl="0" eaLnBrk="1" fontAlgn="base" latinLnBrk="0" hangingPunct="1">
              <a:lnSpc>
                <a:spcPct val="90000"/>
              </a:lnSpc>
              <a:spcBef>
                <a:spcPts val="1000"/>
              </a:spcBef>
              <a:spcAft>
                <a:spcPct val="0"/>
              </a:spcAft>
              <a:buClrTx/>
              <a:buSzTx/>
              <a:buFont typeface="Arial" charset="0"/>
              <a:buNone/>
              <a:tabLst/>
              <a:defRPr/>
            </a:pPr>
            <a:r>
              <a:rPr lang="en-US" noProof="0" dirty="0"/>
              <a:t>Click icon to add logo (e.g. project) – note: The Union emblem (EU flag) shall have at least the same size (height or width), as this logo.</a:t>
            </a:r>
            <a:endParaRPr lang="de-DE" noProof="0" dirty="0"/>
          </a:p>
        </p:txBody>
      </p:sp>
      <p:sp>
        <p:nvSpPr>
          <p:cNvPr id="15" name="Bildplatzhalter 18"/>
          <p:cNvSpPr>
            <a:spLocks noGrp="1"/>
          </p:cNvSpPr>
          <p:nvPr>
            <p:ph type="pic" sz="quarter" idx="34" hasCustomPrompt="1"/>
          </p:nvPr>
        </p:nvSpPr>
        <p:spPr>
          <a:xfrm>
            <a:off x="2301209" y="402542"/>
            <a:ext cx="1371600" cy="868680"/>
          </a:xfrm>
          <a:solidFill>
            <a:srgbClr val="FF33CC"/>
          </a:solidFill>
        </p:spPr>
        <p:txBody>
          <a:bodyPr rtlCol="0">
            <a:normAutofit/>
          </a:bodyPr>
          <a:lstStyle>
            <a:lvl1pPr marL="0" marR="0" indent="0" algn="ctr" defTabSz="914400" rtl="0" eaLnBrk="1" fontAlgn="base" latinLnBrk="0" hangingPunct="1">
              <a:lnSpc>
                <a:spcPct val="90000"/>
              </a:lnSpc>
              <a:spcBef>
                <a:spcPts val="1000"/>
              </a:spcBef>
              <a:spcAft>
                <a:spcPct val="0"/>
              </a:spcAft>
              <a:buClrTx/>
              <a:buSzTx/>
              <a:buFont typeface="Arial" charset="0"/>
              <a:buNone/>
              <a:tabLst/>
              <a:defRPr sz="900" baseline="0">
                <a:solidFill>
                  <a:schemeClr val="bg1"/>
                </a:solidFill>
              </a:defRPr>
            </a:lvl1pPr>
          </a:lstStyle>
          <a:p>
            <a:pPr marL="0" marR="0" lvl="0" indent="0" algn="ctr" defTabSz="914400" rtl="0" eaLnBrk="1" fontAlgn="base" latinLnBrk="0" hangingPunct="1">
              <a:lnSpc>
                <a:spcPct val="90000"/>
              </a:lnSpc>
              <a:spcBef>
                <a:spcPts val="1000"/>
              </a:spcBef>
              <a:spcAft>
                <a:spcPct val="0"/>
              </a:spcAft>
              <a:buClrTx/>
              <a:buSzTx/>
              <a:buFont typeface="Arial" charset="0"/>
              <a:buNone/>
              <a:tabLst/>
              <a:defRPr/>
            </a:pPr>
            <a:r>
              <a:rPr lang="en-US" noProof="0" dirty="0"/>
              <a:t>Click icon to add logo (e.g. project) – note: The Union emblem (EU flag) shall have at least the same size (height or width), as this logo.</a:t>
            </a:r>
            <a:endParaRPr lang="de-DE" noProof="0" dirty="0"/>
          </a:p>
        </p:txBody>
      </p:sp>
      <p:sp>
        <p:nvSpPr>
          <p:cNvPr id="12" name="Textplatzhalter 6"/>
          <p:cNvSpPr>
            <a:spLocks noGrp="1"/>
          </p:cNvSpPr>
          <p:nvPr>
            <p:ph type="body" sz="quarter" idx="33"/>
          </p:nvPr>
        </p:nvSpPr>
        <p:spPr>
          <a:xfrm>
            <a:off x="727074" y="1676880"/>
            <a:ext cx="4472999" cy="525632"/>
          </a:xfrm>
        </p:spPr>
        <p:txBody>
          <a:bodyPr/>
          <a:lstStyle>
            <a:lvl1pPr marL="0" indent="0">
              <a:buNone/>
              <a:defRPr b="1"/>
            </a:lvl1pPr>
          </a:lstStyle>
          <a:p>
            <a:endParaRPr lang="en-US" dirty="0"/>
          </a:p>
        </p:txBody>
      </p:sp>
      <p:sp>
        <p:nvSpPr>
          <p:cNvPr id="13" name="Textplatzhalter 5"/>
          <p:cNvSpPr>
            <a:spLocks noGrp="1"/>
          </p:cNvSpPr>
          <p:nvPr>
            <p:ph type="body" sz="quarter" idx="17"/>
          </p:nvPr>
        </p:nvSpPr>
        <p:spPr>
          <a:xfrm>
            <a:off x="735999" y="2429212"/>
            <a:ext cx="4464074" cy="2863226"/>
          </a:xfrm>
        </p:spPr>
        <p:txBody>
          <a:bodyPr>
            <a:normAutofit/>
          </a:bodyPr>
          <a:lstStyle>
            <a:lvl1pPr marL="0" indent="0">
              <a:lnSpc>
                <a:spcPct val="100000"/>
              </a:lnSpc>
              <a:spcBef>
                <a:spcPts val="0"/>
              </a:spcBef>
              <a:buNone/>
              <a:defRPr sz="2400"/>
            </a:lvl1pPr>
          </a:lstStyle>
          <a:p>
            <a:endParaRPr lang="en-US" dirty="0"/>
          </a:p>
        </p:txBody>
      </p:sp>
    </p:spTree>
    <p:extLst>
      <p:ext uri="{BB962C8B-B14F-4D97-AF65-F5344CB8AC3E}">
        <p14:creationId xmlns:p14="http://schemas.microsoft.com/office/powerpoint/2010/main" val="260695725"/>
      </p:ext>
    </p:extLst>
  </p:cSld>
  <p:clrMapOvr>
    <a:masterClrMapping/>
  </p:clrMapOvr>
  <p:extLst>
    <p:ext uri="{DCECCB84-F9BA-43D5-87BE-67443E8EF086}">
      <p15:sldGuideLst xmlns:p15="http://schemas.microsoft.com/office/powerpoint/2012/main">
        <p15:guide id="1" orient="horz" pos="459">
          <p15:clr>
            <a:srgbClr val="FBAE40"/>
          </p15:clr>
        </p15:guide>
        <p15:guide id="2" pos="521">
          <p15:clr>
            <a:srgbClr val="FBAE40"/>
          </p15:clr>
        </p15:guide>
        <p15:guide id="3" pos="5239">
          <p15:clr>
            <a:srgbClr val="FBAE40"/>
          </p15:clr>
        </p15:guide>
        <p15:guide id="4" pos="4400">
          <p15:clr>
            <a:srgbClr val="FBAE40"/>
          </p15:clr>
        </p15:guide>
        <p15:guide id="5" orient="horz" pos="82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EBBCB-7115-4285-8105-BC97DB0CD32C}" type="slidenum">
              <a:rPr lang="de-DE" smtClean="0"/>
              <a:pPr/>
              <a:t>‹#›</a:t>
            </a:fld>
            <a:endParaRPr lang="de-DE"/>
          </a:p>
        </p:txBody>
      </p:sp>
    </p:spTree>
    <p:extLst>
      <p:ext uri="{BB962C8B-B14F-4D97-AF65-F5344CB8AC3E}">
        <p14:creationId xmlns:p14="http://schemas.microsoft.com/office/powerpoint/2010/main" val="2861651394"/>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4" r:id="rId4"/>
    <p:sldLayoutId id="2147483665" r:id="rId5"/>
    <p:sldLayoutId id="2147483666" r:id="rId6"/>
    <p:sldLayoutId id="2147483689"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mma.borjesson@malmo.s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82678" y="1453859"/>
            <a:ext cx="7667621" cy="722313"/>
          </a:xfrm>
        </p:spPr>
        <p:txBody>
          <a:bodyPr>
            <a:normAutofit/>
          </a:bodyPr>
          <a:lstStyle/>
          <a:p>
            <a:r>
              <a:rPr lang="en-GB" sz="2800" dirty="0"/>
              <a:t>Action plan</a:t>
            </a:r>
          </a:p>
        </p:txBody>
      </p:sp>
      <p:graphicFrame>
        <p:nvGraphicFramePr>
          <p:cNvPr id="6" name="Tabel 5">
            <a:extLst>
              <a:ext uri="{FF2B5EF4-FFF2-40B4-BE49-F238E27FC236}">
                <a16:creationId xmlns:a16="http://schemas.microsoft.com/office/drawing/2014/main" id="{FA4DC711-AC38-43E7-8061-B66952B8E60A}"/>
              </a:ext>
            </a:extLst>
          </p:cNvPr>
          <p:cNvGraphicFramePr>
            <a:graphicFrameLocks noGrp="1"/>
          </p:cNvGraphicFramePr>
          <p:nvPr>
            <p:extLst>
              <p:ext uri="{D42A27DB-BD31-4B8C-83A1-F6EECF244321}">
                <p14:modId xmlns:p14="http://schemas.microsoft.com/office/powerpoint/2010/main" val="492002938"/>
              </p:ext>
            </p:extLst>
          </p:nvPr>
        </p:nvGraphicFramePr>
        <p:xfrm>
          <a:off x="1" y="2015271"/>
          <a:ext cx="9144000" cy="4457594"/>
        </p:xfrm>
        <a:graphic>
          <a:graphicData uri="http://schemas.openxmlformats.org/drawingml/2006/table">
            <a:tbl>
              <a:tblPr>
                <a:tableStyleId>{5C22544A-7EE6-4342-B048-85BDC9FD1C3A}</a:tableStyleId>
              </a:tblPr>
              <a:tblGrid>
                <a:gridCol w="2734912">
                  <a:extLst>
                    <a:ext uri="{9D8B030D-6E8A-4147-A177-3AD203B41FA5}">
                      <a16:colId xmlns:a16="http://schemas.microsoft.com/office/drawing/2014/main" val="121377855"/>
                    </a:ext>
                  </a:extLst>
                </a:gridCol>
                <a:gridCol w="6409088">
                  <a:extLst>
                    <a:ext uri="{9D8B030D-6E8A-4147-A177-3AD203B41FA5}">
                      <a16:colId xmlns:a16="http://schemas.microsoft.com/office/drawing/2014/main" val="4171396916"/>
                    </a:ext>
                  </a:extLst>
                </a:gridCol>
              </a:tblGrid>
              <a:tr h="380020">
                <a:tc>
                  <a:txBody>
                    <a:bodyPr/>
                    <a:lstStyle/>
                    <a:p>
                      <a:pPr algn="l" fontAlgn="b"/>
                      <a:r>
                        <a:rPr lang="en-GB" sz="1200" b="1" u="none" strike="noStrike" noProof="0">
                          <a:effectLst/>
                          <a:latin typeface="Arial" panose="020B0604020202020204" pitchFamily="34" charset="0"/>
                          <a:cs typeface="Arial" panose="020B0604020202020204" pitchFamily="34" charset="0"/>
                        </a:rPr>
                        <a:t>Product group</a:t>
                      </a:r>
                      <a:endParaRPr lang="en-GB" sz="1200" b="1"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r>
                        <a:rPr lang="en-GB" sz="1200" b="0" i="0" u="none" strike="noStrike" noProof="0">
                          <a:solidFill>
                            <a:srgbClr val="000000"/>
                          </a:solidFill>
                          <a:effectLst/>
                          <a:latin typeface="Arial" panose="020B0604020202020204" pitchFamily="34" charset="0"/>
                          <a:cs typeface="Arial" panose="020B0604020202020204" pitchFamily="34" charset="0"/>
                        </a:rPr>
                        <a:t>Waste manegment for City of Malmös work places and operations. </a:t>
                      </a: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431074871"/>
                  </a:ext>
                </a:extLst>
              </a:tr>
              <a:tr h="946685">
                <a:tc>
                  <a:txBody>
                    <a:bodyPr/>
                    <a:lstStyle/>
                    <a:p>
                      <a:pPr algn="l" fontAlgn="b"/>
                      <a:r>
                        <a:rPr lang="en-GB" sz="1200" u="none" strike="noStrike" noProof="0">
                          <a:effectLst/>
                          <a:latin typeface="Arial" panose="020B0604020202020204" pitchFamily="34" charset="0"/>
                          <a:cs typeface="Arial" panose="020B0604020202020204" pitchFamily="34" charset="0"/>
                        </a:rPr>
                        <a:t>Why this product?</a:t>
                      </a:r>
                      <a:endParaRPr lang="en-GB" sz="12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r>
                        <a:rPr lang="en-GB" sz="1200" b="0" i="0" u="none" strike="noStrike" noProof="0" dirty="0">
                          <a:solidFill>
                            <a:srgbClr val="000000"/>
                          </a:solidFill>
                          <a:effectLst/>
                          <a:latin typeface="Arial" panose="020B0604020202020204" pitchFamily="34" charset="0"/>
                          <a:cs typeface="Arial" panose="020B0604020202020204" pitchFamily="34" charset="0"/>
                        </a:rPr>
                        <a:t>There is a need for a centralized contract for waste management for the City of Malmö because today the departments have their own contract. This is not cost efficient and do not give the same possibilities for instance for measuring the waste or have sustainable and circular requirements.       </a:t>
                      </a:r>
                    </a:p>
                    <a:p>
                      <a:pPr algn="l" fontAlgn="b"/>
                      <a:r>
                        <a:rPr lang="en-GB" sz="1200" b="0" i="0" u="none" strike="noStrike" noProof="0" dirty="0">
                          <a:solidFill>
                            <a:srgbClr val="000000"/>
                          </a:solidFill>
                          <a:effectLst/>
                          <a:latin typeface="Arial" panose="020B0604020202020204" pitchFamily="34" charset="0"/>
                          <a:cs typeface="Arial" panose="020B0604020202020204" pitchFamily="34" charset="0"/>
                        </a:rPr>
                        <a:t> </a:t>
                      </a: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309355174"/>
                  </a:ext>
                </a:extLst>
              </a:tr>
              <a:tr h="383323">
                <a:tc>
                  <a:txBody>
                    <a:bodyPr/>
                    <a:lstStyle/>
                    <a:p>
                      <a:pPr algn="l" fontAlgn="b"/>
                      <a:r>
                        <a:rPr lang="en-US" sz="1200" u="none" strike="noStrike" dirty="0">
                          <a:effectLst/>
                          <a:latin typeface="Arial" panose="020B0604020202020204" pitchFamily="34" charset="0"/>
                          <a:cs typeface="Arial" panose="020B0604020202020204" pitchFamily="34" charset="0"/>
                        </a:rPr>
                        <a:t>Organizations opportunities</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r>
                        <a:rPr lang="en-GB" sz="1200" b="0" i="0" u="none" strike="noStrike" noProof="0" dirty="0">
                          <a:solidFill>
                            <a:srgbClr val="000000"/>
                          </a:solidFill>
                          <a:effectLst/>
                          <a:latin typeface="Arial" panose="020B0604020202020204" pitchFamily="34" charset="0"/>
                          <a:cs typeface="Arial" panose="020B0604020202020204" pitchFamily="34" charset="0"/>
                        </a:rPr>
                        <a:t>Possibilities of saving money and working with </a:t>
                      </a:r>
                      <a:r>
                        <a:rPr lang="en-GB" sz="1200" b="0" i="0" u="none" strike="noStrike" noProof="0" dirty="0" err="1">
                          <a:solidFill>
                            <a:srgbClr val="000000"/>
                          </a:solidFill>
                          <a:effectLst/>
                          <a:latin typeface="Arial" panose="020B0604020202020204" pitchFamily="34" charset="0"/>
                          <a:cs typeface="Arial" panose="020B0604020202020204" pitchFamily="34" charset="0"/>
                        </a:rPr>
                        <a:t>minimazing</a:t>
                      </a:r>
                      <a:r>
                        <a:rPr lang="en-GB" sz="1200" b="0" i="0" u="none" strike="noStrike" noProof="0" dirty="0">
                          <a:solidFill>
                            <a:srgbClr val="000000"/>
                          </a:solidFill>
                          <a:effectLst/>
                          <a:latin typeface="Arial" panose="020B0604020202020204" pitchFamily="34" charset="0"/>
                          <a:cs typeface="Arial" panose="020B0604020202020204" pitchFamily="34" charset="0"/>
                        </a:rPr>
                        <a:t> of waste in next step. </a:t>
                      </a: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346108423"/>
                  </a:ext>
                </a:extLst>
              </a:tr>
              <a:tr h="63825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dirty="0">
                          <a:effectLst/>
                          <a:latin typeface="Arial" panose="020B0604020202020204" pitchFamily="34" charset="0"/>
                          <a:cs typeface="Arial" panose="020B0604020202020204" pitchFamily="34" charset="0"/>
                        </a:rPr>
                        <a:t>Organizations challenges</a:t>
                      </a:r>
                      <a:endParaRPr lang="en-US" sz="1200" b="0" i="0" u="none" strike="noStrike" dirty="0">
                        <a:solidFill>
                          <a:srgbClr val="000000"/>
                        </a:solidFill>
                        <a:effectLst/>
                        <a:latin typeface="Arial" panose="020B0604020202020204" pitchFamily="34" charset="0"/>
                        <a:cs typeface="Arial" panose="020B0604020202020204" pitchFamily="34" charset="0"/>
                      </a:endParaRPr>
                    </a:p>
                    <a:p>
                      <a:pPr algn="l" fontAlgn="b"/>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r>
                        <a:rPr lang="en-GB" sz="1200" b="0" i="0" u="none" strike="noStrike" noProof="0" dirty="0" err="1">
                          <a:solidFill>
                            <a:srgbClr val="000000"/>
                          </a:solidFill>
                          <a:effectLst/>
                          <a:latin typeface="Arial" panose="020B0604020202020204" pitchFamily="34" charset="0"/>
                          <a:cs typeface="Arial" panose="020B0604020202020204" pitchFamily="34" charset="0"/>
                        </a:rPr>
                        <a:t>Behavorail</a:t>
                      </a:r>
                      <a:r>
                        <a:rPr lang="en-GB" sz="1200" b="0" i="0" u="none" strike="noStrike" noProof="0" dirty="0">
                          <a:solidFill>
                            <a:srgbClr val="000000"/>
                          </a:solidFill>
                          <a:effectLst/>
                          <a:latin typeface="Arial" panose="020B0604020202020204" pitchFamily="34" charset="0"/>
                          <a:cs typeface="Arial" panose="020B0604020202020204" pitchFamily="34" charset="0"/>
                        </a:rPr>
                        <a:t> change - to get all </a:t>
                      </a:r>
                      <a:r>
                        <a:rPr lang="en-GB" sz="1200" b="0" i="0" u="none" strike="noStrike" noProof="0" dirty="0" err="1">
                          <a:solidFill>
                            <a:srgbClr val="000000"/>
                          </a:solidFill>
                          <a:effectLst/>
                          <a:latin typeface="Arial" panose="020B0604020202020204" pitchFamily="34" charset="0"/>
                          <a:cs typeface="Arial" panose="020B0604020202020204" pitchFamily="34" charset="0"/>
                        </a:rPr>
                        <a:t>employyes</a:t>
                      </a:r>
                      <a:r>
                        <a:rPr lang="en-GB" sz="1200" b="0" i="0" u="none" strike="noStrike" noProof="0" dirty="0">
                          <a:solidFill>
                            <a:srgbClr val="000000"/>
                          </a:solidFill>
                          <a:effectLst/>
                          <a:latin typeface="Arial" panose="020B0604020202020204" pitchFamily="34" charset="0"/>
                          <a:cs typeface="Arial" panose="020B0604020202020204" pitchFamily="34" charset="0"/>
                        </a:rPr>
                        <a:t> to sort their waste. To make sure that all </a:t>
                      </a:r>
                      <a:r>
                        <a:rPr lang="en-GB" sz="1200" b="0" i="0" u="none" strike="noStrike" noProof="0" dirty="0" err="1">
                          <a:solidFill>
                            <a:srgbClr val="000000"/>
                          </a:solidFill>
                          <a:effectLst/>
                          <a:latin typeface="Arial" panose="020B0604020202020204" pitchFamily="34" charset="0"/>
                          <a:cs typeface="Arial" panose="020B0604020202020204" pitchFamily="34" charset="0"/>
                        </a:rPr>
                        <a:t>worksplaces</a:t>
                      </a:r>
                      <a:r>
                        <a:rPr lang="en-GB" sz="1200" b="0" i="0" u="none" strike="noStrike" noProof="0" dirty="0">
                          <a:solidFill>
                            <a:srgbClr val="000000"/>
                          </a:solidFill>
                          <a:effectLst/>
                          <a:latin typeface="Arial" panose="020B0604020202020204" pitchFamily="34" charset="0"/>
                          <a:cs typeface="Arial" panose="020B0604020202020204" pitchFamily="34" charset="0"/>
                        </a:rPr>
                        <a:t> and operations uses the new contact. Next step is to work with </a:t>
                      </a:r>
                      <a:r>
                        <a:rPr lang="en-GB" sz="1200" b="0" i="0" u="none" strike="noStrike" noProof="0" dirty="0" err="1">
                          <a:solidFill>
                            <a:srgbClr val="000000"/>
                          </a:solidFill>
                          <a:effectLst/>
                          <a:latin typeface="Arial" panose="020B0604020202020204" pitchFamily="34" charset="0"/>
                          <a:cs typeface="Arial" panose="020B0604020202020204" pitchFamily="34" charset="0"/>
                        </a:rPr>
                        <a:t>minimazing</a:t>
                      </a:r>
                      <a:r>
                        <a:rPr lang="en-GB" sz="1200" b="0" i="0" u="none" strike="noStrike" noProof="0" dirty="0">
                          <a:solidFill>
                            <a:srgbClr val="000000"/>
                          </a:solidFill>
                          <a:effectLst/>
                          <a:latin typeface="Arial" panose="020B0604020202020204" pitchFamily="34" charset="0"/>
                          <a:cs typeface="Arial" panose="020B0604020202020204" pitchFamily="34" charset="0"/>
                        </a:rPr>
                        <a:t> waste. </a:t>
                      </a: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265807974"/>
                  </a:ext>
                </a:extLst>
              </a:tr>
              <a:tr h="429133">
                <a:tc>
                  <a:txBody>
                    <a:bodyPr/>
                    <a:lstStyle/>
                    <a:p>
                      <a:pPr algn="l" fontAlgn="b"/>
                      <a:r>
                        <a:rPr lang="en-US" sz="1200" u="none" strike="noStrike" dirty="0">
                          <a:effectLst/>
                          <a:latin typeface="Arial" panose="020B0604020202020204" pitchFamily="34" charset="0"/>
                          <a:cs typeface="Arial" panose="020B0604020202020204" pitchFamily="34" charset="0"/>
                        </a:rPr>
                        <a:t>Market opportunities</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r>
                        <a:rPr lang="en-GB" sz="1200" b="0" i="0" u="none" strike="noStrike" noProof="0">
                          <a:solidFill>
                            <a:srgbClr val="000000"/>
                          </a:solidFill>
                          <a:effectLst/>
                          <a:latin typeface="Arial" panose="020B0604020202020204" pitchFamily="34" charset="0"/>
                          <a:cs typeface="Arial" panose="020B0604020202020204" pitchFamily="34" charset="0"/>
                        </a:rPr>
                        <a:t>About seven companies in this fields exists </a:t>
                      </a:r>
                    </a:p>
                    <a:p>
                      <a:pPr algn="l" fontAlgn="b"/>
                      <a:endParaRPr lang="en-GB" sz="12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38523287"/>
                  </a:ext>
                </a:extLst>
              </a:tr>
              <a:tr h="32372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dirty="0">
                          <a:effectLst/>
                          <a:latin typeface="Arial" panose="020B0604020202020204" pitchFamily="34" charset="0"/>
                          <a:cs typeface="Arial" panose="020B0604020202020204" pitchFamily="34" charset="0"/>
                        </a:rPr>
                        <a:t>Market challenges</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r>
                        <a:rPr lang="en-GB" sz="1200" b="0" i="0" u="none" strike="noStrike" noProof="0">
                          <a:solidFill>
                            <a:srgbClr val="000000"/>
                          </a:solidFill>
                          <a:effectLst/>
                          <a:latin typeface="Arial" panose="020B0604020202020204" pitchFamily="34" charset="0"/>
                          <a:cs typeface="Arial" panose="020B0604020202020204" pitchFamily="34" charset="0"/>
                        </a:rPr>
                        <a:t>What kind of fuel the use, if the messure the waste, potential for innovation  </a:t>
                      </a: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928740888"/>
                  </a:ext>
                </a:extLst>
              </a:tr>
              <a:tr h="229108">
                <a:tc rowSpan="5">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rial" panose="020B0604020202020204" pitchFamily="34" charset="0"/>
                          <a:cs typeface="Arial" panose="020B0604020202020204" pitchFamily="34" charset="0"/>
                        </a:rPr>
                        <a:t>First steps</a:t>
                      </a: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r>
                        <a:rPr lang="en-GB" sz="1200" b="0" i="0" u="none" strike="noStrike" noProof="0">
                          <a:solidFill>
                            <a:srgbClr val="000000"/>
                          </a:solidFill>
                          <a:effectLst/>
                          <a:latin typeface="Arial" panose="020B0604020202020204" pitchFamily="34" charset="0"/>
                          <a:cs typeface="Arial" panose="020B0604020202020204" pitchFamily="34" charset="0"/>
                        </a:rPr>
                        <a:t>Form a reference group with internal stakeholders </a:t>
                      </a: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18843006"/>
                  </a:ext>
                </a:extLst>
              </a:tr>
              <a:tr h="229108">
                <a:tc v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r>
                        <a:rPr lang="en-GB" sz="1200" b="0" i="0" u="none" strike="noStrike" noProof="0" dirty="0">
                          <a:solidFill>
                            <a:srgbClr val="000000"/>
                          </a:solidFill>
                          <a:effectLst/>
                          <a:latin typeface="Arial" panose="020B0604020202020204" pitchFamily="34" charset="0"/>
                          <a:cs typeface="Arial" panose="020B0604020202020204" pitchFamily="34" charset="0"/>
                        </a:rPr>
                        <a:t>Meet the companies to learn about their business model </a:t>
                      </a: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750159327"/>
                  </a:ext>
                </a:extLst>
              </a:tr>
              <a:tr h="229108">
                <a:tc v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endParaRPr lang="en-GB" sz="12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95468955"/>
                  </a:ext>
                </a:extLst>
              </a:tr>
              <a:tr h="220013">
                <a:tc v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endParaRPr lang="en-GB" sz="1200" b="0" i="0" u="none" strike="noStrike" noProof="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444970437"/>
                  </a:ext>
                </a:extLst>
              </a:tr>
              <a:tr h="220013">
                <a:tc vMerge="1">
                  <a:txBody>
                    <a:bodyPr/>
                    <a:lstStyle/>
                    <a:p>
                      <a:endParaRPr lang="da-DK"/>
                    </a:p>
                  </a:txBody>
                  <a:tcPr>
                    <a:lnT w="12700" cmpd="sng">
                      <a:noFill/>
                    </a:lnT>
                  </a:tcPr>
                </a:tc>
                <a:tc>
                  <a:txBody>
                    <a:bodyPr/>
                    <a:lstStyle/>
                    <a:p>
                      <a:pPr algn="l" fontAlgn="b"/>
                      <a:r>
                        <a:rPr lang="en-GB" sz="1200" b="0" i="0" u="none" strike="noStrike" noProof="0">
                          <a:solidFill>
                            <a:srgbClr val="000000"/>
                          </a:solidFill>
                          <a:effectLst/>
                          <a:latin typeface="Arial" panose="020B0604020202020204" pitchFamily="34" charset="0"/>
                          <a:cs typeface="Arial" panose="020B0604020202020204" pitchFamily="34" charset="0"/>
                        </a:rPr>
                        <a:t>  </a:t>
                      </a:r>
                    </a:p>
                  </a:txBody>
                  <a:tcPr marL="9525" marR="9525" marT="9525" marB="0">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020260706"/>
                  </a:ext>
                </a:extLst>
              </a:tr>
              <a:tr h="22910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err="1">
                          <a:solidFill>
                            <a:srgbClr val="000000"/>
                          </a:solidFill>
                          <a:effectLst/>
                          <a:latin typeface="Arial" panose="020B0604020202020204" pitchFamily="34" charset="0"/>
                          <a:cs typeface="Arial" panose="020B0604020202020204" pitchFamily="34" charset="0"/>
                        </a:rPr>
                        <a:t>Timeplan</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b"/>
                      <a:r>
                        <a:rPr lang="en-GB" sz="1200" b="0" i="0" u="none" strike="noStrike" noProof="0" dirty="0">
                          <a:solidFill>
                            <a:srgbClr val="000000"/>
                          </a:solidFill>
                          <a:effectLst/>
                          <a:latin typeface="Arial" panose="020B0604020202020204" pitchFamily="34" charset="0"/>
                          <a:cs typeface="Arial" panose="020B0604020202020204" pitchFamily="34" charset="0"/>
                        </a:rPr>
                        <a:t>Feb 2020 – continuing 2021</a:t>
                      </a:r>
                    </a:p>
                  </a:txBody>
                  <a:tcPr marL="9525" marR="9525" marT="9525"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981944928"/>
                  </a:ext>
                </a:extLst>
              </a:tr>
            </a:tbl>
          </a:graphicData>
        </a:graphic>
      </p:graphicFrame>
      <p:sp>
        <p:nvSpPr>
          <p:cNvPr id="3" name="Tekstfelt 2">
            <a:extLst>
              <a:ext uri="{FF2B5EF4-FFF2-40B4-BE49-F238E27FC236}">
                <a16:creationId xmlns:a16="http://schemas.microsoft.com/office/drawing/2014/main" id="{E5467308-0D92-4043-BE06-4214CBAEA74F}"/>
              </a:ext>
            </a:extLst>
          </p:cNvPr>
          <p:cNvSpPr txBox="1"/>
          <p:nvPr/>
        </p:nvSpPr>
        <p:spPr>
          <a:xfrm>
            <a:off x="5155532" y="6520275"/>
            <a:ext cx="8629094" cy="276999"/>
          </a:xfrm>
          <a:prstGeom prst="rect">
            <a:avLst/>
          </a:prstGeom>
          <a:noFill/>
        </p:spPr>
        <p:txBody>
          <a:bodyPr wrap="square" rtlCol="0">
            <a:spAutoFit/>
          </a:bodyPr>
          <a:lstStyle/>
          <a:p>
            <a:r>
              <a:rPr lang="da-DK" sz="1200" i="1" dirty="0"/>
              <a:t>Contact: City of Malmö  </a:t>
            </a:r>
            <a:r>
              <a:rPr lang="da-DK" sz="1200" i="1" dirty="0">
                <a:hlinkClick r:id="rId3"/>
              </a:rPr>
              <a:t>emma.borjesson@malmo.se</a:t>
            </a:r>
            <a:r>
              <a:rPr lang="da-DK" sz="1200" i="1" dirty="0"/>
              <a:t>  </a:t>
            </a:r>
          </a:p>
        </p:txBody>
      </p:sp>
      <p:pic>
        <p:nvPicPr>
          <p:cNvPr id="7" name="Billede 6" descr="cid:image001.png@01D32BAA.E78C90A0">
            <a:extLst>
              <a:ext uri="{FF2B5EF4-FFF2-40B4-BE49-F238E27FC236}">
                <a16:creationId xmlns:a16="http://schemas.microsoft.com/office/drawing/2014/main" id="{BC617E41-DCBE-4775-900A-1C6B2B3A11C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7130" y="385134"/>
            <a:ext cx="2703319" cy="1115169"/>
          </a:xfrm>
          <a:prstGeom prst="rect">
            <a:avLst/>
          </a:prstGeom>
          <a:noFill/>
          <a:ln>
            <a:noFill/>
          </a:ln>
        </p:spPr>
      </p:pic>
    </p:spTree>
    <p:extLst>
      <p:ext uri="{BB962C8B-B14F-4D97-AF65-F5344CB8AC3E}">
        <p14:creationId xmlns:p14="http://schemas.microsoft.com/office/powerpoint/2010/main" val="23852561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6C9CA4F3FF1BC40BEE67ADDF4883175" ma:contentTypeVersion="" ma:contentTypeDescription="Create a new document." ma:contentTypeScope="" ma:versionID="a027b1dc9f43638c5db8ce3e9bf1da1d">
  <xsd:schema xmlns:xsd="http://www.w3.org/2001/XMLSchema" xmlns:xs="http://www.w3.org/2001/XMLSchema" xmlns:p="http://schemas.microsoft.com/office/2006/metadata/properties" targetNamespace="http://schemas.microsoft.com/office/2006/metadata/properties" ma:root="true" ma:fieldsID="b2384c6cc0088fcedbaf6edaf557def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75FEAF-50EA-4DE2-A778-AF5C7F49C7AD}">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44A5DC8-3A94-4D19-A063-9E5F3FF518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A4038D0B-AB12-44A3-990F-8B304855710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143</TotalTime>
  <Words>187</Words>
  <Application>Microsoft Office PowerPoint</Application>
  <PresentationFormat>Bildspel på skärmen (4:3)</PresentationFormat>
  <Paragraphs>22</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 Theme</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H2F_TSC</dc:creator>
  <cp:lastModifiedBy>Emma Börjesson</cp:lastModifiedBy>
  <cp:revision>98</cp:revision>
  <dcterms:created xsi:type="dcterms:W3CDTF">2016-02-26T07:25:46Z</dcterms:created>
  <dcterms:modified xsi:type="dcterms:W3CDTF">2020-11-27T10:17:22Z</dcterms:modified>
</cp:coreProperties>
</file>