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676" r:id="rId2"/>
    <p:sldId id="406" r:id="rId3"/>
    <p:sldId id="413" r:id="rId4"/>
    <p:sldId id="466" r:id="rId5"/>
    <p:sldId id="410" r:id="rId6"/>
    <p:sldId id="680" r:id="rId7"/>
    <p:sldId id="659" r:id="rId8"/>
    <p:sldId id="664" r:id="rId9"/>
    <p:sldId id="679" r:id="rId10"/>
    <p:sldId id="662" r:id="rId11"/>
    <p:sldId id="396" r:id="rId12"/>
    <p:sldId id="666" r:id="rId13"/>
    <p:sldId id="667" r:id="rId14"/>
    <p:sldId id="671" r:id="rId15"/>
    <p:sldId id="404" r:id="rId16"/>
    <p:sldId id="669" r:id="rId17"/>
    <p:sldId id="672" r:id="rId18"/>
    <p:sldId id="399" r:id="rId19"/>
    <p:sldId id="401" r:id="rId20"/>
    <p:sldId id="402" r:id="rId21"/>
    <p:sldId id="673" r:id="rId22"/>
    <p:sldId id="674" r:id="rId23"/>
    <p:sldId id="675" r:id="rId24"/>
    <p:sldId id="668" r:id="rId25"/>
    <p:sldId id="373" r:id="rId26"/>
  </p:sldIdLst>
  <p:sldSz cx="9144000" cy="5143500" type="screen16x9"/>
  <p:notesSz cx="6858000" cy="9144000"/>
  <p:defaultTextStyle>
    <a:defPPr>
      <a:defRPr lang="fi-FI"/>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775"/>
    <a:srgbClr val="6BA1A9"/>
    <a:srgbClr val="E84F2D"/>
    <a:srgbClr val="0672AE"/>
    <a:srgbClr val="595361"/>
    <a:srgbClr val="A09AA8"/>
    <a:srgbClr val="95BCC1"/>
    <a:srgbClr val="F6B7A8"/>
    <a:srgbClr val="C0DCFF"/>
    <a:srgbClr val="A09A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DE6871-CCC8-4967-B649-50F5154809BC}" v="261" dt="2021-09-16T09:14:12.0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82374" autoAdjust="0"/>
  </p:normalViewPr>
  <p:slideViewPr>
    <p:cSldViewPr>
      <p:cViewPr>
        <p:scale>
          <a:sx n="110" d="100"/>
          <a:sy n="110" d="100"/>
        </p:scale>
        <p:origin x="1962" y="252"/>
      </p:cViewPr>
      <p:guideLst>
        <p:guide orient="horz" pos="1620"/>
        <p:guide pos="2880"/>
      </p:guideLst>
    </p:cSldViewPr>
  </p:slideViewPr>
  <p:outlineViewPr>
    <p:cViewPr>
      <p:scale>
        <a:sx n="33" d="100"/>
        <a:sy n="33" d="100"/>
      </p:scale>
      <p:origin x="0" y="-1128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a Kotoviča" userId="bb4bec956b9026be" providerId="LiveId" clId="{76DE6871-CCC8-4967-B649-50F5154809BC}"/>
    <pc:docChg chg="undo redo custSel addSld delSld modSld sldOrd delMainMaster modMainMaster">
      <pc:chgData name="Nika Kotoviča" userId="bb4bec956b9026be" providerId="LiveId" clId="{76DE6871-CCC8-4967-B649-50F5154809BC}" dt="2021-09-16T09:18:41.584" v="3385" actId="207"/>
      <pc:docMkLst>
        <pc:docMk/>
      </pc:docMkLst>
      <pc:sldChg chg="modSp del mod ord setBg modShow modNotesTx">
        <pc:chgData name="Nika Kotoviča" userId="bb4bec956b9026be" providerId="LiveId" clId="{76DE6871-CCC8-4967-B649-50F5154809BC}" dt="2021-09-16T09:09:40.332" v="3360" actId="47"/>
        <pc:sldMkLst>
          <pc:docMk/>
          <pc:sldMk cId="1908180395" sldId="330"/>
        </pc:sldMkLst>
        <pc:spChg chg="mod">
          <ac:chgData name="Nika Kotoviča" userId="bb4bec956b9026be" providerId="LiveId" clId="{76DE6871-CCC8-4967-B649-50F5154809BC}" dt="2021-09-15T11:45:11.181" v="815" actId="255"/>
          <ac:spMkLst>
            <pc:docMk/>
            <pc:sldMk cId="1908180395" sldId="330"/>
            <ac:spMk id="2" creationId="{00000000-0000-0000-0000-000000000000}"/>
          </ac:spMkLst>
        </pc:spChg>
      </pc:sldChg>
      <pc:sldChg chg="modSp del mod ord modNotesTx">
        <pc:chgData name="Nika Kotoviča" userId="bb4bec956b9026be" providerId="LiveId" clId="{76DE6871-CCC8-4967-B649-50F5154809BC}" dt="2021-09-15T17:27:02.497" v="1222" actId="2696"/>
        <pc:sldMkLst>
          <pc:docMk/>
          <pc:sldMk cId="693634249" sldId="333"/>
        </pc:sldMkLst>
        <pc:spChg chg="mod">
          <ac:chgData name="Nika Kotoviča" userId="bb4bec956b9026be" providerId="LiveId" clId="{76DE6871-CCC8-4967-B649-50F5154809BC}" dt="2021-09-15T10:36:01.465" v="510" actId="14100"/>
          <ac:spMkLst>
            <pc:docMk/>
            <pc:sldMk cId="693634249" sldId="333"/>
            <ac:spMk id="2" creationId="{00000000-0000-0000-0000-000000000000}"/>
          </ac:spMkLst>
        </pc:spChg>
      </pc:sldChg>
      <pc:sldChg chg="modSp del mod ord setBg">
        <pc:chgData name="Nika Kotoviča" userId="bb4bec956b9026be" providerId="LiveId" clId="{76DE6871-CCC8-4967-B649-50F5154809BC}" dt="2021-09-16T09:09:36.504" v="3356" actId="47"/>
        <pc:sldMkLst>
          <pc:docMk/>
          <pc:sldMk cId="1408300346" sldId="357"/>
        </pc:sldMkLst>
        <pc:spChg chg="mod">
          <ac:chgData name="Nika Kotoviča" userId="bb4bec956b9026be" providerId="LiveId" clId="{76DE6871-CCC8-4967-B649-50F5154809BC}" dt="2021-09-15T09:43:29.530" v="253" actId="20577"/>
          <ac:spMkLst>
            <pc:docMk/>
            <pc:sldMk cId="1408300346" sldId="357"/>
            <ac:spMk id="3" creationId="{00000000-0000-0000-0000-000000000000}"/>
          </ac:spMkLst>
        </pc:spChg>
        <pc:picChg chg="mod">
          <ac:chgData name="Nika Kotoviča" userId="bb4bec956b9026be" providerId="LiveId" clId="{76DE6871-CCC8-4967-B649-50F5154809BC}" dt="2021-09-15T09:42:47.401" v="248" actId="1076"/>
          <ac:picMkLst>
            <pc:docMk/>
            <pc:sldMk cId="1408300346" sldId="357"/>
            <ac:picMk id="5" creationId="{C34EEB27-9A39-4338-8A14-4EE2A9722BF7}"/>
          </ac:picMkLst>
        </pc:picChg>
      </pc:sldChg>
      <pc:sldChg chg="modSp del mod ord modShow">
        <pc:chgData name="Nika Kotoviča" userId="bb4bec956b9026be" providerId="LiveId" clId="{76DE6871-CCC8-4967-B649-50F5154809BC}" dt="2021-09-16T09:09:38.984" v="3358" actId="47"/>
        <pc:sldMkLst>
          <pc:docMk/>
          <pc:sldMk cId="1017878769" sldId="372"/>
        </pc:sldMkLst>
        <pc:spChg chg="mod">
          <ac:chgData name="Nika Kotoviča" userId="bb4bec956b9026be" providerId="LiveId" clId="{76DE6871-CCC8-4967-B649-50F5154809BC}" dt="2021-09-16T08:24:48.014" v="3254" actId="1076"/>
          <ac:spMkLst>
            <pc:docMk/>
            <pc:sldMk cId="1017878769" sldId="372"/>
            <ac:spMk id="7" creationId="{B1F8BB96-674A-40AD-9884-AB1D8CFC5712}"/>
          </ac:spMkLst>
        </pc:spChg>
      </pc:sldChg>
      <pc:sldChg chg="addSp delSp modSp mod">
        <pc:chgData name="Nika Kotoviča" userId="bb4bec956b9026be" providerId="LiveId" clId="{76DE6871-CCC8-4967-B649-50F5154809BC}" dt="2021-09-16T08:27:21.566" v="3277" actId="1076"/>
        <pc:sldMkLst>
          <pc:docMk/>
          <pc:sldMk cId="2189846773" sldId="373"/>
        </pc:sldMkLst>
        <pc:spChg chg="mod">
          <ac:chgData name="Nika Kotoviča" userId="bb4bec956b9026be" providerId="LiveId" clId="{76DE6871-CCC8-4967-B649-50F5154809BC}" dt="2021-09-16T08:23:36.101" v="3245" actId="1076"/>
          <ac:spMkLst>
            <pc:docMk/>
            <pc:sldMk cId="2189846773" sldId="373"/>
            <ac:spMk id="9" creationId="{00000000-0000-0000-0000-000000000000}"/>
          </ac:spMkLst>
        </pc:spChg>
        <pc:spChg chg="mod">
          <ac:chgData name="Nika Kotoviča" userId="bb4bec956b9026be" providerId="LiveId" clId="{76DE6871-CCC8-4967-B649-50F5154809BC}" dt="2021-09-16T08:24:06.273" v="3253" actId="20577"/>
          <ac:spMkLst>
            <pc:docMk/>
            <pc:sldMk cId="2189846773" sldId="373"/>
            <ac:spMk id="14" creationId="{00000000-0000-0000-0000-000000000000}"/>
          </ac:spMkLst>
        </pc:spChg>
        <pc:spChg chg="mod">
          <ac:chgData name="Nika Kotoviča" userId="bb4bec956b9026be" providerId="LiveId" clId="{76DE6871-CCC8-4967-B649-50F5154809BC}" dt="2021-09-16T08:23:50.502" v="3247" actId="14100"/>
          <ac:spMkLst>
            <pc:docMk/>
            <pc:sldMk cId="2189846773" sldId="373"/>
            <ac:spMk id="15" creationId="{00000000-0000-0000-0000-000000000000}"/>
          </ac:spMkLst>
        </pc:spChg>
        <pc:spChg chg="mod">
          <ac:chgData name="Nika Kotoviča" userId="bb4bec956b9026be" providerId="LiveId" clId="{76DE6871-CCC8-4967-B649-50F5154809BC}" dt="2021-09-16T08:22:58.986" v="3238" actId="1076"/>
          <ac:spMkLst>
            <pc:docMk/>
            <pc:sldMk cId="2189846773" sldId="373"/>
            <ac:spMk id="16" creationId="{00000000-0000-0000-0000-000000000000}"/>
          </ac:spMkLst>
        </pc:spChg>
        <pc:spChg chg="add mod ord">
          <ac:chgData name="Nika Kotoviča" userId="bb4bec956b9026be" providerId="LiveId" clId="{76DE6871-CCC8-4967-B649-50F5154809BC}" dt="2021-09-16T08:27:21.566" v="3277" actId="1076"/>
          <ac:spMkLst>
            <pc:docMk/>
            <pc:sldMk cId="2189846773" sldId="373"/>
            <ac:spMk id="18" creationId="{853020F0-CC0A-484B-8407-ED20344CB835}"/>
          </ac:spMkLst>
        </pc:spChg>
        <pc:spChg chg="del mod">
          <ac:chgData name="Nika Kotoviča" userId="bb4bec956b9026be" providerId="LiveId" clId="{76DE6871-CCC8-4967-B649-50F5154809BC}" dt="2021-09-16T08:20:26.420" v="3209" actId="478"/>
          <ac:spMkLst>
            <pc:docMk/>
            <pc:sldMk cId="2189846773" sldId="373"/>
            <ac:spMk id="20" creationId="{6551B355-5A5D-4D72-BF07-DC7FAD3F20D2}"/>
          </ac:spMkLst>
        </pc:spChg>
        <pc:picChg chg="mod ord">
          <ac:chgData name="Nika Kotoviča" userId="bb4bec956b9026be" providerId="LiveId" clId="{76DE6871-CCC8-4967-B649-50F5154809BC}" dt="2021-09-16T08:27:14.554" v="3276" actId="1076"/>
          <ac:picMkLst>
            <pc:docMk/>
            <pc:sldMk cId="2189846773" sldId="373"/>
            <ac:picMk id="5" creationId="{A5B52FFD-4A44-4234-BBCC-C6F759C85DDA}"/>
          </ac:picMkLst>
        </pc:picChg>
      </pc:sldChg>
      <pc:sldChg chg="del">
        <pc:chgData name="Nika Kotoviča" userId="bb4bec956b9026be" providerId="LiveId" clId="{76DE6871-CCC8-4967-B649-50F5154809BC}" dt="2021-09-15T09:43:41.901" v="254" actId="2696"/>
        <pc:sldMkLst>
          <pc:docMk/>
          <pc:sldMk cId="2471445623" sldId="374"/>
        </pc:sldMkLst>
      </pc:sldChg>
      <pc:sldChg chg="del ord setBg">
        <pc:chgData name="Nika Kotoviča" userId="bb4bec956b9026be" providerId="LiveId" clId="{76DE6871-CCC8-4967-B649-50F5154809BC}" dt="2021-09-16T09:09:39.724" v="3359" actId="47"/>
        <pc:sldMkLst>
          <pc:docMk/>
          <pc:sldMk cId="3269684583" sldId="388"/>
        </pc:sldMkLst>
      </pc:sldChg>
      <pc:sldChg chg="addSp delSp modSp mod ord modNotesTx">
        <pc:chgData name="Nika Kotoviča" userId="bb4bec956b9026be" providerId="LiveId" clId="{76DE6871-CCC8-4967-B649-50F5154809BC}" dt="2021-09-15T18:12:37.750" v="1590" actId="1036"/>
        <pc:sldMkLst>
          <pc:docMk/>
          <pc:sldMk cId="1000993066" sldId="390"/>
        </pc:sldMkLst>
        <pc:spChg chg="del">
          <ac:chgData name="Nika Kotoviča" userId="bb4bec956b9026be" providerId="LiveId" clId="{76DE6871-CCC8-4967-B649-50F5154809BC}" dt="2021-09-15T10:39:37.413" v="580" actId="478"/>
          <ac:spMkLst>
            <pc:docMk/>
            <pc:sldMk cId="1000993066" sldId="390"/>
            <ac:spMk id="3" creationId="{C3694933-2866-42D3-851F-13F813A88221}"/>
          </ac:spMkLst>
        </pc:spChg>
        <pc:spChg chg="add mod ord">
          <ac:chgData name="Nika Kotoviča" userId="bb4bec956b9026be" providerId="LiveId" clId="{76DE6871-CCC8-4967-B649-50F5154809BC}" dt="2021-09-15T18:11:34.531" v="1576" actId="14100"/>
          <ac:spMkLst>
            <pc:docMk/>
            <pc:sldMk cId="1000993066" sldId="390"/>
            <ac:spMk id="4" creationId="{5B0FAAF9-8F8C-4D39-8E39-7A918BFB390B}"/>
          </ac:spMkLst>
        </pc:spChg>
        <pc:spChg chg="del">
          <ac:chgData name="Nika Kotoviča" userId="bb4bec956b9026be" providerId="LiveId" clId="{76DE6871-CCC8-4967-B649-50F5154809BC}" dt="2021-09-15T10:39:34.083" v="578" actId="478"/>
          <ac:spMkLst>
            <pc:docMk/>
            <pc:sldMk cId="1000993066" sldId="390"/>
            <ac:spMk id="7" creationId="{00000000-0000-0000-0000-000000000000}"/>
          </ac:spMkLst>
        </pc:spChg>
        <pc:spChg chg="del mod">
          <ac:chgData name="Nika Kotoviča" userId="bb4bec956b9026be" providerId="LiveId" clId="{76DE6871-CCC8-4967-B649-50F5154809BC}" dt="2021-09-15T10:39:40.003" v="581" actId="478"/>
          <ac:spMkLst>
            <pc:docMk/>
            <pc:sldMk cId="1000993066" sldId="390"/>
            <ac:spMk id="9" creationId="{5BC51F7C-96F3-4BCD-A6C8-923A670F83CE}"/>
          </ac:spMkLst>
        </pc:spChg>
        <pc:spChg chg="add mod">
          <ac:chgData name="Nika Kotoviča" userId="bb4bec956b9026be" providerId="LiveId" clId="{76DE6871-CCC8-4967-B649-50F5154809BC}" dt="2021-09-15T18:12:37.750" v="1590" actId="1036"/>
          <ac:spMkLst>
            <pc:docMk/>
            <pc:sldMk cId="1000993066" sldId="390"/>
            <ac:spMk id="11" creationId="{52D4B274-4AB4-472B-9D19-706DF097B95C}"/>
          </ac:spMkLst>
        </pc:spChg>
        <pc:picChg chg="del">
          <ac:chgData name="Nika Kotoviča" userId="bb4bec956b9026be" providerId="LiveId" clId="{76DE6871-CCC8-4967-B649-50F5154809BC}" dt="2021-09-15T10:39:35.553" v="579" actId="478"/>
          <ac:picMkLst>
            <pc:docMk/>
            <pc:sldMk cId="1000993066" sldId="390"/>
            <ac:picMk id="2" creationId="{5FE11AB5-0038-4741-BCE6-DC4C70BFBCA6}"/>
          </ac:picMkLst>
        </pc:picChg>
        <pc:picChg chg="del">
          <ac:chgData name="Nika Kotoviča" userId="bb4bec956b9026be" providerId="LiveId" clId="{76DE6871-CCC8-4967-B649-50F5154809BC}" dt="2021-09-15T10:39:27.373" v="575" actId="478"/>
          <ac:picMkLst>
            <pc:docMk/>
            <pc:sldMk cId="1000993066" sldId="390"/>
            <ac:picMk id="4" creationId="{E43B999D-9349-4588-B68D-EED86F3E3058}"/>
          </ac:picMkLst>
        </pc:picChg>
        <pc:picChg chg="mod ord">
          <ac:chgData name="Nika Kotoviča" userId="bb4bec956b9026be" providerId="LiveId" clId="{76DE6871-CCC8-4967-B649-50F5154809BC}" dt="2021-09-15T18:11:19.268" v="1574" actId="14100"/>
          <ac:picMkLst>
            <pc:docMk/>
            <pc:sldMk cId="1000993066" sldId="390"/>
            <ac:picMk id="8" creationId="{00000000-0000-0000-0000-000000000000}"/>
          </ac:picMkLst>
        </pc:picChg>
        <pc:picChg chg="del">
          <ac:chgData name="Nika Kotoviča" userId="bb4bec956b9026be" providerId="LiveId" clId="{76DE6871-CCC8-4967-B649-50F5154809BC}" dt="2021-09-15T10:39:28.576" v="576" actId="478"/>
          <ac:picMkLst>
            <pc:docMk/>
            <pc:sldMk cId="1000993066" sldId="390"/>
            <ac:picMk id="10" creationId="{92F1DD31-22C2-4A67-8132-AB7B80FB7EB2}"/>
          </ac:picMkLst>
        </pc:picChg>
      </pc:sldChg>
      <pc:sldChg chg="modSp mod modNotesTx">
        <pc:chgData name="Nika Kotoviča" userId="bb4bec956b9026be" providerId="LiveId" clId="{76DE6871-CCC8-4967-B649-50F5154809BC}" dt="2021-09-15T18:10:19.701" v="1564" actId="1076"/>
        <pc:sldMkLst>
          <pc:docMk/>
          <pc:sldMk cId="1963494347" sldId="394"/>
        </pc:sldMkLst>
        <pc:spChg chg="mod">
          <ac:chgData name="Nika Kotoviča" userId="bb4bec956b9026be" providerId="LiveId" clId="{76DE6871-CCC8-4967-B649-50F5154809BC}" dt="2021-09-15T18:10:19.701" v="1564" actId="1076"/>
          <ac:spMkLst>
            <pc:docMk/>
            <pc:sldMk cId="1963494347" sldId="394"/>
            <ac:spMk id="14" creationId="{00000000-0000-0000-0000-000000000000}"/>
          </ac:spMkLst>
        </pc:spChg>
        <pc:spChg chg="mod">
          <ac:chgData name="Nika Kotoviča" userId="bb4bec956b9026be" providerId="LiveId" clId="{76DE6871-CCC8-4967-B649-50F5154809BC}" dt="2021-09-15T09:18:40.931" v="143" actId="20577"/>
          <ac:spMkLst>
            <pc:docMk/>
            <pc:sldMk cId="1963494347" sldId="394"/>
            <ac:spMk id="29" creationId="{00000000-0000-0000-0000-000000000000}"/>
          </ac:spMkLst>
        </pc:spChg>
        <pc:spChg chg="mod">
          <ac:chgData name="Nika Kotoviča" userId="bb4bec956b9026be" providerId="LiveId" clId="{76DE6871-CCC8-4967-B649-50F5154809BC}" dt="2021-09-15T10:13:55.899" v="381" actId="790"/>
          <ac:spMkLst>
            <pc:docMk/>
            <pc:sldMk cId="1963494347" sldId="394"/>
            <ac:spMk id="30" creationId="{00000000-0000-0000-0000-000000000000}"/>
          </ac:spMkLst>
        </pc:spChg>
      </pc:sldChg>
      <pc:sldChg chg="modSp mod modNotesTx">
        <pc:chgData name="Nika Kotoviča" userId="bb4bec956b9026be" providerId="LiveId" clId="{76DE6871-CCC8-4967-B649-50F5154809BC}" dt="2021-09-16T07:29:42.579" v="2851" actId="790"/>
        <pc:sldMkLst>
          <pc:docMk/>
          <pc:sldMk cId="3314812866" sldId="396"/>
        </pc:sldMkLst>
        <pc:spChg chg="mod">
          <ac:chgData name="Nika Kotoviča" userId="bb4bec956b9026be" providerId="LiveId" clId="{76DE6871-CCC8-4967-B649-50F5154809BC}" dt="2021-09-16T07:29:42.579" v="2851" actId="790"/>
          <ac:spMkLst>
            <pc:docMk/>
            <pc:sldMk cId="3314812866" sldId="396"/>
            <ac:spMk id="2" creationId="{00000000-0000-0000-0000-000000000000}"/>
          </ac:spMkLst>
        </pc:spChg>
      </pc:sldChg>
      <pc:sldChg chg="addSp delSp modSp mod ord setBg">
        <pc:chgData name="Nika Kotoviča" userId="bb4bec956b9026be" providerId="LiveId" clId="{76DE6871-CCC8-4967-B649-50F5154809BC}" dt="2021-09-16T07:40:26.140" v="2934" actId="1036"/>
        <pc:sldMkLst>
          <pc:docMk/>
          <pc:sldMk cId="301383246" sldId="399"/>
        </pc:sldMkLst>
        <pc:spChg chg="mod">
          <ac:chgData name="Nika Kotoviča" userId="bb4bec956b9026be" providerId="LiveId" clId="{76DE6871-CCC8-4967-B649-50F5154809BC}" dt="2021-09-16T07:40:26.140" v="2934" actId="1036"/>
          <ac:spMkLst>
            <pc:docMk/>
            <pc:sldMk cId="301383246" sldId="399"/>
            <ac:spMk id="2" creationId="{00000000-0000-0000-0000-000000000000}"/>
          </ac:spMkLst>
        </pc:spChg>
        <pc:spChg chg="mod">
          <ac:chgData name="Nika Kotoviča" userId="bb4bec956b9026be" providerId="LiveId" clId="{76DE6871-CCC8-4967-B649-50F5154809BC}" dt="2021-09-16T07:33:35.556" v="2880" actId="14100"/>
          <ac:spMkLst>
            <pc:docMk/>
            <pc:sldMk cId="301383246" sldId="399"/>
            <ac:spMk id="4" creationId="{00000000-0000-0000-0000-000000000000}"/>
          </ac:spMkLst>
        </pc:spChg>
        <pc:spChg chg="mod">
          <ac:chgData name="Nika Kotoviča" userId="bb4bec956b9026be" providerId="LiveId" clId="{76DE6871-CCC8-4967-B649-50F5154809BC}" dt="2021-09-16T07:35:11.075" v="2895" actId="14100"/>
          <ac:spMkLst>
            <pc:docMk/>
            <pc:sldMk cId="301383246" sldId="399"/>
            <ac:spMk id="5" creationId="{00000000-0000-0000-0000-000000000000}"/>
          </ac:spMkLst>
        </pc:spChg>
        <pc:spChg chg="del mod">
          <ac:chgData name="Nika Kotoviča" userId="bb4bec956b9026be" providerId="LiveId" clId="{76DE6871-CCC8-4967-B649-50F5154809BC}" dt="2021-09-16T07:40:00.945" v="2931" actId="478"/>
          <ac:spMkLst>
            <pc:docMk/>
            <pc:sldMk cId="301383246" sldId="399"/>
            <ac:spMk id="7" creationId="{00000000-0000-0000-0000-000000000000}"/>
          </ac:spMkLst>
        </pc:spChg>
        <pc:spChg chg="add mod ord">
          <ac:chgData name="Nika Kotoviča" userId="bb4bec956b9026be" providerId="LiveId" clId="{76DE6871-CCC8-4967-B649-50F5154809BC}" dt="2021-09-16T07:40:11.597" v="2932" actId="167"/>
          <ac:spMkLst>
            <pc:docMk/>
            <pc:sldMk cId="301383246" sldId="399"/>
            <ac:spMk id="8" creationId="{4606E31E-D943-4F8D-929B-9499F81C06B7}"/>
          </ac:spMkLst>
        </pc:spChg>
        <pc:spChg chg="mod">
          <ac:chgData name="Nika Kotoviča" userId="bb4bec956b9026be" providerId="LiveId" clId="{76DE6871-CCC8-4967-B649-50F5154809BC}" dt="2021-09-16T07:35:42.266" v="2900" actId="14100"/>
          <ac:spMkLst>
            <pc:docMk/>
            <pc:sldMk cId="301383246" sldId="399"/>
            <ac:spMk id="9" creationId="{FC7FA337-BF0C-442F-B25C-30415F317E8B}"/>
          </ac:spMkLst>
        </pc:spChg>
      </pc:sldChg>
      <pc:sldChg chg="del">
        <pc:chgData name="Nika Kotoviča" userId="bb4bec956b9026be" providerId="LiveId" clId="{76DE6871-CCC8-4967-B649-50F5154809BC}" dt="2021-09-16T07:30:36.882" v="2856" actId="47"/>
        <pc:sldMkLst>
          <pc:docMk/>
          <pc:sldMk cId="299725201" sldId="400"/>
        </pc:sldMkLst>
      </pc:sldChg>
      <pc:sldChg chg="modSp mod ord setBg">
        <pc:chgData name="Nika Kotoviča" userId="bb4bec956b9026be" providerId="LiveId" clId="{76DE6871-CCC8-4967-B649-50F5154809BC}" dt="2021-09-16T07:38:15.850" v="2915" actId="948"/>
        <pc:sldMkLst>
          <pc:docMk/>
          <pc:sldMk cId="3021967643" sldId="401"/>
        </pc:sldMkLst>
        <pc:spChg chg="mod">
          <ac:chgData name="Nika Kotoviča" userId="bb4bec956b9026be" providerId="LiveId" clId="{76DE6871-CCC8-4967-B649-50F5154809BC}" dt="2021-09-16T07:36:39.419" v="2906" actId="255"/>
          <ac:spMkLst>
            <pc:docMk/>
            <pc:sldMk cId="3021967643" sldId="401"/>
            <ac:spMk id="4" creationId="{00000000-0000-0000-0000-000000000000}"/>
          </ac:spMkLst>
        </pc:spChg>
        <pc:spChg chg="mod">
          <ac:chgData name="Nika Kotoviča" userId="bb4bec956b9026be" providerId="LiveId" clId="{76DE6871-CCC8-4967-B649-50F5154809BC}" dt="2021-09-16T07:37:09.023" v="2909" actId="14100"/>
          <ac:spMkLst>
            <pc:docMk/>
            <pc:sldMk cId="3021967643" sldId="401"/>
            <ac:spMk id="5" creationId="{00000000-0000-0000-0000-000000000000}"/>
          </ac:spMkLst>
        </pc:spChg>
        <pc:spChg chg="mod">
          <ac:chgData name="Nika Kotoviča" userId="bb4bec956b9026be" providerId="LiveId" clId="{76DE6871-CCC8-4967-B649-50F5154809BC}" dt="2021-09-16T07:38:15.850" v="2915" actId="948"/>
          <ac:spMkLst>
            <pc:docMk/>
            <pc:sldMk cId="3021967643" sldId="401"/>
            <ac:spMk id="8" creationId="{E02A1947-6909-475F-9355-FDA78E8F8CC3}"/>
          </ac:spMkLst>
        </pc:spChg>
      </pc:sldChg>
      <pc:sldChg chg="modSp mod ord setBg">
        <pc:chgData name="Nika Kotoviča" userId="bb4bec956b9026be" providerId="LiveId" clId="{76DE6871-CCC8-4967-B649-50F5154809BC}" dt="2021-09-16T07:41:48.494" v="2945" actId="948"/>
        <pc:sldMkLst>
          <pc:docMk/>
          <pc:sldMk cId="1908377664" sldId="402"/>
        </pc:sldMkLst>
        <pc:spChg chg="mod">
          <ac:chgData name="Nika Kotoviča" userId="bb4bec956b9026be" providerId="LiveId" clId="{76DE6871-CCC8-4967-B649-50F5154809BC}" dt="2021-09-16T07:41:02.798" v="2939" actId="790"/>
          <ac:spMkLst>
            <pc:docMk/>
            <pc:sldMk cId="1908377664" sldId="402"/>
            <ac:spMk id="4" creationId="{00000000-0000-0000-0000-000000000000}"/>
          </ac:spMkLst>
        </pc:spChg>
        <pc:spChg chg="mod">
          <ac:chgData name="Nika Kotoviča" userId="bb4bec956b9026be" providerId="LiveId" clId="{76DE6871-CCC8-4967-B649-50F5154809BC}" dt="2021-09-16T07:41:24.114" v="2942" actId="255"/>
          <ac:spMkLst>
            <pc:docMk/>
            <pc:sldMk cId="1908377664" sldId="402"/>
            <ac:spMk id="5" creationId="{00000000-0000-0000-0000-000000000000}"/>
          </ac:spMkLst>
        </pc:spChg>
        <pc:spChg chg="mod">
          <ac:chgData name="Nika Kotoviča" userId="bb4bec956b9026be" providerId="LiveId" clId="{76DE6871-CCC8-4967-B649-50F5154809BC}" dt="2021-09-16T07:41:48.494" v="2945" actId="948"/>
          <ac:spMkLst>
            <pc:docMk/>
            <pc:sldMk cId="1908377664" sldId="402"/>
            <ac:spMk id="8" creationId="{EC695E89-61FB-4170-A39A-A241B2617705}"/>
          </ac:spMkLst>
        </pc:spChg>
      </pc:sldChg>
      <pc:sldChg chg="addSp delSp modSp mod ord modNotesTx">
        <pc:chgData name="Nika Kotoviča" userId="bb4bec956b9026be" providerId="LiveId" clId="{76DE6871-CCC8-4967-B649-50F5154809BC}" dt="2021-09-16T09:18:41.584" v="3385" actId="207"/>
        <pc:sldMkLst>
          <pc:docMk/>
          <pc:sldMk cId="1300718389" sldId="404"/>
        </pc:sldMkLst>
        <pc:spChg chg="add del mod">
          <ac:chgData name="Nika Kotoviča" userId="bb4bec956b9026be" providerId="LiveId" clId="{76DE6871-CCC8-4967-B649-50F5154809BC}" dt="2021-09-15T18:55:44.768" v="1648" actId="478"/>
          <ac:spMkLst>
            <pc:docMk/>
            <pc:sldMk cId="1300718389" sldId="404"/>
            <ac:spMk id="3" creationId="{183D3D7C-6003-4658-8B98-B1EC2FB3B622}"/>
          </ac:spMkLst>
        </pc:spChg>
        <pc:spChg chg="add del mod">
          <ac:chgData name="Nika Kotoviča" userId="bb4bec956b9026be" providerId="LiveId" clId="{76DE6871-CCC8-4967-B649-50F5154809BC}" dt="2021-09-16T07:20:37.925" v="2713" actId="478"/>
          <ac:spMkLst>
            <pc:docMk/>
            <pc:sldMk cId="1300718389" sldId="404"/>
            <ac:spMk id="3" creationId="{A75B2DBA-5FBB-4156-97B7-DE6916A490A9}"/>
          </ac:spMkLst>
        </pc:spChg>
        <pc:spChg chg="mod">
          <ac:chgData name="Nika Kotoviča" userId="bb4bec956b9026be" providerId="LiveId" clId="{76DE6871-CCC8-4967-B649-50F5154809BC}" dt="2021-09-16T09:18:41.584" v="3385" actId="207"/>
          <ac:spMkLst>
            <pc:docMk/>
            <pc:sldMk cId="1300718389" sldId="404"/>
            <ac:spMk id="5" creationId="{E52A6A36-396C-4AD8-A9B0-713CD3735984}"/>
          </ac:spMkLst>
        </pc:spChg>
        <pc:spChg chg="del">
          <ac:chgData name="Nika Kotoviča" userId="bb4bec956b9026be" providerId="LiveId" clId="{76DE6871-CCC8-4967-B649-50F5154809BC}" dt="2021-09-15T18:55:41.387" v="1647" actId="478"/>
          <ac:spMkLst>
            <pc:docMk/>
            <pc:sldMk cId="1300718389" sldId="404"/>
            <ac:spMk id="7" creationId="{9BF02709-AFB3-49D3-AFBB-DC1845D0EE1C}"/>
          </ac:spMkLst>
        </pc:spChg>
        <pc:spChg chg="del mod">
          <ac:chgData name="Nika Kotoviča" userId="bb4bec956b9026be" providerId="LiveId" clId="{76DE6871-CCC8-4967-B649-50F5154809BC}" dt="2021-09-15T18:56:02.334" v="1651" actId="478"/>
          <ac:spMkLst>
            <pc:docMk/>
            <pc:sldMk cId="1300718389" sldId="404"/>
            <ac:spMk id="9" creationId="{B3F64F17-E553-488C-B54C-F47C11C60932}"/>
          </ac:spMkLst>
        </pc:spChg>
        <pc:graphicFrameChg chg="add mod">
          <ac:chgData name="Nika Kotoviča" userId="bb4bec956b9026be" providerId="LiveId" clId="{76DE6871-CCC8-4967-B649-50F5154809BC}" dt="2021-09-16T07:52:37.416" v="2994" actId="1076"/>
          <ac:graphicFrameMkLst>
            <pc:docMk/>
            <pc:sldMk cId="1300718389" sldId="404"/>
            <ac:graphicFrameMk id="7" creationId="{5A05B70D-338E-44C9-90B7-8FAB5E3CD531}"/>
          </ac:graphicFrameMkLst>
        </pc:graphicFrameChg>
        <pc:picChg chg="mod">
          <ac:chgData name="Nika Kotoviča" userId="bb4bec956b9026be" providerId="LiveId" clId="{76DE6871-CCC8-4967-B649-50F5154809BC}" dt="2021-09-15T19:24:52.691" v="1827" actId="1076"/>
          <ac:picMkLst>
            <pc:docMk/>
            <pc:sldMk cId="1300718389" sldId="404"/>
            <ac:picMk id="6" creationId="{C92A6FC9-CF0E-4C13-A024-EA2572D87581}"/>
          </ac:picMkLst>
        </pc:picChg>
        <pc:picChg chg="del mod">
          <ac:chgData name="Nika Kotoviča" userId="bb4bec956b9026be" providerId="LiveId" clId="{76DE6871-CCC8-4967-B649-50F5154809BC}" dt="2021-09-16T07:20:35.990" v="2712" actId="478"/>
          <ac:picMkLst>
            <pc:docMk/>
            <pc:sldMk cId="1300718389" sldId="404"/>
            <ac:picMk id="15" creationId="{43F8722D-B866-4151-8F56-CD218FD43659}"/>
          </ac:picMkLst>
        </pc:picChg>
      </pc:sldChg>
      <pc:sldChg chg="modSp mod ord modNotesTx">
        <pc:chgData name="Nika Kotoviča" userId="bb4bec956b9026be" providerId="LiveId" clId="{76DE6871-CCC8-4967-B649-50F5154809BC}" dt="2021-09-15T18:08:28.283" v="1551" actId="14100"/>
        <pc:sldMkLst>
          <pc:docMk/>
          <pc:sldMk cId="2478498974" sldId="406"/>
        </pc:sldMkLst>
        <pc:spChg chg="mod">
          <ac:chgData name="Nika Kotoviča" userId="bb4bec956b9026be" providerId="LiveId" clId="{76DE6871-CCC8-4967-B649-50F5154809BC}" dt="2021-09-15T17:24:46.794" v="1213" actId="122"/>
          <ac:spMkLst>
            <pc:docMk/>
            <pc:sldMk cId="2478498974" sldId="406"/>
            <ac:spMk id="2" creationId="{00000000-0000-0000-0000-000000000000}"/>
          </ac:spMkLst>
        </pc:spChg>
        <pc:spChg chg="mod">
          <ac:chgData name="Nika Kotoviča" userId="bb4bec956b9026be" providerId="LiveId" clId="{76DE6871-CCC8-4967-B649-50F5154809BC}" dt="2021-09-15T18:08:28.283" v="1551" actId="14100"/>
          <ac:spMkLst>
            <pc:docMk/>
            <pc:sldMk cId="2478498974" sldId="406"/>
            <ac:spMk id="5" creationId="{00000000-0000-0000-0000-000000000000}"/>
          </ac:spMkLst>
        </pc:spChg>
      </pc:sldChg>
      <pc:sldChg chg="del">
        <pc:chgData name="Nika Kotoviča" userId="bb4bec956b9026be" providerId="LiveId" clId="{76DE6871-CCC8-4967-B649-50F5154809BC}" dt="2021-09-16T07:28:25.585" v="2816" actId="47"/>
        <pc:sldMkLst>
          <pc:docMk/>
          <pc:sldMk cId="2700750879" sldId="409"/>
        </pc:sldMkLst>
      </pc:sldChg>
      <pc:sldChg chg="ord modNotesTx">
        <pc:chgData name="Nika Kotoviča" userId="bb4bec956b9026be" providerId="LiveId" clId="{76DE6871-CCC8-4967-B649-50F5154809BC}" dt="2021-09-15T10:42:51.382" v="678" actId="790"/>
        <pc:sldMkLst>
          <pc:docMk/>
          <pc:sldMk cId="188197580" sldId="410"/>
        </pc:sldMkLst>
      </pc:sldChg>
      <pc:sldChg chg="delSp modSp del mod">
        <pc:chgData name="Nika Kotoviča" userId="bb4bec956b9026be" providerId="LiveId" clId="{76DE6871-CCC8-4967-B649-50F5154809BC}" dt="2021-09-15T17:54:45.422" v="1490" actId="47"/>
        <pc:sldMkLst>
          <pc:docMk/>
          <pc:sldMk cId="358541642" sldId="411"/>
        </pc:sldMkLst>
        <pc:spChg chg="del mod">
          <ac:chgData name="Nika Kotoviča" userId="bb4bec956b9026be" providerId="LiveId" clId="{76DE6871-CCC8-4967-B649-50F5154809BC}" dt="2021-09-15T17:35:05.869" v="1292" actId="478"/>
          <ac:spMkLst>
            <pc:docMk/>
            <pc:sldMk cId="358541642" sldId="411"/>
            <ac:spMk id="5" creationId="{00000000-0000-0000-0000-000000000000}"/>
          </ac:spMkLst>
        </pc:spChg>
      </pc:sldChg>
      <pc:sldChg chg="modSp mod ord modNotesTx">
        <pc:chgData name="Nika Kotoviča" userId="bb4bec956b9026be" providerId="LiveId" clId="{76DE6871-CCC8-4967-B649-50F5154809BC}" dt="2021-09-15T17:26:53.484" v="1221" actId="20577"/>
        <pc:sldMkLst>
          <pc:docMk/>
          <pc:sldMk cId="1449747168" sldId="413"/>
        </pc:sldMkLst>
        <pc:spChg chg="mod">
          <ac:chgData name="Nika Kotoviča" userId="bb4bec956b9026be" providerId="LiveId" clId="{76DE6871-CCC8-4967-B649-50F5154809BC}" dt="2021-09-15T17:25:31.267" v="1219" actId="1076"/>
          <ac:spMkLst>
            <pc:docMk/>
            <pc:sldMk cId="1449747168" sldId="413"/>
            <ac:spMk id="2" creationId="{00000000-0000-0000-0000-000000000000}"/>
          </ac:spMkLst>
        </pc:spChg>
        <pc:picChg chg="mod">
          <ac:chgData name="Nika Kotoviča" userId="bb4bec956b9026be" providerId="LiveId" clId="{76DE6871-CCC8-4967-B649-50F5154809BC}" dt="2021-09-15T17:25:18.664" v="1218" actId="1076"/>
          <ac:picMkLst>
            <pc:docMk/>
            <pc:sldMk cId="1449747168" sldId="413"/>
            <ac:picMk id="11" creationId="{E3EBADCC-F586-42BE-85DD-62A56593F228}"/>
          </ac:picMkLst>
        </pc:picChg>
      </pc:sldChg>
      <pc:sldChg chg="addSp delSp modSp del mod modClrScheme chgLayout modNotesTx">
        <pc:chgData name="Nika Kotoviča" userId="bb4bec956b9026be" providerId="LiveId" clId="{76DE6871-CCC8-4967-B649-50F5154809BC}" dt="2021-09-15T10:17:19.944" v="397" actId="47"/>
        <pc:sldMkLst>
          <pc:docMk/>
          <pc:sldMk cId="366362299" sldId="414"/>
        </pc:sldMkLst>
        <pc:spChg chg="del">
          <ac:chgData name="Nika Kotoviča" userId="bb4bec956b9026be" providerId="LiveId" clId="{76DE6871-CCC8-4967-B649-50F5154809BC}" dt="2021-09-15T10:06:08.115" v="263" actId="478"/>
          <ac:spMkLst>
            <pc:docMk/>
            <pc:sldMk cId="366362299" sldId="414"/>
            <ac:spMk id="2" creationId="{B2D19601-213B-4576-BA75-82ECF51C73A5}"/>
          </ac:spMkLst>
        </pc:spChg>
        <pc:spChg chg="del mod">
          <ac:chgData name="Nika Kotoviča" userId="bb4bec956b9026be" providerId="LiveId" clId="{76DE6871-CCC8-4967-B649-50F5154809BC}" dt="2021-09-15T10:06:04.415" v="262" actId="478"/>
          <ac:spMkLst>
            <pc:docMk/>
            <pc:sldMk cId="366362299" sldId="414"/>
            <ac:spMk id="3" creationId="{DC0672B9-B57F-43B4-8185-D136FCD1F04D}"/>
          </ac:spMkLst>
        </pc:spChg>
        <pc:spChg chg="add del mod">
          <ac:chgData name="Nika Kotoviča" userId="bb4bec956b9026be" providerId="LiveId" clId="{76DE6871-CCC8-4967-B649-50F5154809BC}" dt="2021-09-15T10:06:25.990" v="266" actId="26606"/>
          <ac:spMkLst>
            <pc:docMk/>
            <pc:sldMk cId="366362299" sldId="414"/>
            <ac:spMk id="5" creationId="{B214C68F-4B04-4128-80B9-75006620695E}"/>
          </ac:spMkLst>
        </pc:spChg>
        <pc:spChg chg="add mod">
          <ac:chgData name="Nika Kotoviča" userId="bb4bec956b9026be" providerId="LiveId" clId="{76DE6871-CCC8-4967-B649-50F5154809BC}" dt="2021-09-15T10:14:45.817" v="383" actId="14100"/>
          <ac:spMkLst>
            <pc:docMk/>
            <pc:sldMk cId="366362299" sldId="414"/>
            <ac:spMk id="11" creationId="{415BF221-82DD-4B53-8B12-69B670E17AF3}"/>
          </ac:spMkLst>
        </pc:spChg>
        <pc:picChg chg="add mod">
          <ac:chgData name="Nika Kotoviča" userId="bb4bec956b9026be" providerId="LiveId" clId="{76DE6871-CCC8-4967-B649-50F5154809BC}" dt="2021-09-15T10:12:08.702" v="363" actId="1076"/>
          <ac:picMkLst>
            <pc:docMk/>
            <pc:sldMk cId="366362299" sldId="414"/>
            <ac:picMk id="6" creationId="{35493ECF-CB11-4C8F-B0C7-D88A855BD72E}"/>
          </ac:picMkLst>
        </pc:picChg>
      </pc:sldChg>
      <pc:sldChg chg="add del ord">
        <pc:chgData name="Nika Kotoviča" userId="bb4bec956b9026be" providerId="LiveId" clId="{76DE6871-CCC8-4967-B649-50F5154809BC}" dt="2021-09-15T17:19:03.685" v="1167" actId="47"/>
        <pc:sldMkLst>
          <pc:docMk/>
          <pc:sldMk cId="1006487138" sldId="415"/>
        </pc:sldMkLst>
      </pc:sldChg>
      <pc:sldChg chg="add del">
        <pc:chgData name="Nika Kotoviča" userId="bb4bec956b9026be" providerId="LiveId" clId="{76DE6871-CCC8-4967-B649-50F5154809BC}" dt="2021-09-15T17:21:44.748" v="1175" actId="47"/>
        <pc:sldMkLst>
          <pc:docMk/>
          <pc:sldMk cId="3670236918" sldId="416"/>
        </pc:sldMkLst>
      </pc:sldChg>
      <pc:sldChg chg="add del">
        <pc:chgData name="Nika Kotoviča" userId="bb4bec956b9026be" providerId="LiveId" clId="{76DE6871-CCC8-4967-B649-50F5154809BC}" dt="2021-09-15T17:21:33.082" v="1174" actId="47"/>
        <pc:sldMkLst>
          <pc:docMk/>
          <pc:sldMk cId="2339924407" sldId="417"/>
        </pc:sldMkLst>
      </pc:sldChg>
      <pc:sldChg chg="add del mod ord modShow">
        <pc:chgData name="Nika Kotoviča" userId="bb4bec956b9026be" providerId="LiveId" clId="{76DE6871-CCC8-4967-B649-50F5154809BC}" dt="2021-09-16T09:09:37.679" v="3357" actId="47"/>
        <pc:sldMkLst>
          <pc:docMk/>
          <pc:sldMk cId="911038732" sldId="418"/>
        </pc:sldMkLst>
      </pc:sldChg>
      <pc:sldChg chg="modSp add del mod">
        <pc:chgData name="Nika Kotoviča" userId="bb4bec956b9026be" providerId="LiveId" clId="{76DE6871-CCC8-4967-B649-50F5154809BC}" dt="2021-09-15T13:31:41.009" v="940" actId="47"/>
        <pc:sldMkLst>
          <pc:docMk/>
          <pc:sldMk cId="1972469893" sldId="419"/>
        </pc:sldMkLst>
        <pc:spChg chg="mod">
          <ac:chgData name="Nika Kotoviča" userId="bb4bec956b9026be" providerId="LiveId" clId="{76DE6871-CCC8-4967-B649-50F5154809BC}" dt="2021-09-15T10:52:12.003" v="695" actId="1076"/>
          <ac:spMkLst>
            <pc:docMk/>
            <pc:sldMk cId="1972469893" sldId="419"/>
            <ac:spMk id="5" creationId="{00000000-0000-0000-0000-000000000000}"/>
          </ac:spMkLst>
        </pc:spChg>
      </pc:sldChg>
      <pc:sldChg chg="addSp delSp modSp new mod ord modClrScheme chgLayout modNotesTx">
        <pc:chgData name="Nika Kotoviča" userId="bb4bec956b9026be" providerId="LiveId" clId="{76DE6871-CCC8-4967-B649-50F5154809BC}" dt="2021-09-16T04:49:15.853" v="1899" actId="20577"/>
        <pc:sldMkLst>
          <pc:docMk/>
          <pc:sldMk cId="3604633222" sldId="420"/>
        </pc:sldMkLst>
        <pc:spChg chg="del">
          <ac:chgData name="Nika Kotoviča" userId="bb4bec956b9026be" providerId="LiveId" clId="{76DE6871-CCC8-4967-B649-50F5154809BC}" dt="2021-09-15T10:48:47.942" v="681" actId="26606"/>
          <ac:spMkLst>
            <pc:docMk/>
            <pc:sldMk cId="3604633222" sldId="420"/>
            <ac:spMk id="2" creationId="{B4F6A0D8-F1F0-4389-84E1-BEDD1611A68C}"/>
          </ac:spMkLst>
        </pc:spChg>
        <pc:spChg chg="del">
          <ac:chgData name="Nika Kotoviča" userId="bb4bec956b9026be" providerId="LiveId" clId="{76DE6871-CCC8-4967-B649-50F5154809BC}" dt="2021-09-15T10:48:47.942" v="681" actId="26606"/>
          <ac:spMkLst>
            <pc:docMk/>
            <pc:sldMk cId="3604633222" sldId="420"/>
            <ac:spMk id="3" creationId="{0AF48E66-8330-4B4A-BC82-6BADA61F4547}"/>
          </ac:spMkLst>
        </pc:spChg>
        <pc:spChg chg="add mod">
          <ac:chgData name="Nika Kotoviča" userId="bb4bec956b9026be" providerId="LiveId" clId="{76DE6871-CCC8-4967-B649-50F5154809BC}" dt="2021-09-15T18:27:01.660" v="1606" actId="14100"/>
          <ac:spMkLst>
            <pc:docMk/>
            <pc:sldMk cId="3604633222" sldId="420"/>
            <ac:spMk id="5" creationId="{4737BCFB-75D8-42D9-8778-7CBF082DD2F9}"/>
          </ac:spMkLst>
        </pc:spChg>
        <pc:spChg chg="add mod">
          <ac:chgData name="Nika Kotoviča" userId="bb4bec956b9026be" providerId="LiveId" clId="{76DE6871-CCC8-4967-B649-50F5154809BC}" dt="2021-09-15T18:24:57.631" v="1601" actId="26606"/>
          <ac:spMkLst>
            <pc:docMk/>
            <pc:sldMk cId="3604633222" sldId="420"/>
            <ac:spMk id="6" creationId="{EE74F533-7369-4E5A-96E3-1C1D2D0AD9C9}"/>
          </ac:spMkLst>
        </pc:spChg>
        <pc:spChg chg="add del mod">
          <ac:chgData name="Nika Kotoviča" userId="bb4bec956b9026be" providerId="LiveId" clId="{76DE6871-CCC8-4967-B649-50F5154809BC}" dt="2021-09-15T10:48:56.623" v="682" actId="478"/>
          <ac:spMkLst>
            <pc:docMk/>
            <pc:sldMk cId="3604633222" sldId="420"/>
            <ac:spMk id="8" creationId="{917689E1-D790-4E4B-82C7-B33EB3D7B19E}"/>
          </ac:spMkLst>
        </pc:spChg>
        <pc:spChg chg="add del mod">
          <ac:chgData name="Nika Kotoviča" userId="bb4bec956b9026be" providerId="LiveId" clId="{76DE6871-CCC8-4967-B649-50F5154809BC}" dt="2021-09-15T17:37:20.304" v="1296" actId="478"/>
          <ac:spMkLst>
            <pc:docMk/>
            <pc:sldMk cId="3604633222" sldId="420"/>
            <ac:spMk id="8" creationId="{EC77A6A3-6B3E-4EDB-8885-877596D97ACD}"/>
          </ac:spMkLst>
        </pc:spChg>
        <pc:spChg chg="add del mod">
          <ac:chgData name="Nika Kotoviča" userId="bb4bec956b9026be" providerId="LiveId" clId="{76DE6871-CCC8-4967-B649-50F5154809BC}" dt="2021-09-15T13:34:28.114" v="998" actId="478"/>
          <ac:spMkLst>
            <pc:docMk/>
            <pc:sldMk cId="3604633222" sldId="420"/>
            <ac:spMk id="9" creationId="{FCF7F2C6-1318-472D-AD2B-C9043F921E87}"/>
          </ac:spMkLst>
        </pc:spChg>
        <pc:spChg chg="add del mod">
          <ac:chgData name="Nika Kotoviča" userId="bb4bec956b9026be" providerId="LiveId" clId="{76DE6871-CCC8-4967-B649-50F5154809BC}" dt="2021-09-15T10:49:00.483" v="684" actId="478"/>
          <ac:spMkLst>
            <pc:docMk/>
            <pc:sldMk cId="3604633222" sldId="420"/>
            <ac:spMk id="10" creationId="{0B88C7F4-F013-4A85-9BE0-1D8711BEA708}"/>
          </ac:spMkLst>
        </pc:spChg>
        <pc:spChg chg="add del mod">
          <ac:chgData name="Nika Kotoviča" userId="bb4bec956b9026be" providerId="LiveId" clId="{76DE6871-CCC8-4967-B649-50F5154809BC}" dt="2021-09-15T13:34:32.829" v="1001" actId="478"/>
          <ac:spMkLst>
            <pc:docMk/>
            <pc:sldMk cId="3604633222" sldId="420"/>
            <ac:spMk id="11" creationId="{C54A597F-0205-464D-9FB4-8FEE166C012A}"/>
          </ac:spMkLst>
        </pc:spChg>
        <pc:spChg chg="add mod ord">
          <ac:chgData name="Nika Kotoviča" userId="bb4bec956b9026be" providerId="LiveId" clId="{76DE6871-CCC8-4967-B649-50F5154809BC}" dt="2021-09-15T18:24:57.631" v="1601" actId="26606"/>
          <ac:spMkLst>
            <pc:docMk/>
            <pc:sldMk cId="3604633222" sldId="420"/>
            <ac:spMk id="12" creationId="{DA3B5133-8DFD-4E45-8EB9-935F10BFA467}"/>
          </ac:spMkLst>
        </pc:spChg>
        <pc:spChg chg="add del mod">
          <ac:chgData name="Nika Kotoviča" userId="bb4bec956b9026be" providerId="LiveId" clId="{76DE6871-CCC8-4967-B649-50F5154809BC}" dt="2021-09-15T18:24:57.631" v="1601" actId="26606"/>
          <ac:spMkLst>
            <pc:docMk/>
            <pc:sldMk cId="3604633222" sldId="420"/>
            <ac:spMk id="17" creationId="{F4E58826-8AAD-47AC-ADA3-4B2599098F8B}"/>
          </ac:spMkLst>
        </pc:spChg>
        <pc:picChg chg="add mod ord">
          <ac:chgData name="Nika Kotoviča" userId="bb4bec956b9026be" providerId="LiveId" clId="{76DE6871-CCC8-4967-B649-50F5154809BC}" dt="2021-09-15T18:24:57.631" v="1601" actId="26606"/>
          <ac:picMkLst>
            <pc:docMk/>
            <pc:sldMk cId="3604633222" sldId="420"/>
            <ac:picMk id="3" creationId="{CE65562A-5106-4153-9828-BBADCCE9D021}"/>
          </ac:picMkLst>
        </pc:picChg>
        <pc:picChg chg="add del mod">
          <ac:chgData name="Nika Kotoviča" userId="bb4bec956b9026be" providerId="LiveId" clId="{76DE6871-CCC8-4967-B649-50F5154809BC}" dt="2021-09-15T13:34:22.539" v="997" actId="478"/>
          <ac:picMkLst>
            <pc:docMk/>
            <pc:sldMk cId="3604633222" sldId="420"/>
            <ac:picMk id="6" creationId="{88E2BEB6-8D5A-44D4-B099-CC83F38B4C02}"/>
          </ac:picMkLst>
        </pc:picChg>
        <pc:picChg chg="add del mod">
          <ac:chgData name="Nika Kotoviča" userId="bb4bec956b9026be" providerId="LiveId" clId="{76DE6871-CCC8-4967-B649-50F5154809BC}" dt="2021-09-15T13:34:29.743" v="1000" actId="478"/>
          <ac:picMkLst>
            <pc:docMk/>
            <pc:sldMk cId="3604633222" sldId="420"/>
            <ac:picMk id="7" creationId="{42ED8E78-62FD-40C8-A242-8C20254EE843}"/>
          </ac:picMkLst>
        </pc:picChg>
      </pc:sldChg>
      <pc:sldChg chg="addSp delSp modSp add del mod setBg delDesignElem modNotesTx">
        <pc:chgData name="Nika Kotoviča" userId="bb4bec956b9026be" providerId="LiveId" clId="{76DE6871-CCC8-4967-B649-50F5154809BC}" dt="2021-09-16T05:08:40.756" v="2012" actId="47"/>
        <pc:sldMkLst>
          <pc:docMk/>
          <pc:sldMk cId="3893777909" sldId="650"/>
        </pc:sldMkLst>
        <pc:spChg chg="add del mod">
          <ac:chgData name="Nika Kotoviča" userId="bb4bec956b9026be" providerId="LiveId" clId="{76DE6871-CCC8-4967-B649-50F5154809BC}" dt="2021-09-16T05:08:01.359" v="2007" actId="478"/>
          <ac:spMkLst>
            <pc:docMk/>
            <pc:sldMk cId="3893777909" sldId="650"/>
            <ac:spMk id="3" creationId="{C19203BA-E84C-465F-8306-793FAED0192C}"/>
          </ac:spMkLst>
        </pc:spChg>
        <pc:spChg chg="del">
          <ac:chgData name="Nika Kotoviča" userId="bb4bec956b9026be" providerId="LiveId" clId="{76DE6871-CCC8-4967-B649-50F5154809BC}" dt="2021-09-16T05:07:50.146" v="2003" actId="478"/>
          <ac:spMkLst>
            <pc:docMk/>
            <pc:sldMk cId="3893777909" sldId="650"/>
            <ac:spMk id="16" creationId="{D7CFA63B-1979-4ACA-8956-6334A5F9BF7A}"/>
          </ac:spMkLst>
        </pc:spChg>
        <pc:spChg chg="add del">
          <ac:chgData name="Nika Kotoviča" userId="bb4bec956b9026be" providerId="LiveId" clId="{76DE6871-CCC8-4967-B649-50F5154809BC}" dt="2021-09-16T05:07:41.875" v="1999"/>
          <ac:spMkLst>
            <pc:docMk/>
            <pc:sldMk cId="3893777909" sldId="650"/>
            <ac:spMk id="18" creationId="{EE15E636-2C9E-42CB-B482-436AA81BF93B}"/>
          </ac:spMkLst>
        </pc:spChg>
        <pc:spChg chg="del mod">
          <ac:chgData name="Nika Kotoviča" userId="bb4bec956b9026be" providerId="LiveId" clId="{76DE6871-CCC8-4967-B649-50F5154809BC}" dt="2021-09-16T05:07:47.634" v="2002" actId="478"/>
          <ac:spMkLst>
            <pc:docMk/>
            <pc:sldMk cId="3893777909" sldId="650"/>
            <ac:spMk id="19" creationId="{01BF7ACF-16AC-45BC-8FDE-663A424824AA}"/>
          </ac:spMkLst>
        </pc:spChg>
        <pc:grpChg chg="add del">
          <ac:chgData name="Nika Kotoviča" userId="bb4bec956b9026be" providerId="LiveId" clId="{76DE6871-CCC8-4967-B649-50F5154809BC}" dt="2021-09-16T05:07:41.875" v="1999"/>
          <ac:grpSpMkLst>
            <pc:docMk/>
            <pc:sldMk cId="3893777909" sldId="650"/>
            <ac:grpSpMk id="20" creationId="{01D4AEDF-0CF9-4271-ABB7-3D3489BB42D0}"/>
          </ac:grpSpMkLst>
        </pc:grpChg>
        <pc:picChg chg="add del mod">
          <ac:chgData name="Nika Kotoviča" userId="bb4bec956b9026be" providerId="LiveId" clId="{76DE6871-CCC8-4967-B649-50F5154809BC}" dt="2021-09-16T05:08:33.457" v="2011" actId="478"/>
          <ac:picMkLst>
            <pc:docMk/>
            <pc:sldMk cId="3893777909" sldId="650"/>
            <ac:picMk id="10" creationId="{2D0E8CB2-6F6C-44FF-9C35-683CE4739ADE}"/>
          </ac:picMkLst>
        </pc:picChg>
      </pc:sldChg>
      <pc:sldChg chg="add del">
        <pc:chgData name="Nika Kotoviča" userId="bb4bec956b9026be" providerId="LiveId" clId="{76DE6871-CCC8-4967-B649-50F5154809BC}" dt="2021-09-15T13:31:45.366" v="941" actId="47"/>
        <pc:sldMkLst>
          <pc:docMk/>
          <pc:sldMk cId="2563023398" sldId="655"/>
        </pc:sldMkLst>
      </pc:sldChg>
      <pc:sldChg chg="add del ord">
        <pc:chgData name="Nika Kotoviča" userId="bb4bec956b9026be" providerId="LiveId" clId="{76DE6871-CCC8-4967-B649-50F5154809BC}" dt="2021-09-15T13:31:36.165" v="939" actId="47"/>
        <pc:sldMkLst>
          <pc:docMk/>
          <pc:sldMk cId="214163250" sldId="656"/>
        </pc:sldMkLst>
      </pc:sldChg>
      <pc:sldChg chg="addSp delSp modSp new del mod modClrScheme chgLayout">
        <pc:chgData name="Nika Kotoviča" userId="bb4bec956b9026be" providerId="LiveId" clId="{76DE6871-CCC8-4967-B649-50F5154809BC}" dt="2021-09-16T07:30:41.691" v="2857" actId="47"/>
        <pc:sldMkLst>
          <pc:docMk/>
          <pc:sldMk cId="4204421203" sldId="657"/>
        </pc:sldMkLst>
        <pc:spChg chg="del">
          <ac:chgData name="Nika Kotoviča" userId="bb4bec956b9026be" providerId="LiveId" clId="{76DE6871-CCC8-4967-B649-50F5154809BC}" dt="2021-09-15T11:05:01.049" v="754" actId="26606"/>
          <ac:spMkLst>
            <pc:docMk/>
            <pc:sldMk cId="4204421203" sldId="657"/>
            <ac:spMk id="2" creationId="{AE7D2393-88CB-4F13-A741-419B8CBE5999}"/>
          </ac:spMkLst>
        </pc:spChg>
        <pc:spChg chg="del">
          <ac:chgData name="Nika Kotoviča" userId="bb4bec956b9026be" providerId="LiveId" clId="{76DE6871-CCC8-4967-B649-50F5154809BC}" dt="2021-09-15T11:05:01.049" v="754" actId="26606"/>
          <ac:spMkLst>
            <pc:docMk/>
            <pc:sldMk cId="4204421203" sldId="657"/>
            <ac:spMk id="3" creationId="{0C7887FF-702B-4C1A-BBC2-37C6C2A49FD1}"/>
          </ac:spMkLst>
        </pc:spChg>
        <pc:spChg chg="add mod">
          <ac:chgData name="Nika Kotoviča" userId="bb4bec956b9026be" providerId="LiveId" clId="{76DE6871-CCC8-4967-B649-50F5154809BC}" dt="2021-09-15T11:38:44.684" v="810" actId="207"/>
          <ac:spMkLst>
            <pc:docMk/>
            <pc:sldMk cId="4204421203" sldId="657"/>
            <ac:spMk id="4" creationId="{006EB4D3-9AD6-43DA-9E0D-57C0638A38DA}"/>
          </ac:spMkLst>
        </pc:spChg>
        <pc:spChg chg="add mod">
          <ac:chgData name="Nika Kotoviča" userId="bb4bec956b9026be" providerId="LiveId" clId="{76DE6871-CCC8-4967-B649-50F5154809BC}" dt="2021-09-15T11:37:28.819" v="805" actId="14100"/>
          <ac:spMkLst>
            <pc:docMk/>
            <pc:sldMk cId="4204421203" sldId="657"/>
            <ac:spMk id="5" creationId="{05C27D68-7B55-4737-A11E-FEE3D2EACFD1}"/>
          </ac:spMkLst>
        </pc:spChg>
        <pc:spChg chg="add mod">
          <ac:chgData name="Nika Kotoviča" userId="bb4bec956b9026be" providerId="LiveId" clId="{76DE6871-CCC8-4967-B649-50F5154809BC}" dt="2021-09-15T11:38:20.180" v="809" actId="14100"/>
          <ac:spMkLst>
            <pc:docMk/>
            <pc:sldMk cId="4204421203" sldId="657"/>
            <ac:spMk id="6" creationId="{7EC719DD-BC48-4608-96BE-E4BA063227E6}"/>
          </ac:spMkLst>
        </pc:spChg>
        <pc:spChg chg="add del mod">
          <ac:chgData name="Nika Kotoviča" userId="bb4bec956b9026be" providerId="LiveId" clId="{76DE6871-CCC8-4967-B649-50F5154809BC}" dt="2021-09-15T11:05:58.890" v="761"/>
          <ac:spMkLst>
            <pc:docMk/>
            <pc:sldMk cId="4204421203" sldId="657"/>
            <ac:spMk id="7" creationId="{F7BFBED8-E4AE-4D25-80C1-E0DB25BDE241}"/>
          </ac:spMkLst>
        </pc:spChg>
        <pc:spChg chg="add del mod">
          <ac:chgData name="Nika Kotoviča" userId="bb4bec956b9026be" providerId="LiveId" clId="{76DE6871-CCC8-4967-B649-50F5154809BC}" dt="2021-09-15T11:05:09.661" v="756" actId="478"/>
          <ac:spMkLst>
            <pc:docMk/>
            <pc:sldMk cId="4204421203" sldId="657"/>
            <ac:spMk id="8" creationId="{AFB68736-4841-4D31-A2DD-1FC93F7A356B}"/>
          </ac:spMkLst>
        </pc:spChg>
        <pc:spChg chg="add mod">
          <ac:chgData name="Nika Kotoviča" userId="bb4bec956b9026be" providerId="LiveId" clId="{76DE6871-CCC8-4967-B649-50F5154809BC}" dt="2021-09-15T11:09:01.257" v="796" actId="790"/>
          <ac:spMkLst>
            <pc:docMk/>
            <pc:sldMk cId="4204421203" sldId="657"/>
            <ac:spMk id="9" creationId="{C5D7C607-5635-4CED-A5A9-805D7F247D7B}"/>
          </ac:spMkLst>
        </pc:spChg>
        <pc:spChg chg="add del mod">
          <ac:chgData name="Nika Kotoviča" userId="bb4bec956b9026be" providerId="LiveId" clId="{76DE6871-CCC8-4967-B649-50F5154809BC}" dt="2021-09-15T11:05:06.260" v="755" actId="478"/>
          <ac:spMkLst>
            <pc:docMk/>
            <pc:sldMk cId="4204421203" sldId="657"/>
            <ac:spMk id="10" creationId="{CF412454-4358-4816-8B8E-F9CB82B53C79}"/>
          </ac:spMkLst>
        </pc:spChg>
        <pc:picChg chg="add del">
          <ac:chgData name="Nika Kotoviča" userId="bb4bec956b9026be" providerId="LiveId" clId="{76DE6871-CCC8-4967-B649-50F5154809BC}" dt="2021-09-15T11:06:03.046" v="763"/>
          <ac:picMkLst>
            <pc:docMk/>
            <pc:sldMk cId="4204421203" sldId="657"/>
            <ac:picMk id="4" creationId="{7B80D06F-2F08-4141-B102-110EEC8F7710}"/>
          </ac:picMkLst>
        </pc:picChg>
      </pc:sldChg>
      <pc:sldChg chg="addSp delSp modSp add del mod ord setBg modClrScheme chgLayout modNotesTx">
        <pc:chgData name="Nika Kotoviča" userId="bb4bec956b9026be" providerId="LiveId" clId="{76DE6871-CCC8-4967-B649-50F5154809BC}" dt="2021-09-15T19:33:58.692" v="1874" actId="2696"/>
        <pc:sldMkLst>
          <pc:docMk/>
          <pc:sldMk cId="1395632745" sldId="658"/>
        </pc:sldMkLst>
        <pc:spChg chg="add del mod">
          <ac:chgData name="Nika Kotoviča" userId="bb4bec956b9026be" providerId="LiveId" clId="{76DE6871-CCC8-4967-B649-50F5154809BC}" dt="2021-09-15T17:33:16.364" v="1287"/>
          <ac:spMkLst>
            <pc:docMk/>
            <pc:sldMk cId="1395632745" sldId="658"/>
            <ac:spMk id="4" creationId="{2B952885-AE1D-42B4-BB37-A71D93FEF97E}"/>
          </ac:spMkLst>
        </pc:spChg>
        <pc:spChg chg="add mod ord">
          <ac:chgData name="Nika Kotoviča" userId="bb4bec956b9026be" providerId="LiveId" clId="{76DE6871-CCC8-4967-B649-50F5154809BC}" dt="2021-09-15T19:27:22.211" v="1850" actId="1076"/>
          <ac:spMkLst>
            <pc:docMk/>
            <pc:sldMk cId="1395632745" sldId="658"/>
            <ac:spMk id="5" creationId="{10198C92-0F3D-4CB3-8B52-2FB04E0B9432}"/>
          </ac:spMkLst>
        </pc:spChg>
        <pc:spChg chg="add del mod">
          <ac:chgData name="Nika Kotoviča" userId="bb4bec956b9026be" providerId="LiveId" clId="{76DE6871-CCC8-4967-B649-50F5154809BC}" dt="2021-09-15T18:52:01.944" v="1630" actId="478"/>
          <ac:spMkLst>
            <pc:docMk/>
            <pc:sldMk cId="1395632745" sldId="658"/>
            <ac:spMk id="6" creationId="{BEFF0656-3FFD-45E8-8599-CE1127FA8B05}"/>
          </ac:spMkLst>
        </pc:spChg>
        <pc:spChg chg="add del mod">
          <ac:chgData name="Nika Kotoviča" userId="bb4bec956b9026be" providerId="LiveId" clId="{76DE6871-CCC8-4967-B649-50F5154809BC}" dt="2021-09-15T18:58:35.848" v="1684"/>
          <ac:spMkLst>
            <pc:docMk/>
            <pc:sldMk cId="1395632745" sldId="658"/>
            <ac:spMk id="7" creationId="{E649BF93-2A8F-4E36-9954-F7A68F6DDC55}"/>
          </ac:spMkLst>
        </pc:spChg>
        <pc:spChg chg="del mod">
          <ac:chgData name="Nika Kotoviča" userId="bb4bec956b9026be" providerId="LiveId" clId="{76DE6871-CCC8-4967-B649-50F5154809BC}" dt="2021-09-15T13:25:36.403" v="916" actId="478"/>
          <ac:spMkLst>
            <pc:docMk/>
            <pc:sldMk cId="1395632745" sldId="658"/>
            <ac:spMk id="8" creationId="{EC77A6A3-6B3E-4EDB-8885-877596D97ACD}"/>
          </ac:spMkLst>
        </pc:spChg>
        <pc:spChg chg="add mod">
          <ac:chgData name="Nika Kotoviča" userId="bb4bec956b9026be" providerId="LiveId" clId="{76DE6871-CCC8-4967-B649-50F5154809BC}" dt="2021-09-15T19:27:14.221" v="1849" actId="1076"/>
          <ac:spMkLst>
            <pc:docMk/>
            <pc:sldMk cId="1395632745" sldId="658"/>
            <ac:spMk id="9" creationId="{02350A8E-42C1-462C-91F5-6D721C83C41A}"/>
          </ac:spMkLst>
        </pc:spChg>
        <pc:spChg chg="del">
          <ac:chgData name="Nika Kotoviča" userId="bb4bec956b9026be" providerId="LiveId" clId="{76DE6871-CCC8-4967-B649-50F5154809BC}" dt="2021-09-15T13:21:13.193" v="906" actId="478"/>
          <ac:spMkLst>
            <pc:docMk/>
            <pc:sldMk cId="1395632745" sldId="658"/>
            <ac:spMk id="9" creationId="{FCF7F2C6-1318-472D-AD2B-C9043F921E87}"/>
          </ac:spMkLst>
        </pc:spChg>
        <pc:spChg chg="add del mod">
          <ac:chgData name="Nika Kotoviča" userId="bb4bec956b9026be" providerId="LiveId" clId="{76DE6871-CCC8-4967-B649-50F5154809BC}" dt="2021-09-15T17:41:49.333" v="1411" actId="478"/>
          <ac:spMkLst>
            <pc:docMk/>
            <pc:sldMk cId="1395632745" sldId="658"/>
            <ac:spMk id="10" creationId="{2F89588D-7ACD-4411-B738-C9C939CD42C3}"/>
          </ac:spMkLst>
        </pc:spChg>
        <pc:spChg chg="del">
          <ac:chgData name="Nika Kotoviča" userId="bb4bec956b9026be" providerId="LiveId" clId="{76DE6871-CCC8-4967-B649-50F5154809BC}" dt="2021-09-15T13:21:15.682" v="907" actId="478"/>
          <ac:spMkLst>
            <pc:docMk/>
            <pc:sldMk cId="1395632745" sldId="658"/>
            <ac:spMk id="11" creationId="{C54A597F-0205-464D-9FB4-8FEE166C012A}"/>
          </ac:spMkLst>
        </pc:spChg>
        <pc:spChg chg="del mod">
          <ac:chgData name="Nika Kotoviča" userId="bb4bec956b9026be" providerId="LiveId" clId="{76DE6871-CCC8-4967-B649-50F5154809BC}" dt="2021-09-15T18:51:50.366" v="1625" actId="478"/>
          <ac:spMkLst>
            <pc:docMk/>
            <pc:sldMk cId="1395632745" sldId="658"/>
            <ac:spMk id="12" creationId="{DA3B5133-8DFD-4E45-8EB9-935F10BFA467}"/>
          </ac:spMkLst>
        </pc:spChg>
        <pc:graphicFrameChg chg="add mod">
          <ac:chgData name="Nika Kotoviča" userId="bb4bec956b9026be" providerId="LiveId" clId="{76DE6871-CCC8-4967-B649-50F5154809BC}" dt="2021-09-15T19:28:03.285" v="1857"/>
          <ac:graphicFrameMkLst>
            <pc:docMk/>
            <pc:sldMk cId="1395632745" sldId="658"/>
            <ac:graphicFrameMk id="11" creationId="{F06F0C2F-6783-4706-97B2-97BC17D799E5}"/>
          </ac:graphicFrameMkLst>
        </pc:graphicFrameChg>
        <pc:picChg chg="add del">
          <ac:chgData name="Nika Kotoviča" userId="bb4bec956b9026be" providerId="LiveId" clId="{76DE6871-CCC8-4967-B649-50F5154809BC}" dt="2021-09-15T17:33:21.846" v="1289"/>
          <ac:picMkLst>
            <pc:docMk/>
            <pc:sldMk cId="1395632745" sldId="658"/>
            <ac:picMk id="2" creationId="{3B46C51D-C10A-44A1-9CE8-042006519FE2}"/>
          </ac:picMkLst>
        </pc:picChg>
        <pc:picChg chg="add del mod modCrop">
          <ac:chgData name="Nika Kotoviča" userId="bb4bec956b9026be" providerId="LiveId" clId="{76DE6871-CCC8-4967-B649-50F5154809BC}" dt="2021-09-15T19:23:09.529" v="1808" actId="478"/>
          <ac:picMkLst>
            <pc:docMk/>
            <pc:sldMk cId="1395632745" sldId="658"/>
            <ac:picMk id="3" creationId="{B0E1CC74-E0F1-4A0F-B511-C6D83E8D0680}"/>
          </ac:picMkLst>
        </pc:picChg>
        <pc:picChg chg="add del">
          <ac:chgData name="Nika Kotoviča" userId="bb4bec956b9026be" providerId="LiveId" clId="{76DE6871-CCC8-4967-B649-50F5154809BC}" dt="2021-09-15T18:58:43.641" v="1686"/>
          <ac:picMkLst>
            <pc:docMk/>
            <pc:sldMk cId="1395632745" sldId="658"/>
            <ac:picMk id="4" creationId="{8ED2E9EC-18AA-41F4-A758-90EB92D5D1AA}"/>
          </ac:picMkLst>
        </pc:picChg>
        <pc:picChg chg="del mod">
          <ac:chgData name="Nika Kotoviča" userId="bb4bec956b9026be" providerId="LiveId" clId="{76DE6871-CCC8-4967-B649-50F5154809BC}" dt="2021-09-15T13:21:09.828" v="904" actId="478"/>
          <ac:picMkLst>
            <pc:docMk/>
            <pc:sldMk cId="1395632745" sldId="658"/>
            <ac:picMk id="6" creationId="{88E2BEB6-8D5A-44D4-B099-CC83F38B4C02}"/>
          </ac:picMkLst>
        </pc:picChg>
        <pc:picChg chg="del mod">
          <ac:chgData name="Nika Kotoviča" userId="bb4bec956b9026be" providerId="LiveId" clId="{76DE6871-CCC8-4967-B649-50F5154809BC}" dt="2021-09-15T13:21:10.834" v="905" actId="478"/>
          <ac:picMkLst>
            <pc:docMk/>
            <pc:sldMk cId="1395632745" sldId="658"/>
            <ac:picMk id="7" creationId="{42ED8E78-62FD-40C8-A242-8C20254EE843}"/>
          </ac:picMkLst>
        </pc:picChg>
        <pc:picChg chg="add del mod">
          <ac:chgData name="Nika Kotoviča" userId="bb4bec956b9026be" providerId="LiveId" clId="{76DE6871-CCC8-4967-B649-50F5154809BC}" dt="2021-09-15T19:18:34.065" v="1784" actId="1076"/>
          <ac:picMkLst>
            <pc:docMk/>
            <pc:sldMk cId="1395632745" sldId="658"/>
            <ac:picMk id="14" creationId="{FF54E962-8DBE-43DA-B7A5-1224F29DEAB6}"/>
          </ac:picMkLst>
        </pc:picChg>
      </pc:sldChg>
      <pc:sldChg chg="modSp add mod modNotesTx">
        <pc:chgData name="Nika Kotoviča" userId="bb4bec956b9026be" providerId="LiveId" clId="{76DE6871-CCC8-4967-B649-50F5154809BC}" dt="2021-09-15T18:26:49.687" v="1604" actId="14100"/>
        <pc:sldMkLst>
          <pc:docMk/>
          <pc:sldMk cId="1634476483" sldId="659"/>
        </pc:sldMkLst>
        <pc:spChg chg="mod">
          <ac:chgData name="Nika Kotoviča" userId="bb4bec956b9026be" providerId="LiveId" clId="{76DE6871-CCC8-4967-B649-50F5154809BC}" dt="2021-09-15T18:26:49.687" v="1604" actId="14100"/>
          <ac:spMkLst>
            <pc:docMk/>
            <pc:sldMk cId="1634476483" sldId="659"/>
            <ac:spMk id="12" creationId="{DA3B5133-8DFD-4E45-8EB9-935F10BFA467}"/>
          </ac:spMkLst>
        </pc:spChg>
      </pc:sldChg>
      <pc:sldChg chg="add del">
        <pc:chgData name="Nika Kotoviča" userId="bb4bec956b9026be" providerId="LiveId" clId="{76DE6871-CCC8-4967-B649-50F5154809BC}" dt="2021-09-15T17:54:41.123" v="1489" actId="47"/>
        <pc:sldMkLst>
          <pc:docMk/>
          <pc:sldMk cId="2665161724" sldId="660"/>
        </pc:sldMkLst>
      </pc:sldChg>
      <pc:sldChg chg="add del">
        <pc:chgData name="Nika Kotoviča" userId="bb4bec956b9026be" providerId="LiveId" clId="{76DE6871-CCC8-4967-B649-50F5154809BC}" dt="2021-09-15T17:44:25.987" v="1426" actId="2696"/>
        <pc:sldMkLst>
          <pc:docMk/>
          <pc:sldMk cId="3244797555" sldId="660"/>
        </pc:sldMkLst>
      </pc:sldChg>
      <pc:sldChg chg="add del">
        <pc:chgData name="Nika Kotoviča" userId="bb4bec956b9026be" providerId="LiveId" clId="{76DE6871-CCC8-4967-B649-50F5154809BC}" dt="2021-09-15T17:39:05.298" v="1397" actId="47"/>
        <pc:sldMkLst>
          <pc:docMk/>
          <pc:sldMk cId="3343540014" sldId="660"/>
        </pc:sldMkLst>
      </pc:sldChg>
      <pc:sldChg chg="addSp delSp modSp add mod modClrScheme chgLayout modNotesTx">
        <pc:chgData name="Nika Kotoviča" userId="bb4bec956b9026be" providerId="LiveId" clId="{76DE6871-CCC8-4967-B649-50F5154809BC}" dt="2021-09-16T09:12:39.553" v="3368" actId="207"/>
        <pc:sldMkLst>
          <pc:docMk/>
          <pc:sldMk cId="2500279313" sldId="661"/>
        </pc:sldMkLst>
        <pc:spChg chg="add mod">
          <ac:chgData name="Nika Kotoviča" userId="bb4bec956b9026be" providerId="LiveId" clId="{76DE6871-CCC8-4967-B649-50F5154809BC}" dt="2021-09-15T18:27:56.655" v="1612" actId="14100"/>
          <ac:spMkLst>
            <pc:docMk/>
            <pc:sldMk cId="2500279313" sldId="661"/>
            <ac:spMk id="4" creationId="{05AA8E56-893C-4FC2-BF2E-48D688D43DB3}"/>
          </ac:spMkLst>
        </pc:spChg>
        <pc:spChg chg="add mod">
          <ac:chgData name="Nika Kotoviča" userId="bb4bec956b9026be" providerId="LiveId" clId="{76DE6871-CCC8-4967-B649-50F5154809BC}" dt="2021-09-15T18:03:06.786" v="1504" actId="255"/>
          <ac:spMkLst>
            <pc:docMk/>
            <pc:sldMk cId="2500279313" sldId="661"/>
            <ac:spMk id="5" creationId="{F659136F-9B2F-4128-8A9C-59DACA81973F}"/>
          </ac:spMkLst>
        </pc:spChg>
        <pc:spChg chg="mod">
          <ac:chgData name="Nika Kotoviča" userId="bb4bec956b9026be" providerId="LiveId" clId="{76DE6871-CCC8-4967-B649-50F5154809BC}" dt="2021-09-15T17:46:01.292" v="1433" actId="20577"/>
          <ac:spMkLst>
            <pc:docMk/>
            <pc:sldMk cId="2500279313" sldId="661"/>
            <ac:spMk id="6" creationId="{BEFF0656-3FFD-45E8-8599-CE1127FA8B05}"/>
          </ac:spMkLst>
        </pc:spChg>
        <pc:spChg chg="add mod">
          <ac:chgData name="Nika Kotoviča" userId="bb4bec956b9026be" providerId="LiveId" clId="{76DE6871-CCC8-4967-B649-50F5154809BC}" dt="2021-09-16T09:12:39.553" v="3368" actId="207"/>
          <ac:spMkLst>
            <pc:docMk/>
            <pc:sldMk cId="2500279313" sldId="661"/>
            <ac:spMk id="7" creationId="{1396EFAF-BFE5-4146-A7F1-99DA14EBB47B}"/>
          </ac:spMkLst>
        </pc:spChg>
        <pc:spChg chg="del mod">
          <ac:chgData name="Nika Kotoviča" userId="bb4bec956b9026be" providerId="LiveId" clId="{76DE6871-CCC8-4967-B649-50F5154809BC}" dt="2021-09-15T17:45:41.984" v="1432" actId="478"/>
          <ac:spMkLst>
            <pc:docMk/>
            <pc:sldMk cId="2500279313" sldId="661"/>
            <ac:spMk id="12" creationId="{DA3B5133-8DFD-4E45-8EB9-935F10BFA467}"/>
          </ac:spMkLst>
        </pc:spChg>
      </pc:sldChg>
      <pc:sldChg chg="addSp delSp modSp add mod ord modNotesTx">
        <pc:chgData name="Nika Kotoviča" userId="bb4bec956b9026be" providerId="LiveId" clId="{76DE6871-CCC8-4967-B649-50F5154809BC}" dt="2021-09-16T04:59:19.702" v="1958" actId="790"/>
        <pc:sldMkLst>
          <pc:docMk/>
          <pc:sldMk cId="801088185" sldId="662"/>
        </pc:sldMkLst>
        <pc:spChg chg="add del mod">
          <ac:chgData name="Nika Kotoviča" userId="bb4bec956b9026be" providerId="LiveId" clId="{76DE6871-CCC8-4967-B649-50F5154809BC}" dt="2021-09-15T18:06:23.024" v="1530" actId="478"/>
          <ac:spMkLst>
            <pc:docMk/>
            <pc:sldMk cId="801088185" sldId="662"/>
            <ac:spMk id="3" creationId="{746589DB-16EB-4097-977E-026846FD58B6}"/>
          </ac:spMkLst>
        </pc:spChg>
        <pc:spChg chg="add del mod">
          <ac:chgData name="Nika Kotoviča" userId="bb4bec956b9026be" providerId="LiveId" clId="{76DE6871-CCC8-4967-B649-50F5154809BC}" dt="2021-09-15T18:07:15.199" v="1541" actId="478"/>
          <ac:spMkLst>
            <pc:docMk/>
            <pc:sldMk cId="801088185" sldId="662"/>
            <ac:spMk id="5" creationId="{AA0B5DB1-BC36-4CF6-84EB-43677F45A63E}"/>
          </ac:spMkLst>
        </pc:spChg>
        <pc:spChg chg="add del mod">
          <ac:chgData name="Nika Kotoviča" userId="bb4bec956b9026be" providerId="LiveId" clId="{76DE6871-CCC8-4967-B649-50F5154809BC}" dt="2021-09-15T18:07:18.977" v="1542" actId="14100"/>
          <ac:spMkLst>
            <pc:docMk/>
            <pc:sldMk cId="801088185" sldId="662"/>
            <ac:spMk id="14" creationId="{00000000-0000-0000-0000-000000000000}"/>
          </ac:spMkLst>
        </pc:spChg>
        <pc:spChg chg="del">
          <ac:chgData name="Nika Kotoviča" userId="bb4bec956b9026be" providerId="LiveId" clId="{76DE6871-CCC8-4967-B649-50F5154809BC}" dt="2021-09-15T18:06:32.752" v="1533" actId="478"/>
          <ac:spMkLst>
            <pc:docMk/>
            <pc:sldMk cId="801088185" sldId="662"/>
            <ac:spMk id="20" creationId="{00000000-0000-0000-0000-000000000000}"/>
          </ac:spMkLst>
        </pc:spChg>
        <pc:spChg chg="del">
          <ac:chgData name="Nika Kotoviča" userId="bb4bec956b9026be" providerId="LiveId" clId="{76DE6871-CCC8-4967-B649-50F5154809BC}" dt="2021-09-15T18:06:18.879" v="1529" actId="478"/>
          <ac:spMkLst>
            <pc:docMk/>
            <pc:sldMk cId="801088185" sldId="662"/>
            <ac:spMk id="29" creationId="{00000000-0000-0000-0000-000000000000}"/>
          </ac:spMkLst>
        </pc:spChg>
        <pc:spChg chg="del mod">
          <ac:chgData name="Nika Kotoviča" userId="bb4bec956b9026be" providerId="LiveId" clId="{76DE6871-CCC8-4967-B649-50F5154809BC}" dt="2021-09-15T18:06:31.302" v="1532" actId="478"/>
          <ac:spMkLst>
            <pc:docMk/>
            <pc:sldMk cId="801088185" sldId="662"/>
            <ac:spMk id="30" creationId="{00000000-0000-0000-0000-000000000000}"/>
          </ac:spMkLst>
        </pc:spChg>
      </pc:sldChg>
      <pc:sldChg chg="add del">
        <pc:chgData name="Nika Kotoviča" userId="bb4bec956b9026be" providerId="LiveId" clId="{76DE6871-CCC8-4967-B649-50F5154809BC}" dt="2021-09-15T18:08:05.430" v="1547"/>
        <pc:sldMkLst>
          <pc:docMk/>
          <pc:sldMk cId="3620754235" sldId="663"/>
        </pc:sldMkLst>
      </pc:sldChg>
      <pc:sldChg chg="new del">
        <pc:chgData name="Nika Kotoviča" userId="bb4bec956b9026be" providerId="LiveId" clId="{76DE6871-CCC8-4967-B649-50F5154809BC}" dt="2021-09-15T19:28:21.121" v="1859" actId="47"/>
        <pc:sldMkLst>
          <pc:docMk/>
          <pc:sldMk cId="3723650490" sldId="663"/>
        </pc:sldMkLst>
      </pc:sldChg>
      <pc:sldChg chg="modSp add mod">
        <pc:chgData name="Nika Kotoviča" userId="bb4bec956b9026be" providerId="LiveId" clId="{76DE6871-CCC8-4967-B649-50F5154809BC}" dt="2021-09-16T09:13:07.199" v="3369" actId="207"/>
        <pc:sldMkLst>
          <pc:docMk/>
          <pc:sldMk cId="3381559203" sldId="664"/>
        </pc:sldMkLst>
        <pc:spChg chg="mod">
          <ac:chgData name="Nika Kotoviča" userId="bb4bec956b9026be" providerId="LiveId" clId="{76DE6871-CCC8-4967-B649-50F5154809BC}" dt="2021-09-16T09:13:07.199" v="3369" actId="207"/>
          <ac:spMkLst>
            <pc:docMk/>
            <pc:sldMk cId="3381559203" sldId="664"/>
            <ac:spMk id="6" creationId="{BEFF0656-3FFD-45E8-8599-CE1127FA8B05}"/>
          </ac:spMkLst>
        </pc:spChg>
      </pc:sldChg>
      <pc:sldChg chg="addSp delSp modSp new del mod">
        <pc:chgData name="Nika Kotoviča" userId="bb4bec956b9026be" providerId="LiveId" clId="{76DE6871-CCC8-4967-B649-50F5154809BC}" dt="2021-09-16T07:36:08.004" v="2902" actId="47"/>
        <pc:sldMkLst>
          <pc:docMk/>
          <pc:sldMk cId="1211015524" sldId="665"/>
        </pc:sldMkLst>
        <pc:spChg chg="del">
          <ac:chgData name="Nika Kotoviča" userId="bb4bec956b9026be" providerId="LiveId" clId="{76DE6871-CCC8-4967-B649-50F5154809BC}" dt="2021-09-16T05:17:27.589" v="2085"/>
          <ac:spMkLst>
            <pc:docMk/>
            <pc:sldMk cId="1211015524" sldId="665"/>
            <ac:spMk id="2" creationId="{F97931F4-6C71-4E0F-A3DF-5C1A57759ABA}"/>
          </ac:spMkLst>
        </pc:spChg>
        <pc:spChg chg="add mod">
          <ac:chgData name="Nika Kotoviča" userId="bb4bec956b9026be" providerId="LiveId" clId="{76DE6871-CCC8-4967-B649-50F5154809BC}" dt="2021-09-16T05:25:29.075" v="2123" actId="478"/>
          <ac:spMkLst>
            <pc:docMk/>
            <pc:sldMk cId="1211015524" sldId="665"/>
            <ac:spMk id="7" creationId="{1FD950D7-7386-4F5B-A636-5196EBFECD40}"/>
          </ac:spMkLst>
        </pc:spChg>
        <pc:graphicFrameChg chg="add del mod">
          <ac:chgData name="Nika Kotoviča" userId="bb4bec956b9026be" providerId="LiveId" clId="{76DE6871-CCC8-4967-B649-50F5154809BC}" dt="2021-09-16T05:25:29.075" v="2123" actId="478"/>
          <ac:graphicFrameMkLst>
            <pc:docMk/>
            <pc:sldMk cId="1211015524" sldId="665"/>
            <ac:graphicFrameMk id="5" creationId="{9FAE432E-40BC-4134-AF47-6DD66AA9FFAF}"/>
          </ac:graphicFrameMkLst>
        </pc:graphicFrameChg>
      </pc:sldChg>
      <pc:sldChg chg="addSp delSp modSp new del mod">
        <pc:chgData name="Nika Kotoviča" userId="bb4bec956b9026be" providerId="LiveId" clId="{76DE6871-CCC8-4967-B649-50F5154809BC}" dt="2021-09-15T19:28:18.286" v="1858" actId="47"/>
        <pc:sldMkLst>
          <pc:docMk/>
          <pc:sldMk cId="4098052661" sldId="665"/>
        </pc:sldMkLst>
        <pc:graphicFrameChg chg="add del mod">
          <ac:chgData name="Nika Kotoviča" userId="bb4bec956b9026be" providerId="LiveId" clId="{76DE6871-CCC8-4967-B649-50F5154809BC}" dt="2021-09-15T19:22:57.644" v="1806" actId="14100"/>
          <ac:graphicFrameMkLst>
            <pc:docMk/>
            <pc:sldMk cId="4098052661" sldId="665"/>
            <ac:graphicFrameMk id="5" creationId="{114502DC-60B4-4334-A010-4F115870D65C}"/>
          </ac:graphicFrameMkLst>
        </pc:graphicFrameChg>
      </pc:sldChg>
      <pc:sldChg chg="modSp add mod">
        <pc:chgData name="Nika Kotoviča" userId="bb4bec956b9026be" providerId="LiveId" clId="{76DE6871-CCC8-4967-B649-50F5154809BC}" dt="2021-09-16T09:13:42.055" v="3371" actId="207"/>
        <pc:sldMkLst>
          <pc:docMk/>
          <pc:sldMk cId="1306515979" sldId="666"/>
        </pc:sldMkLst>
        <pc:spChg chg="mod">
          <ac:chgData name="Nika Kotoviča" userId="bb4bec956b9026be" providerId="LiveId" clId="{76DE6871-CCC8-4967-B649-50F5154809BC}" dt="2021-09-16T05:14:42.908" v="2072" actId="207"/>
          <ac:spMkLst>
            <pc:docMk/>
            <pc:sldMk cId="1306515979" sldId="666"/>
            <ac:spMk id="5" creationId="{10198C92-0F3D-4CB3-8B52-2FB04E0B9432}"/>
          </ac:spMkLst>
        </pc:spChg>
        <pc:spChg chg="mod">
          <ac:chgData name="Nika Kotoviča" userId="bb4bec956b9026be" providerId="LiveId" clId="{76DE6871-CCC8-4967-B649-50F5154809BC}" dt="2021-09-16T05:04:27.688" v="1991" actId="14100"/>
          <ac:spMkLst>
            <pc:docMk/>
            <pc:sldMk cId="1306515979" sldId="666"/>
            <ac:spMk id="9" creationId="{02350A8E-42C1-462C-91F5-6D721C83C41A}"/>
          </ac:spMkLst>
        </pc:spChg>
        <pc:graphicFrameChg chg="mod">
          <ac:chgData name="Nika Kotoviča" userId="bb4bec956b9026be" providerId="LiveId" clId="{76DE6871-CCC8-4967-B649-50F5154809BC}" dt="2021-09-16T09:13:42.055" v="3371" actId="207"/>
          <ac:graphicFrameMkLst>
            <pc:docMk/>
            <pc:sldMk cId="1306515979" sldId="666"/>
            <ac:graphicFrameMk id="11" creationId="{F06F0C2F-6783-4706-97B2-97BC17D799E5}"/>
          </ac:graphicFrameMkLst>
        </pc:graphicFrameChg>
      </pc:sldChg>
      <pc:sldChg chg="addSp delSp modSp new mod modClrScheme chgLayout modNotesTx">
        <pc:chgData name="Nika Kotoviča" userId="bb4bec956b9026be" providerId="LiveId" clId="{76DE6871-CCC8-4967-B649-50F5154809BC}" dt="2021-09-16T09:13:54.274" v="3373" actId="207"/>
        <pc:sldMkLst>
          <pc:docMk/>
          <pc:sldMk cId="3441642544" sldId="667"/>
        </pc:sldMkLst>
        <pc:spChg chg="del">
          <ac:chgData name="Nika Kotoviča" userId="bb4bec956b9026be" providerId="LiveId" clId="{76DE6871-CCC8-4967-B649-50F5154809BC}" dt="2021-09-16T05:06:17.620" v="1997" actId="26606"/>
          <ac:spMkLst>
            <pc:docMk/>
            <pc:sldMk cId="3441642544" sldId="667"/>
            <ac:spMk id="2" creationId="{C2E38669-986D-4EDF-9301-A9548F3DE9B9}"/>
          </ac:spMkLst>
        </pc:spChg>
        <pc:spChg chg="del">
          <ac:chgData name="Nika Kotoviča" userId="bb4bec956b9026be" providerId="LiveId" clId="{76DE6871-CCC8-4967-B649-50F5154809BC}" dt="2021-09-16T05:06:17.620" v="1997" actId="26606"/>
          <ac:spMkLst>
            <pc:docMk/>
            <pc:sldMk cId="3441642544" sldId="667"/>
            <ac:spMk id="3" creationId="{02C5ABB8-D8F6-486A-BCFA-11415D1E5FC5}"/>
          </ac:spMkLst>
        </pc:spChg>
        <pc:spChg chg="del">
          <ac:chgData name="Nika Kotoviča" userId="bb4bec956b9026be" providerId="LiveId" clId="{76DE6871-CCC8-4967-B649-50F5154809BC}" dt="2021-09-16T05:06:17.620" v="1997" actId="26606"/>
          <ac:spMkLst>
            <pc:docMk/>
            <pc:sldMk cId="3441642544" sldId="667"/>
            <ac:spMk id="4" creationId="{CB67BA1B-A86C-4D30-9718-B1E66A0B89F6}"/>
          </ac:spMkLst>
        </pc:spChg>
        <pc:spChg chg="add del mod">
          <ac:chgData name="Nika Kotoviča" userId="bb4bec956b9026be" providerId="LiveId" clId="{76DE6871-CCC8-4967-B649-50F5154809BC}" dt="2021-09-16T05:08:14.114" v="2009" actId="26606"/>
          <ac:spMkLst>
            <pc:docMk/>
            <pc:sldMk cId="3441642544" sldId="667"/>
            <ac:spMk id="9" creationId="{82D1D23B-D717-4DCB-B6D9-974596371780}"/>
          </ac:spMkLst>
        </pc:spChg>
        <pc:spChg chg="add mod">
          <ac:chgData name="Nika Kotoviča" userId="bb4bec956b9026be" providerId="LiveId" clId="{76DE6871-CCC8-4967-B649-50F5154809BC}" dt="2021-09-16T05:46:00.197" v="2142" actId="790"/>
          <ac:spMkLst>
            <pc:docMk/>
            <pc:sldMk cId="3441642544" sldId="667"/>
            <ac:spMk id="10" creationId="{31D5B74D-E954-4517-B30B-4FFB836F1AAF}"/>
          </ac:spMkLst>
        </pc:spChg>
        <pc:spChg chg="add del mod">
          <ac:chgData name="Nika Kotoviča" userId="bb4bec956b9026be" providerId="LiveId" clId="{76DE6871-CCC8-4967-B649-50F5154809BC}" dt="2021-09-16T05:08:14.114" v="2009" actId="26606"/>
          <ac:spMkLst>
            <pc:docMk/>
            <pc:sldMk cId="3441642544" sldId="667"/>
            <ac:spMk id="11" creationId="{2D848F86-A001-4992-9CF2-248B08136F7E}"/>
          </ac:spMkLst>
        </pc:spChg>
        <pc:spChg chg="add del">
          <ac:chgData name="Nika Kotoviča" userId="bb4bec956b9026be" providerId="LiveId" clId="{76DE6871-CCC8-4967-B649-50F5154809BC}" dt="2021-09-16T05:16:23.727" v="2081" actId="478"/>
          <ac:spMkLst>
            <pc:docMk/>
            <pc:sldMk cId="3441642544" sldId="667"/>
            <ac:spMk id="16" creationId="{59E40AB2-BCD8-4BB0-A6F3-19C3FD1B1724}"/>
          </ac:spMkLst>
        </pc:spChg>
        <pc:graphicFrameChg chg="add mod">
          <ac:chgData name="Nika Kotoviča" userId="bb4bec956b9026be" providerId="LiveId" clId="{76DE6871-CCC8-4967-B649-50F5154809BC}" dt="2021-09-16T09:13:54.274" v="3373" actId="207"/>
          <ac:graphicFrameMkLst>
            <pc:docMk/>
            <pc:sldMk cId="3441642544" sldId="667"/>
            <ac:graphicFrameMk id="12" creationId="{4061ED07-0743-4B16-87EB-48F1CD998CFB}"/>
          </ac:graphicFrameMkLst>
        </pc:graphicFrameChg>
        <pc:picChg chg="add mod">
          <ac:chgData name="Nika Kotoviča" userId="bb4bec956b9026be" providerId="LiveId" clId="{76DE6871-CCC8-4967-B649-50F5154809BC}" dt="2021-09-16T05:08:14.114" v="2009" actId="26606"/>
          <ac:picMkLst>
            <pc:docMk/>
            <pc:sldMk cId="3441642544" sldId="667"/>
            <ac:picMk id="7" creationId="{85D67E57-CB36-4270-AEA1-F66F73619D39}"/>
          </ac:picMkLst>
        </pc:picChg>
      </pc:sldChg>
      <pc:sldChg chg="addSp delSp modSp add mod setBg delDesignElem modNotesTx">
        <pc:chgData name="Nika Kotoviča" userId="bb4bec956b9026be" providerId="LiveId" clId="{76DE6871-CCC8-4967-B649-50F5154809BC}" dt="2021-09-16T07:53:46.879" v="3003" actId="1036"/>
        <pc:sldMkLst>
          <pc:docMk/>
          <pc:sldMk cId="2547472831" sldId="668"/>
        </pc:sldMkLst>
        <pc:spChg chg="del">
          <ac:chgData name="Nika Kotoviča" userId="bb4bec956b9026be" providerId="LiveId" clId="{76DE6871-CCC8-4967-B649-50F5154809BC}" dt="2021-09-16T05:09:35.555" v="2017" actId="478"/>
          <ac:spMkLst>
            <pc:docMk/>
            <pc:sldMk cId="2547472831" sldId="668"/>
            <ac:spMk id="2" creationId="{00000000-0000-0000-0000-000000000000}"/>
          </ac:spMkLst>
        </pc:spChg>
        <pc:spChg chg="del mod">
          <ac:chgData name="Nika Kotoviča" userId="bb4bec956b9026be" providerId="LiveId" clId="{76DE6871-CCC8-4967-B649-50F5154809BC}" dt="2021-09-16T05:09:31.931" v="2016" actId="478"/>
          <ac:spMkLst>
            <pc:docMk/>
            <pc:sldMk cId="2547472831" sldId="668"/>
            <ac:spMk id="3" creationId="{00000000-0000-0000-0000-000000000000}"/>
          </ac:spMkLst>
        </pc:spChg>
        <pc:spChg chg="add del mod">
          <ac:chgData name="Nika Kotoviča" userId="bb4bec956b9026be" providerId="LiveId" clId="{76DE6871-CCC8-4967-B649-50F5154809BC}" dt="2021-09-16T05:09:37.816" v="2018" actId="478"/>
          <ac:spMkLst>
            <pc:docMk/>
            <pc:sldMk cId="2547472831" sldId="668"/>
            <ac:spMk id="6" creationId="{CA4A1839-0A29-46A7-BC5B-5DBFC432C0D0}"/>
          </ac:spMkLst>
        </pc:spChg>
        <pc:spChg chg="add del mod">
          <ac:chgData name="Nika Kotoviča" userId="bb4bec956b9026be" providerId="LiveId" clId="{76DE6871-CCC8-4967-B649-50F5154809BC}" dt="2021-09-16T05:09:40.677" v="2019" actId="478"/>
          <ac:spMkLst>
            <pc:docMk/>
            <pc:sldMk cId="2547472831" sldId="668"/>
            <ac:spMk id="8" creationId="{DDBCD24C-1459-47AF-A982-739603430232}"/>
          </ac:spMkLst>
        </pc:spChg>
        <pc:spChg chg="del">
          <ac:chgData name="Nika Kotoviča" userId="bb4bec956b9026be" providerId="LiveId" clId="{76DE6871-CCC8-4967-B649-50F5154809BC}" dt="2021-09-16T05:09:27.094" v="2014"/>
          <ac:spMkLst>
            <pc:docMk/>
            <pc:sldMk cId="2547472831" sldId="668"/>
            <ac:spMk id="9" creationId="{EE15E636-2C9E-42CB-B482-436AA81BF93B}"/>
          </ac:spMkLst>
        </pc:spChg>
        <pc:spChg chg="add mod">
          <ac:chgData name="Nika Kotoviča" userId="bb4bec956b9026be" providerId="LiveId" clId="{76DE6871-CCC8-4967-B649-50F5154809BC}" dt="2021-09-16T07:53:46.879" v="3003" actId="1036"/>
          <ac:spMkLst>
            <pc:docMk/>
            <pc:sldMk cId="2547472831" sldId="668"/>
            <ac:spMk id="14" creationId="{C60CFA6C-33BD-4DC4-9DFA-6F7FA6D0912C}"/>
          </ac:spMkLst>
        </pc:spChg>
        <pc:grpChg chg="del">
          <ac:chgData name="Nika Kotoviča" userId="bb4bec956b9026be" providerId="LiveId" clId="{76DE6871-CCC8-4967-B649-50F5154809BC}" dt="2021-09-16T05:09:27.094" v="2014"/>
          <ac:grpSpMkLst>
            <pc:docMk/>
            <pc:sldMk cId="2547472831" sldId="668"/>
            <ac:grpSpMk id="11" creationId="{01D4AEDF-0CF9-4271-ABB7-3D3489BB42D0}"/>
          </ac:grpSpMkLst>
        </pc:grpChg>
      </pc:sldChg>
      <pc:sldChg chg="delSp modSp add mod ord">
        <pc:chgData name="Nika Kotoviča" userId="bb4bec956b9026be" providerId="LiveId" clId="{76DE6871-CCC8-4967-B649-50F5154809BC}" dt="2021-09-16T09:11:51.820" v="3366" actId="207"/>
        <pc:sldMkLst>
          <pc:docMk/>
          <pc:sldMk cId="1320564372" sldId="669"/>
        </pc:sldMkLst>
        <pc:spChg chg="mod">
          <ac:chgData name="Nika Kotoviča" userId="bb4bec956b9026be" providerId="LiveId" clId="{76DE6871-CCC8-4967-B649-50F5154809BC}" dt="2021-09-16T06:39:49.130" v="2229" actId="790"/>
          <ac:spMkLst>
            <pc:docMk/>
            <pc:sldMk cId="1320564372" sldId="669"/>
            <ac:spMk id="4" creationId="{05AA8E56-893C-4FC2-BF2E-48D688D43DB3}"/>
          </ac:spMkLst>
        </pc:spChg>
        <pc:spChg chg="del">
          <ac:chgData name="Nika Kotoviča" userId="bb4bec956b9026be" providerId="LiveId" clId="{76DE6871-CCC8-4967-B649-50F5154809BC}" dt="2021-09-16T06:47:17.673" v="2582" actId="478"/>
          <ac:spMkLst>
            <pc:docMk/>
            <pc:sldMk cId="1320564372" sldId="669"/>
            <ac:spMk id="5" creationId="{F659136F-9B2F-4128-8A9C-59DACA81973F}"/>
          </ac:spMkLst>
        </pc:spChg>
        <pc:spChg chg="mod">
          <ac:chgData name="Nika Kotoviča" userId="bb4bec956b9026be" providerId="LiveId" clId="{76DE6871-CCC8-4967-B649-50F5154809BC}" dt="2021-09-16T09:11:51.820" v="3366" actId="207"/>
          <ac:spMkLst>
            <pc:docMk/>
            <pc:sldMk cId="1320564372" sldId="669"/>
            <ac:spMk id="7" creationId="{1396EFAF-BFE5-4146-A7F1-99DA14EBB47B}"/>
          </ac:spMkLst>
        </pc:spChg>
      </pc:sldChg>
      <pc:sldChg chg="new del">
        <pc:chgData name="Nika Kotoviča" userId="bb4bec956b9026be" providerId="LiveId" clId="{76DE6871-CCC8-4967-B649-50F5154809BC}" dt="2021-09-16T07:30:48.592" v="2860" actId="47"/>
        <pc:sldMkLst>
          <pc:docMk/>
          <pc:sldMk cId="1196090848" sldId="670"/>
        </pc:sldMkLst>
      </pc:sldChg>
      <pc:sldChg chg="addSp delSp modSp add mod ord modNotesTx">
        <pc:chgData name="Nika Kotoviča" userId="bb4bec956b9026be" providerId="LiveId" clId="{76DE6871-CCC8-4967-B649-50F5154809BC}" dt="2021-09-16T09:18:17.744" v="3384" actId="207"/>
        <pc:sldMkLst>
          <pc:docMk/>
          <pc:sldMk cId="273212667" sldId="671"/>
        </pc:sldMkLst>
        <pc:spChg chg="add del mod">
          <ac:chgData name="Nika Kotoviča" userId="bb4bec956b9026be" providerId="LiveId" clId="{76DE6871-CCC8-4967-B649-50F5154809BC}" dt="2021-09-16T07:08:18.121" v="2595" actId="478"/>
          <ac:spMkLst>
            <pc:docMk/>
            <pc:sldMk cId="273212667" sldId="671"/>
            <ac:spMk id="3" creationId="{7E6BFF60-8F98-446F-96F1-783ED78F3F18}"/>
          </ac:spMkLst>
        </pc:spChg>
        <pc:spChg chg="add del">
          <ac:chgData name="Nika Kotoviča" userId="bb4bec956b9026be" providerId="LiveId" clId="{76DE6871-CCC8-4967-B649-50F5154809BC}" dt="2021-09-16T07:08:19.365" v="2596" actId="478"/>
          <ac:spMkLst>
            <pc:docMk/>
            <pc:sldMk cId="273212667" sldId="671"/>
            <ac:spMk id="4" creationId="{5B0FAAF9-8F8C-4D39-8E39-7A918BFB390B}"/>
          </ac:spMkLst>
        </pc:spChg>
        <pc:spChg chg="add mod">
          <ac:chgData name="Nika Kotoviča" userId="bb4bec956b9026be" providerId="LiveId" clId="{76DE6871-CCC8-4967-B649-50F5154809BC}" dt="2021-09-16T09:18:17.744" v="3384" actId="207"/>
          <ac:spMkLst>
            <pc:docMk/>
            <pc:sldMk cId="273212667" sldId="671"/>
            <ac:spMk id="7" creationId="{6893BCFB-3283-4BE6-A8D3-99066DE032B6}"/>
          </ac:spMkLst>
        </pc:spChg>
        <pc:spChg chg="del">
          <ac:chgData name="Nika Kotoviča" userId="bb4bec956b9026be" providerId="LiveId" clId="{76DE6871-CCC8-4967-B649-50F5154809BC}" dt="2021-09-16T07:08:16.014" v="2594" actId="478"/>
          <ac:spMkLst>
            <pc:docMk/>
            <pc:sldMk cId="273212667" sldId="671"/>
            <ac:spMk id="11" creationId="{52D4B274-4AB4-472B-9D19-706DF097B95C}"/>
          </ac:spMkLst>
        </pc:spChg>
        <pc:graphicFrameChg chg="add mod">
          <ac:chgData name="Nika Kotoviča" userId="bb4bec956b9026be" providerId="LiveId" clId="{76DE6871-CCC8-4967-B649-50F5154809BC}" dt="2021-09-16T09:14:12.055" v="3376" actId="207"/>
          <ac:graphicFrameMkLst>
            <pc:docMk/>
            <pc:sldMk cId="273212667" sldId="671"/>
            <ac:graphicFrameMk id="9" creationId="{9B8CB609-416C-48AD-BCC1-5B539BDE079E}"/>
          </ac:graphicFrameMkLst>
        </pc:graphicFrameChg>
      </pc:sldChg>
      <pc:sldChg chg="modSp add mod ord modNotesTx">
        <pc:chgData name="Nika Kotoviča" userId="bb4bec956b9026be" providerId="LiveId" clId="{76DE6871-CCC8-4967-B649-50F5154809BC}" dt="2021-09-16T07:30:23.371" v="2855" actId="14100"/>
        <pc:sldMkLst>
          <pc:docMk/>
          <pc:sldMk cId="1587907241" sldId="672"/>
        </pc:sldMkLst>
        <pc:spChg chg="mod">
          <ac:chgData name="Nika Kotoviča" userId="bb4bec956b9026be" providerId="LiveId" clId="{76DE6871-CCC8-4967-B649-50F5154809BC}" dt="2021-09-16T07:30:23.371" v="2855" actId="14100"/>
          <ac:spMkLst>
            <pc:docMk/>
            <pc:sldMk cId="1587907241" sldId="672"/>
            <ac:spMk id="2" creationId="{00000000-0000-0000-0000-000000000000}"/>
          </ac:spMkLst>
        </pc:spChg>
      </pc:sldChg>
      <pc:sldChg chg="add del ord">
        <pc:chgData name="Nika Kotoviča" userId="bb4bec956b9026be" providerId="LiveId" clId="{76DE6871-CCC8-4967-B649-50F5154809BC}" dt="2021-09-16T07:27:33.551" v="2810" actId="2890"/>
        <pc:sldMkLst>
          <pc:docMk/>
          <pc:sldMk cId="3097349426" sldId="672"/>
        </pc:sldMkLst>
      </pc:sldChg>
      <pc:sldChg chg="modSp add mod ord modNotesTx">
        <pc:chgData name="Nika Kotoviča" userId="bb4bec956b9026be" providerId="LiveId" clId="{76DE6871-CCC8-4967-B649-50F5154809BC}" dt="2021-09-16T08:00:58.680" v="3029" actId="790"/>
        <pc:sldMkLst>
          <pc:docMk/>
          <pc:sldMk cId="2038511716" sldId="673"/>
        </pc:sldMkLst>
        <pc:spChg chg="mod">
          <ac:chgData name="Nika Kotoviča" userId="bb4bec956b9026be" providerId="LiveId" clId="{76DE6871-CCC8-4967-B649-50F5154809BC}" dt="2021-09-16T08:00:58.680" v="3029" actId="790"/>
          <ac:spMkLst>
            <pc:docMk/>
            <pc:sldMk cId="2038511716" sldId="673"/>
            <ac:spMk id="2" creationId="{00000000-0000-0000-0000-000000000000}"/>
          </ac:spMkLst>
        </pc:spChg>
      </pc:sldChg>
      <pc:sldChg chg="modSp add mod ord">
        <pc:chgData name="Nika Kotoviča" userId="bb4bec956b9026be" providerId="LiveId" clId="{76DE6871-CCC8-4967-B649-50F5154809BC}" dt="2021-09-16T08:09:11.315" v="3203" actId="115"/>
        <pc:sldMkLst>
          <pc:docMk/>
          <pc:sldMk cId="4214956743" sldId="674"/>
        </pc:sldMkLst>
        <pc:spChg chg="mod">
          <ac:chgData name="Nika Kotoviča" userId="bb4bec956b9026be" providerId="LiveId" clId="{76DE6871-CCC8-4967-B649-50F5154809BC}" dt="2021-09-16T08:07:47.722" v="3192" actId="14100"/>
          <ac:spMkLst>
            <pc:docMk/>
            <pc:sldMk cId="4214956743" sldId="674"/>
            <ac:spMk id="4" creationId="{05AA8E56-893C-4FC2-BF2E-48D688D43DB3}"/>
          </ac:spMkLst>
        </pc:spChg>
        <pc:spChg chg="mod">
          <ac:chgData name="Nika Kotoviča" userId="bb4bec956b9026be" providerId="LiveId" clId="{76DE6871-CCC8-4967-B649-50F5154809BC}" dt="2021-09-16T08:09:11.315" v="3203" actId="115"/>
          <ac:spMkLst>
            <pc:docMk/>
            <pc:sldMk cId="4214956743" sldId="674"/>
            <ac:spMk id="7" creationId="{1396EFAF-BFE5-4146-A7F1-99DA14EBB47B}"/>
          </ac:spMkLst>
        </pc:spChg>
      </pc:sldChg>
      <pc:sldChg chg="modSp add mod">
        <pc:chgData name="Nika Kotoviča" userId="bb4bec956b9026be" providerId="LiveId" clId="{76DE6871-CCC8-4967-B649-50F5154809BC}" dt="2021-09-16T09:10:54.285" v="3365" actId="5793"/>
        <pc:sldMkLst>
          <pc:docMk/>
          <pc:sldMk cId="458413362" sldId="675"/>
        </pc:sldMkLst>
        <pc:spChg chg="mod">
          <ac:chgData name="Nika Kotoviča" userId="bb4bec956b9026be" providerId="LiveId" clId="{76DE6871-CCC8-4967-B649-50F5154809BC}" dt="2021-09-16T09:10:54.285" v="3365" actId="5793"/>
          <ac:spMkLst>
            <pc:docMk/>
            <pc:sldMk cId="458413362" sldId="675"/>
            <ac:spMk id="7" creationId="{1396EFAF-BFE5-4146-A7F1-99DA14EBB47B}"/>
          </ac:spMkLst>
        </pc:spChg>
      </pc:sldChg>
      <pc:sldMasterChg chg="setBg delSldLayout modSldLayout">
        <pc:chgData name="Nika Kotoviča" userId="bb4bec956b9026be" providerId="LiveId" clId="{76DE6871-CCC8-4967-B649-50F5154809BC}" dt="2021-09-16T05:08:40.756" v="2012" actId="47"/>
        <pc:sldMasterMkLst>
          <pc:docMk/>
          <pc:sldMasterMk cId="600080046" sldId="2147483648"/>
        </pc:sldMasterMkLst>
        <pc:sldLayoutChg chg="setBg">
          <pc:chgData name="Nika Kotoviča" userId="bb4bec956b9026be" providerId="LiveId" clId="{76DE6871-CCC8-4967-B649-50F5154809BC}" dt="2021-09-15T18:59:38.983" v="1730"/>
          <pc:sldLayoutMkLst>
            <pc:docMk/>
            <pc:sldMasterMk cId="600080046" sldId="2147483648"/>
            <pc:sldLayoutMk cId="2253889340" sldId="2147483697"/>
          </pc:sldLayoutMkLst>
        </pc:sldLayoutChg>
        <pc:sldLayoutChg chg="setBg">
          <pc:chgData name="Nika Kotoviča" userId="bb4bec956b9026be" providerId="LiveId" clId="{76DE6871-CCC8-4967-B649-50F5154809BC}" dt="2021-09-15T18:59:38.983" v="1730"/>
          <pc:sldLayoutMkLst>
            <pc:docMk/>
            <pc:sldMasterMk cId="600080046" sldId="2147483648"/>
            <pc:sldLayoutMk cId="2144194063" sldId="2147483703"/>
          </pc:sldLayoutMkLst>
        </pc:sldLayoutChg>
        <pc:sldLayoutChg chg="setBg">
          <pc:chgData name="Nika Kotoviča" userId="bb4bec956b9026be" providerId="LiveId" clId="{76DE6871-CCC8-4967-B649-50F5154809BC}" dt="2021-09-15T18:59:38.983" v="1730"/>
          <pc:sldLayoutMkLst>
            <pc:docMk/>
            <pc:sldMasterMk cId="600080046" sldId="2147483648"/>
            <pc:sldLayoutMk cId="3834068723" sldId="2147483707"/>
          </pc:sldLayoutMkLst>
        </pc:sldLayoutChg>
        <pc:sldLayoutChg chg="setBg">
          <pc:chgData name="Nika Kotoviča" userId="bb4bec956b9026be" providerId="LiveId" clId="{76DE6871-CCC8-4967-B649-50F5154809BC}" dt="2021-09-15T18:59:38.983" v="1730"/>
          <pc:sldLayoutMkLst>
            <pc:docMk/>
            <pc:sldMasterMk cId="600080046" sldId="2147483648"/>
            <pc:sldLayoutMk cId="1031034347" sldId="2147483709"/>
          </pc:sldLayoutMkLst>
        </pc:sldLayoutChg>
        <pc:sldLayoutChg chg="setBg">
          <pc:chgData name="Nika Kotoviča" userId="bb4bec956b9026be" providerId="LiveId" clId="{76DE6871-CCC8-4967-B649-50F5154809BC}" dt="2021-09-15T18:59:38.983" v="1730"/>
          <pc:sldLayoutMkLst>
            <pc:docMk/>
            <pc:sldMasterMk cId="600080046" sldId="2147483648"/>
            <pc:sldLayoutMk cId="4250836200" sldId="2147483711"/>
          </pc:sldLayoutMkLst>
        </pc:sldLayoutChg>
        <pc:sldLayoutChg chg="setBg">
          <pc:chgData name="Nika Kotoviča" userId="bb4bec956b9026be" providerId="LiveId" clId="{76DE6871-CCC8-4967-B649-50F5154809BC}" dt="2021-09-15T18:59:38.983" v="1730"/>
          <pc:sldLayoutMkLst>
            <pc:docMk/>
            <pc:sldMasterMk cId="600080046" sldId="2147483648"/>
            <pc:sldLayoutMk cId="4071507301" sldId="2147483712"/>
          </pc:sldLayoutMkLst>
        </pc:sldLayoutChg>
        <pc:sldLayoutChg chg="setBg">
          <pc:chgData name="Nika Kotoviča" userId="bb4bec956b9026be" providerId="LiveId" clId="{76DE6871-CCC8-4967-B649-50F5154809BC}" dt="2021-09-15T18:59:38.983" v="1730"/>
          <pc:sldLayoutMkLst>
            <pc:docMk/>
            <pc:sldMasterMk cId="600080046" sldId="2147483648"/>
            <pc:sldLayoutMk cId="1690647676" sldId="2147483713"/>
          </pc:sldLayoutMkLst>
        </pc:sldLayoutChg>
        <pc:sldLayoutChg chg="setBg">
          <pc:chgData name="Nika Kotoviča" userId="bb4bec956b9026be" providerId="LiveId" clId="{76DE6871-CCC8-4967-B649-50F5154809BC}" dt="2021-09-15T18:59:38.983" v="1730"/>
          <pc:sldLayoutMkLst>
            <pc:docMk/>
            <pc:sldMasterMk cId="600080046" sldId="2147483648"/>
            <pc:sldLayoutMk cId="2786879023" sldId="2147483714"/>
          </pc:sldLayoutMkLst>
        </pc:sldLayoutChg>
        <pc:sldLayoutChg chg="setBg">
          <pc:chgData name="Nika Kotoviča" userId="bb4bec956b9026be" providerId="LiveId" clId="{76DE6871-CCC8-4967-B649-50F5154809BC}" dt="2021-09-15T18:59:38.983" v="1730"/>
          <pc:sldLayoutMkLst>
            <pc:docMk/>
            <pc:sldMasterMk cId="600080046" sldId="2147483648"/>
            <pc:sldLayoutMk cId="2775618483" sldId="2147483715"/>
          </pc:sldLayoutMkLst>
        </pc:sldLayoutChg>
        <pc:sldLayoutChg chg="setBg">
          <pc:chgData name="Nika Kotoviča" userId="bb4bec956b9026be" providerId="LiveId" clId="{76DE6871-CCC8-4967-B649-50F5154809BC}" dt="2021-09-15T18:59:38.983" v="1730"/>
          <pc:sldLayoutMkLst>
            <pc:docMk/>
            <pc:sldMasterMk cId="600080046" sldId="2147483648"/>
            <pc:sldLayoutMk cId="3425061827" sldId="2147483716"/>
          </pc:sldLayoutMkLst>
        </pc:sldLayoutChg>
        <pc:sldLayoutChg chg="setBg">
          <pc:chgData name="Nika Kotoviča" userId="bb4bec956b9026be" providerId="LiveId" clId="{76DE6871-CCC8-4967-B649-50F5154809BC}" dt="2021-09-15T18:59:38.983" v="1730"/>
          <pc:sldLayoutMkLst>
            <pc:docMk/>
            <pc:sldMasterMk cId="600080046" sldId="2147483648"/>
            <pc:sldLayoutMk cId="3769550896" sldId="2147483717"/>
          </pc:sldLayoutMkLst>
        </pc:sldLayoutChg>
        <pc:sldLayoutChg chg="setBg">
          <pc:chgData name="Nika Kotoviča" userId="bb4bec956b9026be" providerId="LiveId" clId="{76DE6871-CCC8-4967-B649-50F5154809BC}" dt="2021-09-15T18:59:38.983" v="1730"/>
          <pc:sldLayoutMkLst>
            <pc:docMk/>
            <pc:sldMasterMk cId="600080046" sldId="2147483648"/>
            <pc:sldLayoutMk cId="1539355667" sldId="2147483718"/>
          </pc:sldLayoutMkLst>
        </pc:sldLayoutChg>
        <pc:sldLayoutChg chg="setBg">
          <pc:chgData name="Nika Kotoviča" userId="bb4bec956b9026be" providerId="LiveId" clId="{76DE6871-CCC8-4967-B649-50F5154809BC}" dt="2021-09-15T18:59:38.983" v="1730"/>
          <pc:sldLayoutMkLst>
            <pc:docMk/>
            <pc:sldMasterMk cId="600080046" sldId="2147483648"/>
            <pc:sldLayoutMk cId="90737184" sldId="2147483719"/>
          </pc:sldLayoutMkLst>
        </pc:sldLayoutChg>
        <pc:sldLayoutChg chg="setBg">
          <pc:chgData name="Nika Kotoviča" userId="bb4bec956b9026be" providerId="LiveId" clId="{76DE6871-CCC8-4967-B649-50F5154809BC}" dt="2021-09-15T18:59:38.983" v="1730"/>
          <pc:sldLayoutMkLst>
            <pc:docMk/>
            <pc:sldMasterMk cId="600080046" sldId="2147483648"/>
            <pc:sldLayoutMk cId="3332245733" sldId="2147483720"/>
          </pc:sldLayoutMkLst>
        </pc:sldLayoutChg>
        <pc:sldLayoutChg chg="setBg">
          <pc:chgData name="Nika Kotoviča" userId="bb4bec956b9026be" providerId="LiveId" clId="{76DE6871-CCC8-4967-B649-50F5154809BC}" dt="2021-09-15T18:59:38.983" v="1730"/>
          <pc:sldLayoutMkLst>
            <pc:docMk/>
            <pc:sldMasterMk cId="600080046" sldId="2147483648"/>
            <pc:sldLayoutMk cId="4219692436" sldId="2147483721"/>
          </pc:sldLayoutMkLst>
        </pc:sldLayoutChg>
        <pc:sldLayoutChg chg="setBg">
          <pc:chgData name="Nika Kotoviča" userId="bb4bec956b9026be" providerId="LiveId" clId="{76DE6871-CCC8-4967-B649-50F5154809BC}" dt="2021-09-15T18:59:38.983" v="1730"/>
          <pc:sldLayoutMkLst>
            <pc:docMk/>
            <pc:sldMasterMk cId="600080046" sldId="2147483648"/>
            <pc:sldLayoutMk cId="3147722811" sldId="2147483722"/>
          </pc:sldLayoutMkLst>
        </pc:sldLayoutChg>
        <pc:sldLayoutChg chg="setBg">
          <pc:chgData name="Nika Kotoviča" userId="bb4bec956b9026be" providerId="LiveId" clId="{76DE6871-CCC8-4967-B649-50F5154809BC}" dt="2021-09-15T18:59:38.983" v="1730"/>
          <pc:sldLayoutMkLst>
            <pc:docMk/>
            <pc:sldMasterMk cId="600080046" sldId="2147483648"/>
            <pc:sldLayoutMk cId="1101757846" sldId="2147483723"/>
          </pc:sldLayoutMkLst>
        </pc:sldLayoutChg>
        <pc:sldLayoutChg chg="setBg">
          <pc:chgData name="Nika Kotoviča" userId="bb4bec956b9026be" providerId="LiveId" clId="{76DE6871-CCC8-4967-B649-50F5154809BC}" dt="2021-09-15T18:59:38.983" v="1730"/>
          <pc:sldLayoutMkLst>
            <pc:docMk/>
            <pc:sldMasterMk cId="600080046" sldId="2147483648"/>
            <pc:sldLayoutMk cId="8244873" sldId="2147483724"/>
          </pc:sldLayoutMkLst>
        </pc:sldLayoutChg>
        <pc:sldLayoutChg chg="del">
          <pc:chgData name="Nika Kotoviča" userId="bb4bec956b9026be" providerId="LiveId" clId="{76DE6871-CCC8-4967-B649-50F5154809BC}" dt="2021-09-15T13:31:41.009" v="940" actId="47"/>
          <pc:sldLayoutMkLst>
            <pc:docMk/>
            <pc:sldMasterMk cId="600080046" sldId="2147483648"/>
            <pc:sldLayoutMk cId="1953900471" sldId="2147483725"/>
          </pc:sldLayoutMkLst>
        </pc:sldLayoutChg>
        <pc:sldLayoutChg chg="del">
          <pc:chgData name="Nika Kotoviča" userId="bb4bec956b9026be" providerId="LiveId" clId="{76DE6871-CCC8-4967-B649-50F5154809BC}" dt="2021-09-16T05:08:40.756" v="2012" actId="47"/>
          <pc:sldLayoutMkLst>
            <pc:docMk/>
            <pc:sldMasterMk cId="600080046" sldId="2147483648"/>
            <pc:sldLayoutMk cId="3145908990" sldId="2147483725"/>
          </pc:sldLayoutMkLst>
        </pc:sldLayoutChg>
        <pc:sldLayoutChg chg="del">
          <pc:chgData name="Nika Kotoviča" userId="bb4bec956b9026be" providerId="LiveId" clId="{76DE6871-CCC8-4967-B649-50F5154809BC}" dt="2021-09-15T13:31:45.366" v="941" actId="47"/>
          <pc:sldLayoutMkLst>
            <pc:docMk/>
            <pc:sldMasterMk cId="600080046" sldId="2147483648"/>
            <pc:sldLayoutMk cId="3069787368" sldId="2147483726"/>
          </pc:sldLayoutMkLst>
        </pc:sldLayoutChg>
      </pc:sldMasterChg>
      <pc:sldMasterChg chg="del delSldLayout">
        <pc:chgData name="Nika Kotoviča" userId="bb4bec956b9026be" providerId="LiveId" clId="{76DE6871-CCC8-4967-B649-50F5154809BC}" dt="2021-09-15T10:15:21.825" v="385" actId="2696"/>
        <pc:sldMasterMkLst>
          <pc:docMk/>
          <pc:sldMasterMk cId="1338227280" sldId="2147483725"/>
        </pc:sldMasterMkLst>
        <pc:sldLayoutChg chg="del">
          <pc:chgData name="Nika Kotoviča" userId="bb4bec956b9026be" providerId="LiveId" clId="{76DE6871-CCC8-4967-B649-50F5154809BC}" dt="2021-09-15T10:15:21.825" v="385" actId="2696"/>
          <pc:sldLayoutMkLst>
            <pc:docMk/>
            <pc:sldMasterMk cId="1338227280" sldId="2147483725"/>
            <pc:sldLayoutMk cId="2811665914" sldId="2147483726"/>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3355373764" sldId="2147483727"/>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1230080467" sldId="2147483728"/>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1620400856" sldId="2147483729"/>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23160300" sldId="2147483730"/>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2103457859" sldId="2147483731"/>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1353709704" sldId="2147483732"/>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4037083823" sldId="2147483733"/>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3477770177" sldId="2147483734"/>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4029024653" sldId="2147483735"/>
          </pc:sldLayoutMkLst>
        </pc:sldLayoutChg>
        <pc:sldLayoutChg chg="del">
          <pc:chgData name="Nika Kotoviča" userId="bb4bec956b9026be" providerId="LiveId" clId="{76DE6871-CCC8-4967-B649-50F5154809BC}" dt="2021-09-15T10:15:21.825" v="385" actId="2696"/>
          <pc:sldLayoutMkLst>
            <pc:docMk/>
            <pc:sldMasterMk cId="1338227280" sldId="2147483725"/>
            <pc:sldLayoutMk cId="3640318213" sldId="214748373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nikak\AppData\Local\Microsoft\Windows\INetCache\Content.Outlook\L4MDXOMC\sw%20rec_GRAFIKI_bsr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bb4bec956b9026be/Dators/BSR%20WATER%20final%20conference/sw%20rec_GRAFIKI_bsr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bb4bec956b9026be/Dators/BSR%20WATER%20final%20conference/sw%20rec_GRAFIKI_bsr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bb4bec956b9026be/Dators/BSR%20WATER%20final%20conference/sw%20rec_GRAFIKI_bsrw.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33391327710309E-2"/>
          <c:y val="8.5959989004064596E-2"/>
          <c:w val="0.92034365863720335"/>
          <c:h val="0.75136752182711453"/>
        </c:manualLayout>
      </c:layout>
      <c:barChart>
        <c:barDir val="col"/>
        <c:grouping val="clustered"/>
        <c:varyColors val="0"/>
        <c:ser>
          <c:idx val="0"/>
          <c:order val="0"/>
          <c:spPr>
            <a:solidFill>
              <a:srgbClr val="236775"/>
            </a:solidFill>
            <a:ln>
              <a:noFill/>
            </a:ln>
            <a:effectLst>
              <a:outerShdw blurRad="50800" dist="38100" algn="l" rotWithShape="0">
                <a:prstClr val="black">
                  <a:alpha val="40000"/>
                </a:prstClr>
              </a:outerShdw>
            </a:effectLst>
          </c:spPr>
          <c:invertIfNegative val="0"/>
          <c:dLbls>
            <c:dLbl>
              <c:idx val="0"/>
              <c:layout>
                <c:manualLayout>
                  <c:x val="4.4719404224856912E-3"/>
                  <c:y val="4.27455716260953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EC-4C0A-9898-8A982DD4EC4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36775"/>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'GRAPHS BSRW COLORS'!$S$4:$T$4</c:f>
              <c:strCache>
                <c:ptCount val="2"/>
                <c:pt idx="0">
                  <c:v>Yes</c:v>
                </c:pt>
                <c:pt idx="1">
                  <c:v>No</c:v>
                </c:pt>
              </c:strCache>
            </c:strRef>
          </c:cat>
          <c:val>
            <c:numRef>
              <c:f>'GRAPHS BSRW COLORS'!$S$5:$T$5</c:f>
              <c:numCache>
                <c:formatCode>General</c:formatCode>
                <c:ptCount val="2"/>
                <c:pt idx="0">
                  <c:v>15</c:v>
                </c:pt>
                <c:pt idx="1">
                  <c:v>10</c:v>
                </c:pt>
              </c:numCache>
            </c:numRef>
          </c:val>
          <c:extLst>
            <c:ext xmlns:c16="http://schemas.microsoft.com/office/drawing/2014/chart" uri="{C3380CC4-5D6E-409C-BE32-E72D297353CC}">
              <c16:uniqueId val="{00000000-B9EC-4C0A-9898-8A982DD4EC44}"/>
            </c:ext>
          </c:extLst>
        </c:ser>
        <c:dLbls>
          <c:showLegendKey val="0"/>
          <c:showVal val="0"/>
          <c:showCatName val="0"/>
          <c:showSerName val="0"/>
          <c:showPercent val="0"/>
          <c:showBubbleSize val="0"/>
        </c:dLbls>
        <c:gapWidth val="267"/>
        <c:overlap val="-43"/>
        <c:axId val="478851423"/>
        <c:axId val="793389199"/>
      </c:barChart>
      <c:catAx>
        <c:axId val="478851423"/>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1" i="0" u="none" strike="noStrike" kern="1200" cap="none" spc="0" normalizeH="0" baseline="0">
                <a:solidFill>
                  <a:srgbClr val="236775"/>
                </a:solidFill>
                <a:latin typeface="+mn-lt"/>
                <a:ea typeface="+mn-ea"/>
                <a:cs typeface="+mn-cs"/>
              </a:defRPr>
            </a:pPr>
            <a:endParaRPr lang="fi-FI"/>
          </a:p>
        </c:txPr>
        <c:crossAx val="793389199"/>
        <c:crosses val="autoZero"/>
        <c:auto val="1"/>
        <c:lblAlgn val="ctr"/>
        <c:lblOffset val="100"/>
        <c:noMultiLvlLbl val="0"/>
      </c:catAx>
      <c:valAx>
        <c:axId val="793389199"/>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6775"/>
                </a:solidFill>
                <a:latin typeface="+mn-lt"/>
                <a:ea typeface="+mn-ea"/>
                <a:cs typeface="+mn-cs"/>
              </a:defRPr>
            </a:pPr>
            <a:endParaRPr lang="fi-FI"/>
          </a:p>
        </c:txPr>
        <c:crossAx val="478851423"/>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63743419360318E-2"/>
          <c:y val="0.22034469216946923"/>
          <c:w val="0.87392443829720179"/>
          <c:h val="0.60359279461575688"/>
        </c:manualLayout>
      </c:layout>
      <c:barChart>
        <c:barDir val="col"/>
        <c:grouping val="clustered"/>
        <c:varyColors val="0"/>
        <c:ser>
          <c:idx val="0"/>
          <c:order val="0"/>
          <c:spPr>
            <a:solidFill>
              <a:srgbClr val="E84F2D"/>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236775"/>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'[sw rec_GRAFIKI_bsrw.xlsx]GRAPHS BSRW COLORS'!$B$4:$D$4</c:f>
              <c:strCache>
                <c:ptCount val="3"/>
                <c:pt idx="0">
                  <c:v>Yes</c:v>
                </c:pt>
                <c:pt idx="1">
                  <c:v>No</c:v>
                </c:pt>
                <c:pt idx="2">
                  <c:v>Only for new urban areas</c:v>
                </c:pt>
              </c:strCache>
            </c:strRef>
          </c:cat>
          <c:val>
            <c:numRef>
              <c:f>'[sw rec_GRAFIKI_bsrw.xlsx]GRAPHS BSRW COLORS'!$B$5:$D$5</c:f>
              <c:numCache>
                <c:formatCode>General</c:formatCode>
                <c:ptCount val="3"/>
                <c:pt idx="0">
                  <c:v>17</c:v>
                </c:pt>
                <c:pt idx="1">
                  <c:v>7</c:v>
                </c:pt>
                <c:pt idx="2">
                  <c:v>1</c:v>
                </c:pt>
              </c:numCache>
            </c:numRef>
          </c:val>
          <c:extLst>
            <c:ext xmlns:c16="http://schemas.microsoft.com/office/drawing/2014/chart" uri="{C3380CC4-5D6E-409C-BE32-E72D297353CC}">
              <c16:uniqueId val="{00000000-743F-4007-A940-4A05C64E0EEE}"/>
            </c:ext>
          </c:extLst>
        </c:ser>
        <c:dLbls>
          <c:dLblPos val="outEnd"/>
          <c:showLegendKey val="0"/>
          <c:showVal val="1"/>
          <c:showCatName val="0"/>
          <c:showSerName val="0"/>
          <c:showPercent val="0"/>
          <c:showBubbleSize val="0"/>
        </c:dLbls>
        <c:gapWidth val="267"/>
        <c:overlap val="-43"/>
        <c:axId val="405743343"/>
        <c:axId val="495895711"/>
      </c:barChart>
      <c:catAx>
        <c:axId val="405743343"/>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cap="none" spc="0" normalizeH="0" baseline="0">
                <a:solidFill>
                  <a:srgbClr val="236775"/>
                </a:solidFill>
                <a:latin typeface="+mn-lt"/>
                <a:ea typeface="+mn-ea"/>
                <a:cs typeface="+mn-cs"/>
              </a:defRPr>
            </a:pPr>
            <a:endParaRPr lang="fi-FI"/>
          </a:p>
        </c:txPr>
        <c:crossAx val="495895711"/>
        <c:crosses val="autoZero"/>
        <c:auto val="1"/>
        <c:lblAlgn val="ctr"/>
        <c:lblOffset val="100"/>
        <c:noMultiLvlLbl val="0"/>
      </c:catAx>
      <c:valAx>
        <c:axId val="495895711"/>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36775"/>
                </a:solidFill>
                <a:latin typeface="+mn-lt"/>
                <a:ea typeface="+mn-ea"/>
                <a:cs typeface="+mn-cs"/>
              </a:defRPr>
            </a:pPr>
            <a:endParaRPr lang="fi-FI"/>
          </a:p>
        </c:txPr>
        <c:crossAx val="405743343"/>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961609637505"/>
          <c:y val="5.3076987284716617E-2"/>
          <c:w val="0.44405257810515619"/>
          <c:h val="0.90798030104894134"/>
        </c:manualLayout>
      </c:layout>
      <c:pieChart>
        <c:varyColors val="1"/>
        <c:ser>
          <c:idx val="0"/>
          <c:order val="0"/>
          <c:dPt>
            <c:idx val="0"/>
            <c:bubble3D val="0"/>
            <c:spPr>
              <a:solidFill>
                <a:srgbClr val="236775"/>
              </a:solidFill>
              <a:ln w="19050">
                <a:solidFill>
                  <a:schemeClr val="lt1"/>
                </a:solidFill>
              </a:ln>
              <a:effectLst/>
            </c:spPr>
            <c:extLst>
              <c:ext xmlns:c16="http://schemas.microsoft.com/office/drawing/2014/chart" uri="{C3380CC4-5D6E-409C-BE32-E72D297353CC}">
                <c16:uniqueId val="{00000001-2F20-4FCF-8BE1-3FF797D771E8}"/>
              </c:ext>
            </c:extLst>
          </c:dPt>
          <c:dPt>
            <c:idx val="1"/>
            <c:bubble3D val="0"/>
            <c:spPr>
              <a:solidFill>
                <a:srgbClr val="E84F2D"/>
              </a:solidFill>
              <a:ln w="19050">
                <a:solidFill>
                  <a:schemeClr val="lt1"/>
                </a:solidFill>
              </a:ln>
              <a:effectLst/>
            </c:spPr>
            <c:extLst>
              <c:ext xmlns:c16="http://schemas.microsoft.com/office/drawing/2014/chart" uri="{C3380CC4-5D6E-409C-BE32-E72D297353CC}">
                <c16:uniqueId val="{00000003-2F20-4FCF-8BE1-3FF797D771E8}"/>
              </c:ext>
            </c:extLst>
          </c:dPt>
          <c:dPt>
            <c:idx val="2"/>
            <c:bubble3D val="0"/>
            <c:spPr>
              <a:solidFill>
                <a:srgbClr val="6BA1A9"/>
              </a:solidFill>
              <a:ln w="19050">
                <a:solidFill>
                  <a:schemeClr val="lt1"/>
                </a:solidFill>
              </a:ln>
              <a:effectLst/>
            </c:spPr>
            <c:extLst>
              <c:ext xmlns:c16="http://schemas.microsoft.com/office/drawing/2014/chart" uri="{C3380CC4-5D6E-409C-BE32-E72D297353CC}">
                <c16:uniqueId val="{00000005-2F20-4FCF-8BE1-3FF797D771E8}"/>
              </c:ext>
            </c:extLst>
          </c:dPt>
          <c:dLbls>
            <c:dLbl>
              <c:idx val="0"/>
              <c:layout>
                <c:manualLayout>
                  <c:x val="-0.14238660898062255"/>
                  <c:y val="-0.1043398903758939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20-4FCF-8BE1-3FF797D771E8}"/>
                </c:ext>
              </c:extLst>
            </c:dLbl>
            <c:dLbl>
              <c:idx val="1"/>
              <c:layout>
                <c:manualLayout>
                  <c:x val="0.17741312676491425"/>
                  <c:y val="7.1491240273411057E-3"/>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20-4FCF-8BE1-3FF797D771E8}"/>
                </c:ext>
              </c:extLst>
            </c:dLbl>
            <c:dLbl>
              <c:idx val="2"/>
              <c:layout>
                <c:manualLayout>
                  <c:x val="3.8381114032348507E-2"/>
                  <c:y val="1.5469797724047708E-3"/>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236775"/>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0.10772398671676421"/>
                      <c:h val="0.16007085686727321"/>
                    </c:manualLayout>
                  </c15:layout>
                </c:ext>
                <c:ext xmlns:c16="http://schemas.microsoft.com/office/drawing/2014/chart" uri="{C3380CC4-5D6E-409C-BE32-E72D297353CC}">
                  <c16:uniqueId val="{00000005-2F20-4FCF-8BE1-3FF797D771E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236775"/>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'[sw rec_GRAFIKI_bsrw.xlsx]GRAPHS BSRW COLORS'!$A$92:$A$94</c:f>
              <c:strCache>
                <c:ptCount val="3"/>
                <c:pt idx="0">
                  <c:v>Yes</c:v>
                </c:pt>
                <c:pt idx="1">
                  <c:v>No</c:v>
                </c:pt>
                <c:pt idx="2">
                  <c:v>Irregular</c:v>
                </c:pt>
              </c:strCache>
            </c:strRef>
          </c:cat>
          <c:val>
            <c:numRef>
              <c:f>'[sw rec_GRAFIKI_bsrw.xlsx]GRAPHS BSRW COLORS'!$B$92:$B$94</c:f>
              <c:numCache>
                <c:formatCode>0%</c:formatCode>
                <c:ptCount val="3"/>
                <c:pt idx="0">
                  <c:v>0.56000000000000005</c:v>
                </c:pt>
                <c:pt idx="1">
                  <c:v>0.4</c:v>
                </c:pt>
                <c:pt idx="2">
                  <c:v>0.04</c:v>
                </c:pt>
              </c:numCache>
            </c:numRef>
          </c:val>
          <c:extLst>
            <c:ext xmlns:c16="http://schemas.microsoft.com/office/drawing/2014/chart" uri="{C3380CC4-5D6E-409C-BE32-E72D297353CC}">
              <c16:uniqueId val="{00000006-2F20-4FCF-8BE1-3FF797D771E8}"/>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236775"/>
                </a:solidFill>
                <a:latin typeface="+mn-lt"/>
                <a:ea typeface="+mn-ea"/>
                <a:cs typeface="+mn-cs"/>
              </a:defRPr>
            </a:pPr>
            <a:endParaRPr lang="fi-FI"/>
          </a:p>
        </c:txPr>
      </c:legendEntry>
      <c:layout>
        <c:manualLayout>
          <c:xMode val="edge"/>
          <c:yMode val="edge"/>
          <c:x val="0.70833611524365903"/>
          <c:y val="0.15410292794672747"/>
          <c:w val="0.25772850974273376"/>
          <c:h val="0.74563163703476998"/>
        </c:manualLayout>
      </c:layout>
      <c:overlay val="0"/>
      <c:spPr>
        <a:solidFill>
          <a:schemeClr val="lt1">
            <a:alpha val="50000"/>
          </a:schemeClr>
        </a:solidFill>
        <a:ln>
          <a:noFill/>
        </a:ln>
        <a:effectLst/>
      </c:spPr>
      <c:txPr>
        <a:bodyPr rot="0" spcFirstLastPara="1" vertOverflow="ellipsis" vert="horz" wrap="square" anchor="ctr" anchorCtr="1"/>
        <a:lstStyle/>
        <a:p>
          <a:pPr>
            <a:defRPr sz="2000" b="1" i="0" u="none" strike="noStrike" kern="1200" baseline="0">
              <a:solidFill>
                <a:srgbClr val="236775"/>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27560804513032E-2"/>
          <c:y val="6.249967577582214E-2"/>
          <c:w val="0.51545300808729377"/>
          <c:h val="0.87970653080129668"/>
        </c:manualLayout>
      </c:layout>
      <c:pieChart>
        <c:varyColors val="1"/>
        <c:ser>
          <c:idx val="0"/>
          <c:order val="0"/>
          <c:dPt>
            <c:idx val="0"/>
            <c:bubble3D val="0"/>
            <c:spPr>
              <a:solidFill>
                <a:srgbClr val="236775"/>
              </a:solidFill>
              <a:ln w="19050">
                <a:solidFill>
                  <a:schemeClr val="lt1"/>
                </a:solidFill>
              </a:ln>
              <a:effectLst/>
            </c:spPr>
            <c:extLst>
              <c:ext xmlns:c16="http://schemas.microsoft.com/office/drawing/2014/chart" uri="{C3380CC4-5D6E-409C-BE32-E72D297353CC}">
                <c16:uniqueId val="{00000001-A37F-4555-B5A3-CF409C4EAC9A}"/>
              </c:ext>
            </c:extLst>
          </c:dPt>
          <c:dPt>
            <c:idx val="1"/>
            <c:bubble3D val="0"/>
            <c:spPr>
              <a:solidFill>
                <a:srgbClr val="E84F2D"/>
              </a:solidFill>
              <a:ln w="19050">
                <a:solidFill>
                  <a:schemeClr val="lt1"/>
                </a:solidFill>
              </a:ln>
              <a:effectLst/>
            </c:spPr>
            <c:extLst>
              <c:ext xmlns:c16="http://schemas.microsoft.com/office/drawing/2014/chart" uri="{C3380CC4-5D6E-409C-BE32-E72D297353CC}">
                <c16:uniqueId val="{00000003-A37F-4555-B5A3-CF409C4EAC9A}"/>
              </c:ext>
            </c:extLst>
          </c:dPt>
          <c:dLbls>
            <c:dLbl>
              <c:idx val="0"/>
              <c:layout>
                <c:manualLayout>
                  <c:x val="-0.22386881176832477"/>
                  <c:y val="3.0603443609185363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0.12643874814684292"/>
                      <c:h val="0.18077665585919406"/>
                    </c:manualLayout>
                  </c15:layout>
                </c:ext>
                <c:ext xmlns:c16="http://schemas.microsoft.com/office/drawing/2014/chart" uri="{C3380CC4-5D6E-409C-BE32-E72D297353CC}">
                  <c16:uniqueId val="{00000001-A37F-4555-B5A3-CF409C4EAC9A}"/>
                </c:ext>
              </c:extLst>
            </c:dLbl>
            <c:dLbl>
              <c:idx val="1"/>
              <c:layout>
                <c:manualLayout>
                  <c:x val="0.15181869880631291"/>
                  <c:y val="-6.59349027221907E-2"/>
                </c:manualLayout>
              </c:layout>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extLst>
                <c:ext xmlns:c15="http://schemas.microsoft.com/office/drawing/2012/chart" uri="{CE6537A1-D6FC-4f65-9D91-7224C49458BB}">
                  <c15:layout>
                    <c:manualLayout>
                      <c:w val="0.12643874814684292"/>
                      <c:h val="0.20901194997684114"/>
                    </c:manualLayout>
                  </c15:layout>
                </c:ext>
                <c:ext xmlns:c16="http://schemas.microsoft.com/office/drawing/2014/chart" uri="{C3380CC4-5D6E-409C-BE32-E72D297353CC}">
                  <c16:uniqueId val="{00000003-A37F-4555-B5A3-CF409C4EAC9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'[sw rec_GRAFIKI_bsrw.xlsx]GRAPHS BSRW COLORS'!$K$28:$L$28</c:f>
              <c:strCache>
                <c:ptCount val="2"/>
                <c:pt idx="0">
                  <c:v>Yes</c:v>
                </c:pt>
                <c:pt idx="1">
                  <c:v>No</c:v>
                </c:pt>
              </c:strCache>
            </c:strRef>
          </c:cat>
          <c:val>
            <c:numRef>
              <c:f>'[sw rec_GRAFIKI_bsrw.xlsx]GRAPHS BSRW COLORS'!$K$29:$L$29</c:f>
              <c:numCache>
                <c:formatCode>0%</c:formatCode>
                <c:ptCount val="2"/>
                <c:pt idx="0">
                  <c:v>0.48</c:v>
                </c:pt>
                <c:pt idx="1">
                  <c:v>0.52</c:v>
                </c:pt>
              </c:numCache>
            </c:numRef>
          </c:val>
          <c:extLst>
            <c:ext xmlns:c16="http://schemas.microsoft.com/office/drawing/2014/chart" uri="{C3380CC4-5D6E-409C-BE32-E72D297353CC}">
              <c16:uniqueId val="{00000004-A37F-4555-B5A3-CF409C4EAC9A}"/>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2000" b="1" i="0" u="none" strike="noStrike" kern="1200" baseline="0">
                <a:solidFill>
                  <a:srgbClr val="236775"/>
                </a:solidFill>
                <a:latin typeface="+mn-lt"/>
                <a:ea typeface="+mn-ea"/>
                <a:cs typeface="+mn-cs"/>
              </a:defRPr>
            </a:pPr>
            <a:endParaRPr lang="fi-FI"/>
          </a:p>
        </c:txPr>
      </c:legendEntry>
      <c:legendEntry>
        <c:idx val="1"/>
        <c:txPr>
          <a:bodyPr rot="0" spcFirstLastPara="1" vertOverflow="ellipsis" vert="horz" wrap="square" anchor="ctr" anchorCtr="1"/>
          <a:lstStyle/>
          <a:p>
            <a:pPr>
              <a:defRPr sz="2000" b="1" i="0" u="none" strike="noStrike" kern="1200" baseline="0">
                <a:solidFill>
                  <a:srgbClr val="236775"/>
                </a:solidFill>
                <a:latin typeface="+mn-lt"/>
                <a:ea typeface="+mn-ea"/>
                <a:cs typeface="+mn-cs"/>
              </a:defRPr>
            </a:pPr>
            <a:endParaRPr lang="fi-FI"/>
          </a:p>
        </c:txPr>
      </c:legendEntry>
      <c:layout>
        <c:manualLayout>
          <c:xMode val="edge"/>
          <c:yMode val="edge"/>
          <c:x val="0.6882870683510276"/>
          <c:y val="0.24487735164728089"/>
          <c:w val="0.2460166565817033"/>
          <c:h val="0.56278276980083375"/>
        </c:manualLayout>
      </c:layout>
      <c:overlay val="0"/>
      <c:spPr>
        <a:solidFill>
          <a:schemeClr val="lt1">
            <a:alpha val="50000"/>
          </a:schemeClr>
        </a:solid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latin typeface="+mn-lt"/>
              <a:ea typeface="+mn-ea"/>
              <a:cs typeface="+mn-cs"/>
            </a:defRPr>
          </a:pPr>
          <a:endParaRPr lang="fi-FI"/>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667A42-4388-4BA6-9E26-C9B4798104D7}" type="datetimeFigureOut">
              <a:rPr lang="en-US" smtClean="0"/>
              <a:t>10/22/2021</a:t>
            </a:fld>
            <a:endParaRPr lang="en-US"/>
          </a:p>
        </p:txBody>
      </p:sp>
      <p:sp>
        <p:nvSpPr>
          <p:cNvPr id="4" name="Alatunnisteen paikkamerk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Dian numeron paikkamerkki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580D40-450A-4C84-BCC9-8658606E3088}" type="slidenum">
              <a:rPr lang="en-US" smtClean="0"/>
              <a:t>‹#›</a:t>
            </a:fld>
            <a:endParaRPr lang="en-US"/>
          </a:p>
        </p:txBody>
      </p:sp>
    </p:spTree>
    <p:extLst>
      <p:ext uri="{BB962C8B-B14F-4D97-AF65-F5344CB8AC3E}">
        <p14:creationId xmlns:p14="http://schemas.microsoft.com/office/powerpoint/2010/main" val="386172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5AE384-40E5-46E7-AEFE-CB9A8AF6495B}" type="datetimeFigureOut">
              <a:rPr lang="en-US" smtClean="0"/>
              <a:t>10/22/2021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AD9FE-DAF1-4F45-8E83-A87F65646BC8}" type="slidenum">
              <a:rPr lang="en-US" smtClean="0"/>
              <a:t>‹#›</a:t>
            </a:fld>
            <a:endParaRPr lang="en-US"/>
          </a:p>
        </p:txBody>
      </p:sp>
    </p:spTree>
    <p:extLst>
      <p:ext uri="{BB962C8B-B14F-4D97-AF65-F5344CB8AC3E}">
        <p14:creationId xmlns:p14="http://schemas.microsoft.com/office/powerpoint/2010/main" val="1387188854"/>
      </p:ext>
    </p:extLst>
  </p:cSld>
  <p:clrMap bg1="lt1" tx1="dk1" bg2="lt2" tx2="dk2" accent1="accent1" accent2="accent2" accent3="accent3" accent4="accent4" accent5="accent5" accent6="accent6" hlink="hlink" folHlink="folHlink"/>
  <p:notesStyle>
    <a:lvl1pPr marL="0" algn="l" defTabSz="685766" rtl="0" eaLnBrk="1" latinLnBrk="0" hangingPunct="1">
      <a:defRPr sz="900" kern="1200">
        <a:solidFill>
          <a:schemeClr val="tx1"/>
        </a:solidFill>
        <a:latin typeface="+mn-lt"/>
        <a:ea typeface="+mn-ea"/>
        <a:cs typeface="+mn-cs"/>
      </a:defRPr>
    </a:lvl1pPr>
    <a:lvl2pPr marL="342884" algn="l" defTabSz="685766" rtl="0" eaLnBrk="1" latinLnBrk="0" hangingPunct="1">
      <a:defRPr sz="900" kern="1200">
        <a:solidFill>
          <a:schemeClr val="tx1"/>
        </a:solidFill>
        <a:latin typeface="+mn-lt"/>
        <a:ea typeface="+mn-ea"/>
        <a:cs typeface="+mn-cs"/>
      </a:defRPr>
    </a:lvl2pPr>
    <a:lvl3pPr marL="685766" algn="l" defTabSz="685766" rtl="0" eaLnBrk="1" latinLnBrk="0" hangingPunct="1">
      <a:defRPr sz="900" kern="1200">
        <a:solidFill>
          <a:schemeClr val="tx1"/>
        </a:solidFill>
        <a:latin typeface="+mn-lt"/>
        <a:ea typeface="+mn-ea"/>
        <a:cs typeface="+mn-cs"/>
      </a:defRPr>
    </a:lvl3pPr>
    <a:lvl4pPr marL="1028649" algn="l" defTabSz="685766" rtl="0" eaLnBrk="1" latinLnBrk="0" hangingPunct="1">
      <a:defRPr sz="900" kern="1200">
        <a:solidFill>
          <a:schemeClr val="tx1"/>
        </a:solidFill>
        <a:latin typeface="+mn-lt"/>
        <a:ea typeface="+mn-ea"/>
        <a:cs typeface="+mn-cs"/>
      </a:defRPr>
    </a:lvl4pPr>
    <a:lvl5pPr marL="1371532" algn="l" defTabSz="685766" rtl="0" eaLnBrk="1" latinLnBrk="0" hangingPunct="1">
      <a:defRPr sz="900" kern="1200">
        <a:solidFill>
          <a:schemeClr val="tx1"/>
        </a:solidFill>
        <a:latin typeface="+mn-lt"/>
        <a:ea typeface="+mn-ea"/>
        <a:cs typeface="+mn-cs"/>
      </a:defRPr>
    </a:lvl5pPr>
    <a:lvl6pPr marL="1714415" algn="l" defTabSz="685766" rtl="0" eaLnBrk="1" latinLnBrk="0" hangingPunct="1">
      <a:defRPr sz="900" kern="1200">
        <a:solidFill>
          <a:schemeClr val="tx1"/>
        </a:solidFill>
        <a:latin typeface="+mn-lt"/>
        <a:ea typeface="+mn-ea"/>
        <a:cs typeface="+mn-cs"/>
      </a:defRPr>
    </a:lvl6pPr>
    <a:lvl7pPr marL="2057297" algn="l" defTabSz="685766" rtl="0" eaLnBrk="1" latinLnBrk="0" hangingPunct="1">
      <a:defRPr sz="900" kern="1200">
        <a:solidFill>
          <a:schemeClr val="tx1"/>
        </a:solidFill>
        <a:latin typeface="+mn-lt"/>
        <a:ea typeface="+mn-ea"/>
        <a:cs typeface="+mn-cs"/>
      </a:defRPr>
    </a:lvl7pPr>
    <a:lvl8pPr marL="2400180" algn="l" defTabSz="685766" rtl="0" eaLnBrk="1" latinLnBrk="0" hangingPunct="1">
      <a:defRPr sz="900" kern="1200">
        <a:solidFill>
          <a:schemeClr val="tx1"/>
        </a:solidFill>
        <a:latin typeface="+mn-lt"/>
        <a:ea typeface="+mn-ea"/>
        <a:cs typeface="+mn-cs"/>
      </a:defRPr>
    </a:lvl8pPr>
    <a:lvl9pPr marL="2743064" algn="l" defTabSz="68576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GB" sz="900" b="0" u="none"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Due to the climate change Baltic Sea Region is facing more frequent and heavier rainfalls, most heavily affecting densely built and inhabited urban areas. </a:t>
            </a:r>
          </a:p>
          <a:p>
            <a:pPr marL="0" marR="0" lvl="0" indent="0" algn="l" defTabSz="685766" rtl="0" eaLnBrk="1" fontAlgn="auto" latinLnBrk="0" hangingPunct="1">
              <a:lnSpc>
                <a:spcPct val="100000"/>
              </a:lnSpc>
              <a:spcBef>
                <a:spcPts val="0"/>
              </a:spcBef>
              <a:spcAft>
                <a:spcPts val="0"/>
              </a:spcAft>
              <a:buClrTx/>
              <a:buSzTx/>
              <a:buFontTx/>
              <a:buNone/>
              <a:tabLst/>
              <a:defRPr/>
            </a:pPr>
            <a:r>
              <a:rPr lang="en-GB" sz="900" b="0" u="none" noProof="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Common urban development trend is that in cities urban areas are densifying, and land becomes more covered with sealed, impermeable surfaces. It leads to reduced infiltration, less evaporation and considerably higher runoff volumes. Cities are facing common challenges of increasing stormwater floods, and degradation of natural resources and infrastructure caused by climate change and densified urban areas. </a:t>
            </a:r>
          </a:p>
        </p:txBody>
      </p:sp>
      <p:sp>
        <p:nvSpPr>
          <p:cNvPr id="4" name="Slaida numura vietturis 3"/>
          <p:cNvSpPr>
            <a:spLocks noGrp="1"/>
          </p:cNvSpPr>
          <p:nvPr>
            <p:ph type="sldNum" sz="quarter" idx="5"/>
          </p:nvPr>
        </p:nvSpPr>
        <p:spPr/>
        <p:txBody>
          <a:bodyPr/>
          <a:lstStyle/>
          <a:p>
            <a:fld id="{2E6AD9FE-DAF1-4F45-8E83-A87F65646BC8}" type="slidenum">
              <a:rPr lang="en-US" smtClean="0"/>
              <a:t>2</a:t>
            </a:fld>
            <a:endParaRPr lang="en-US"/>
          </a:p>
        </p:txBody>
      </p:sp>
    </p:spTree>
    <p:extLst>
      <p:ext uri="{BB962C8B-B14F-4D97-AF65-F5344CB8AC3E}">
        <p14:creationId xmlns:p14="http://schemas.microsoft.com/office/powerpoint/2010/main" val="20246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1800" b="0" i="0" u="none" strike="noStrike" baseline="0" dirty="0">
                <a:solidFill>
                  <a:srgbClr val="000000"/>
                </a:solidFill>
                <a:latin typeface="Calibri" panose="020F0502020204030204" pitchFamily="34" charset="0"/>
              </a:rPr>
              <a:t>With the aim to better understand the baseline and other pre-conditions for setting up integrated stormwater management in the BSR, a comprehensive survey on stormwater-related legislation was carried out in all </a:t>
            </a:r>
            <a:r>
              <a:rPr lang="lv-LV" sz="1800" b="0" i="0" u="none" strike="noStrike" baseline="0" dirty="0">
                <a:solidFill>
                  <a:srgbClr val="000000"/>
                </a:solidFill>
                <a:latin typeface="Calibri" panose="020F0502020204030204" pitchFamily="34" charset="0"/>
              </a:rPr>
              <a:t>10</a:t>
            </a:r>
            <a:r>
              <a:rPr lang="en-GB" sz="1800" b="0" i="0" u="none" strike="noStrike" baseline="0" dirty="0">
                <a:solidFill>
                  <a:srgbClr val="000000"/>
                </a:solidFill>
                <a:latin typeface="Calibri" panose="020F0502020204030204" pitchFamily="34" charset="0"/>
              </a:rPr>
              <a:t> BSR countries</a:t>
            </a:r>
            <a:r>
              <a:rPr lang="lv-LV" sz="1800" b="0" i="0" u="none" strike="noStrike" baseline="0" dirty="0">
                <a:solidFill>
                  <a:srgbClr val="000000"/>
                </a:solidFill>
                <a:latin typeface="Calibri" panose="020F0502020204030204" pitchFamily="34" charset="0"/>
              </a:rPr>
              <a:t>. </a:t>
            </a:r>
          </a:p>
          <a:p>
            <a:r>
              <a:rPr lang="en-GB" sz="1800" b="0" i="0" u="none" strike="noStrike" baseline="0" dirty="0">
                <a:solidFill>
                  <a:srgbClr val="000000"/>
                </a:solidFill>
                <a:latin typeface="Calibri" panose="020F0502020204030204" pitchFamily="34" charset="0"/>
              </a:rPr>
              <a:t>In parallel, structured interviews were carried out in 25 medium and large-sized cities of the BSR, assessing their current progress with introduction of sustainable and integrated urban stormwater management governance and practices, implemented improvements, as well as needs and future development prospects. </a:t>
            </a:r>
            <a:endParaRPr lang="lv-LV" sz="1800" b="0" i="0" u="none" strike="noStrike" baseline="0" dirty="0">
              <a:solidFill>
                <a:srgbClr val="000000"/>
              </a:solidFill>
              <a:latin typeface="Calibri" panose="020F0502020204030204" pitchFamily="34" charset="0"/>
            </a:endParaRPr>
          </a:p>
          <a:p>
            <a:pPr marL="0" marR="0" lvl="0" indent="0" algn="l" defTabSz="685766" rtl="0" eaLnBrk="1" fontAlgn="auto" latinLnBrk="0" hangingPunct="1">
              <a:lnSpc>
                <a:spcPct val="100000"/>
              </a:lnSpc>
              <a:spcBef>
                <a:spcPts val="0"/>
              </a:spcBef>
              <a:spcAft>
                <a:spcPts val="0"/>
              </a:spcAft>
              <a:buClrTx/>
              <a:buSzTx/>
              <a:buFontTx/>
              <a:buNone/>
              <a:tabLst/>
              <a:defRPr/>
            </a:pPr>
            <a:r>
              <a:rPr lang="en-GB" noProof="0" dirty="0">
                <a:solidFill>
                  <a:schemeClr val="bg1"/>
                </a:solidFill>
              </a:rPr>
              <a:t>Whom? The respondent cities have mostly medium density of non-permeable/semi-permeable surfaces (between 25% and 50%). 92% of the respondent cities have experienced stormwater-caused floods in last 10 years.</a:t>
            </a:r>
            <a:r>
              <a:rPr lang="lv-LV" noProof="0" dirty="0">
                <a:solidFill>
                  <a:schemeClr val="bg1"/>
                </a:solidFill>
              </a:rPr>
              <a:t> </a:t>
            </a:r>
            <a:endParaRPr lang="en-GB" noProof="0" dirty="0">
              <a:solidFill>
                <a:schemeClr val="bg1"/>
              </a:solidFill>
            </a:endParaRPr>
          </a:p>
          <a:p>
            <a:endParaRPr lang="lv-LV" dirty="0"/>
          </a:p>
        </p:txBody>
      </p:sp>
      <p:sp>
        <p:nvSpPr>
          <p:cNvPr id="4" name="Slaida numura vietturis 3"/>
          <p:cNvSpPr>
            <a:spLocks noGrp="1"/>
          </p:cNvSpPr>
          <p:nvPr>
            <p:ph type="sldNum" sz="quarter" idx="5"/>
          </p:nvPr>
        </p:nvSpPr>
        <p:spPr/>
        <p:txBody>
          <a:bodyPr/>
          <a:lstStyle/>
          <a:p>
            <a:fld id="{2E6AD9FE-DAF1-4F45-8E83-A87F65646BC8}" type="slidenum">
              <a:rPr lang="en-US" smtClean="0"/>
              <a:t>11</a:t>
            </a:fld>
            <a:endParaRPr lang="en-US"/>
          </a:p>
        </p:txBody>
      </p:sp>
    </p:spTree>
    <p:extLst>
      <p:ext uri="{BB962C8B-B14F-4D97-AF65-F5344CB8AC3E}">
        <p14:creationId xmlns:p14="http://schemas.microsoft.com/office/powerpoint/2010/main" val="300042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GB" sz="1800" b="0" i="0" u="none" strike="noStrike" baseline="0" dirty="0">
                <a:solidFill>
                  <a:srgbClr val="000000"/>
                </a:solidFill>
                <a:latin typeface="Calibri" panose="020F0502020204030204" pitchFamily="34" charset="0"/>
              </a:rPr>
              <a:t>More than a half (60%) of the cities have indicated having a climate change mitigation/adaptation plan, 40% have not. The pioneering cities like Copenhagen, Helsinki, Växjö or Gdansk have created comprehensive multi-sector plans looking at risks, impacts and measures across the entire spectrum, incl. stormwater, green infrastructure as an integral part. </a:t>
            </a:r>
            <a:endParaRPr lang="en-GB" noProof="0" dirty="0"/>
          </a:p>
        </p:txBody>
      </p:sp>
      <p:sp>
        <p:nvSpPr>
          <p:cNvPr id="4" name="Slaida numura vietturis 3"/>
          <p:cNvSpPr>
            <a:spLocks noGrp="1"/>
          </p:cNvSpPr>
          <p:nvPr>
            <p:ph type="sldNum" sz="quarter" idx="5"/>
          </p:nvPr>
        </p:nvSpPr>
        <p:spPr/>
        <p:txBody>
          <a:bodyPr/>
          <a:lstStyle/>
          <a:p>
            <a:fld id="{2E6AD9FE-DAF1-4F45-8E83-A87F65646BC8}" type="slidenum">
              <a:rPr lang="en-US" smtClean="0"/>
              <a:t>12</a:t>
            </a:fld>
            <a:endParaRPr lang="en-US"/>
          </a:p>
        </p:txBody>
      </p:sp>
    </p:spTree>
    <p:extLst>
      <p:ext uri="{BB962C8B-B14F-4D97-AF65-F5344CB8AC3E}">
        <p14:creationId xmlns:p14="http://schemas.microsoft.com/office/powerpoint/2010/main" val="3895985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1800" b="0" i="0" u="none" strike="noStrike" baseline="0" dirty="0">
                <a:solidFill>
                  <a:srgbClr val="000000"/>
                </a:solidFill>
                <a:latin typeface="Calibri" panose="020F0502020204030204" pitchFamily="34" charset="0"/>
              </a:rPr>
              <a:t>Most cities (70%) indicated applying on-site SUDS</a:t>
            </a:r>
            <a:r>
              <a:rPr lang="lv-LV" sz="1800" b="0" i="0" u="none" strike="noStrike" baseline="0" dirty="0">
                <a:solidFill>
                  <a:srgbClr val="000000"/>
                </a:solidFill>
                <a:latin typeface="Calibri" panose="020F0502020204030204" pitchFamily="34" charset="0"/>
              </a:rPr>
              <a:t>. </a:t>
            </a:r>
            <a:r>
              <a:rPr lang="en-GB" sz="1800" b="0" i="0" u="none" strike="noStrike" baseline="0" dirty="0">
                <a:solidFill>
                  <a:srgbClr val="000000"/>
                </a:solidFill>
                <a:latin typeface="Calibri" panose="020F0502020204030204" pitchFamily="34" charset="0"/>
              </a:rPr>
              <a:t>48% of the municipalities have implemented SUDS purposely for improvement of stormwater quality in the city. </a:t>
            </a:r>
            <a:endParaRPr lang="lv-LV" dirty="0"/>
          </a:p>
        </p:txBody>
      </p:sp>
      <p:sp>
        <p:nvSpPr>
          <p:cNvPr id="4" name="Slaida numura vietturis 3"/>
          <p:cNvSpPr>
            <a:spLocks noGrp="1"/>
          </p:cNvSpPr>
          <p:nvPr>
            <p:ph type="sldNum" sz="quarter" idx="5"/>
          </p:nvPr>
        </p:nvSpPr>
        <p:spPr/>
        <p:txBody>
          <a:bodyPr/>
          <a:lstStyle/>
          <a:p>
            <a:fld id="{2E6AD9FE-DAF1-4F45-8E83-A87F65646BC8}" type="slidenum">
              <a:rPr lang="en-US" smtClean="0"/>
              <a:t>13</a:t>
            </a:fld>
            <a:endParaRPr lang="en-US"/>
          </a:p>
        </p:txBody>
      </p:sp>
    </p:spTree>
    <p:extLst>
      <p:ext uri="{BB962C8B-B14F-4D97-AF65-F5344CB8AC3E}">
        <p14:creationId xmlns:p14="http://schemas.microsoft.com/office/powerpoint/2010/main" val="1328132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1800" b="0" i="0" u="none" strike="noStrike" baseline="0" dirty="0">
                <a:solidFill>
                  <a:srgbClr val="000000"/>
                </a:solidFill>
                <a:latin typeface="Calibri" panose="020F0502020204030204" pitchFamily="34" charset="0"/>
              </a:rPr>
              <a:t>The stormwater quality is monitored in 52% of the municipalities. Monitoring mostly is done at the discharge points, as well as often in industrial sites/parking lots and other areas of potential risk. Most popular frequency of monitoring is once a month or after each major storm. More frequent monitoring in the framework of the project was reported by one municipality. </a:t>
            </a:r>
            <a:endParaRPr lang="lv-LV" dirty="0"/>
          </a:p>
        </p:txBody>
      </p:sp>
      <p:sp>
        <p:nvSpPr>
          <p:cNvPr id="4" name="Slaida numura vietturis 3"/>
          <p:cNvSpPr>
            <a:spLocks noGrp="1"/>
          </p:cNvSpPr>
          <p:nvPr>
            <p:ph type="sldNum" sz="quarter" idx="5"/>
          </p:nvPr>
        </p:nvSpPr>
        <p:spPr/>
        <p:txBody>
          <a:bodyPr/>
          <a:lstStyle/>
          <a:p>
            <a:fld id="{2E6AD9FE-DAF1-4F45-8E83-A87F65646BC8}" type="slidenum">
              <a:rPr lang="en-US" smtClean="0"/>
              <a:t>14</a:t>
            </a:fld>
            <a:endParaRPr lang="en-US"/>
          </a:p>
        </p:txBody>
      </p:sp>
    </p:spTree>
    <p:extLst>
      <p:ext uri="{BB962C8B-B14F-4D97-AF65-F5344CB8AC3E}">
        <p14:creationId xmlns:p14="http://schemas.microsoft.com/office/powerpoint/2010/main" val="3697711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1800" b="0" i="0" u="none" strike="noStrike" baseline="0" dirty="0">
                <a:solidFill>
                  <a:srgbClr val="000000"/>
                </a:solidFill>
                <a:latin typeface="Calibri" panose="020F0502020204030204" pitchFamily="34" charset="0"/>
              </a:rPr>
              <a:t>The integrated approach to stormwater management (or ISWM) is becoming a prevailing paradigm in a holistic, sustainable urban stormwater management</a:t>
            </a:r>
            <a:r>
              <a:rPr lang="en-150" sz="1800" b="0" i="0" u="none" strike="noStrike" baseline="0" dirty="0">
                <a:solidFill>
                  <a:srgbClr val="000000"/>
                </a:solidFill>
                <a:latin typeface="Calibri" panose="020F0502020204030204" pitchFamily="34" charset="0"/>
              </a:rPr>
              <a:t>.</a:t>
            </a:r>
            <a:endParaRPr lang="lv-LV" dirty="0"/>
          </a:p>
        </p:txBody>
      </p:sp>
      <p:sp>
        <p:nvSpPr>
          <p:cNvPr id="4" name="Slaida numura vietturis 3"/>
          <p:cNvSpPr>
            <a:spLocks noGrp="1"/>
          </p:cNvSpPr>
          <p:nvPr>
            <p:ph type="sldNum" sz="quarter" idx="5"/>
          </p:nvPr>
        </p:nvSpPr>
        <p:spPr/>
        <p:txBody>
          <a:bodyPr/>
          <a:lstStyle/>
          <a:p>
            <a:fld id="{2E6AD9FE-DAF1-4F45-8E83-A87F65646BC8}" type="slidenum">
              <a:rPr lang="en-US" smtClean="0"/>
              <a:t>15</a:t>
            </a:fld>
            <a:endParaRPr lang="en-US"/>
          </a:p>
        </p:txBody>
      </p:sp>
    </p:spTree>
    <p:extLst>
      <p:ext uri="{BB962C8B-B14F-4D97-AF65-F5344CB8AC3E}">
        <p14:creationId xmlns:p14="http://schemas.microsoft.com/office/powerpoint/2010/main" val="2902179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aida numura vietturis 3"/>
          <p:cNvSpPr>
            <a:spLocks noGrp="1"/>
          </p:cNvSpPr>
          <p:nvPr>
            <p:ph type="sldNum" sz="quarter" idx="5"/>
          </p:nvPr>
        </p:nvSpPr>
        <p:spPr/>
        <p:txBody>
          <a:bodyPr/>
          <a:lstStyle/>
          <a:p>
            <a:fld id="{2E6AD9FE-DAF1-4F45-8E83-A87F65646BC8}" type="slidenum">
              <a:rPr lang="en-US" smtClean="0"/>
              <a:t>16</a:t>
            </a:fld>
            <a:endParaRPr lang="en-US"/>
          </a:p>
        </p:txBody>
      </p:sp>
    </p:spTree>
    <p:extLst>
      <p:ext uri="{BB962C8B-B14F-4D97-AF65-F5344CB8AC3E}">
        <p14:creationId xmlns:p14="http://schemas.microsoft.com/office/powerpoint/2010/main" val="4053993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lang="en-GB" sz="900" b="0" u="none" noProof="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2E6AD9FE-DAF1-4F45-8E83-A87F65646BC8}" type="slidenum">
              <a:rPr lang="en-US" smtClean="0"/>
              <a:t>17</a:t>
            </a:fld>
            <a:endParaRPr lang="en-US"/>
          </a:p>
        </p:txBody>
      </p:sp>
    </p:spTree>
    <p:extLst>
      <p:ext uri="{BB962C8B-B14F-4D97-AF65-F5344CB8AC3E}">
        <p14:creationId xmlns:p14="http://schemas.microsoft.com/office/powerpoint/2010/main" val="3672745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2E6AD9FE-DAF1-4F45-8E83-A87F65646BC8}" type="slidenum">
              <a:rPr lang="en-US" smtClean="0"/>
              <a:t>21</a:t>
            </a:fld>
            <a:endParaRPr lang="en-US"/>
          </a:p>
        </p:txBody>
      </p:sp>
    </p:spTree>
    <p:extLst>
      <p:ext uri="{BB962C8B-B14F-4D97-AF65-F5344CB8AC3E}">
        <p14:creationId xmlns:p14="http://schemas.microsoft.com/office/powerpoint/2010/main" val="3086804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aida numura vietturis 3"/>
          <p:cNvSpPr>
            <a:spLocks noGrp="1"/>
          </p:cNvSpPr>
          <p:nvPr>
            <p:ph type="sldNum" sz="quarter" idx="5"/>
          </p:nvPr>
        </p:nvSpPr>
        <p:spPr/>
        <p:txBody>
          <a:bodyPr/>
          <a:lstStyle/>
          <a:p>
            <a:fld id="{2E6AD9FE-DAF1-4F45-8E83-A87F65646BC8}" type="slidenum">
              <a:rPr lang="en-US" smtClean="0"/>
              <a:t>22</a:t>
            </a:fld>
            <a:endParaRPr lang="en-US"/>
          </a:p>
        </p:txBody>
      </p:sp>
    </p:spTree>
    <p:extLst>
      <p:ext uri="{BB962C8B-B14F-4D97-AF65-F5344CB8AC3E}">
        <p14:creationId xmlns:p14="http://schemas.microsoft.com/office/powerpoint/2010/main" val="273797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aida numura vietturis 3"/>
          <p:cNvSpPr>
            <a:spLocks noGrp="1"/>
          </p:cNvSpPr>
          <p:nvPr>
            <p:ph type="sldNum" sz="quarter" idx="5"/>
          </p:nvPr>
        </p:nvSpPr>
        <p:spPr/>
        <p:txBody>
          <a:bodyPr/>
          <a:lstStyle/>
          <a:p>
            <a:fld id="{2E6AD9FE-DAF1-4F45-8E83-A87F65646BC8}" type="slidenum">
              <a:rPr lang="en-US" smtClean="0"/>
              <a:t>23</a:t>
            </a:fld>
            <a:endParaRPr lang="en-US"/>
          </a:p>
        </p:txBody>
      </p:sp>
    </p:spTree>
    <p:extLst>
      <p:ext uri="{BB962C8B-B14F-4D97-AF65-F5344CB8AC3E}">
        <p14:creationId xmlns:p14="http://schemas.microsoft.com/office/powerpoint/2010/main" val="2257932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GB" dirty="0"/>
              <a:t>Therefore, cities are in emerging need to deal with the challenge of stormwater flooding – a challenge that may lead to environmental degradation, infrastructure damage, risks to human safety and other adverse impacts to urban environment. </a:t>
            </a:r>
            <a:endParaRPr lang="en-GB" sz="900" b="0" u="none" noProof="0"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2E6AD9FE-DAF1-4F45-8E83-A87F65646BC8}" type="slidenum">
              <a:rPr lang="en-US" smtClean="0"/>
              <a:t>3</a:t>
            </a:fld>
            <a:endParaRPr lang="en-US"/>
          </a:p>
        </p:txBody>
      </p:sp>
    </p:spTree>
    <p:extLst>
      <p:ext uri="{BB962C8B-B14F-4D97-AF65-F5344CB8AC3E}">
        <p14:creationId xmlns:p14="http://schemas.microsoft.com/office/powerpoint/2010/main" val="157672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C436C6-78E2-4625-8BE9-7AF2C5CF7403}"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lv-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40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Such challenge is not easily answered as it requires a holistic, comprehensive, and knowledge-based approach to stormwater management.</a:t>
            </a:r>
            <a:r>
              <a:rPr lang="lv-LV" dirty="0"/>
              <a:t> </a:t>
            </a:r>
          </a:p>
        </p:txBody>
      </p:sp>
      <p:sp>
        <p:nvSpPr>
          <p:cNvPr id="4" name="Slide Number Placeholder 3"/>
          <p:cNvSpPr>
            <a:spLocks noGrp="1"/>
          </p:cNvSpPr>
          <p:nvPr>
            <p:ph type="sldNum" sz="quarter" idx="5"/>
          </p:nvPr>
        </p:nvSpPr>
        <p:spPr/>
        <p:txBody>
          <a:bodyPr/>
          <a:lstStyle/>
          <a:p>
            <a:fld id="{2E6AD9FE-DAF1-4F45-8E83-A87F65646BC8}" type="slidenum">
              <a:rPr lang="en-US" smtClean="0"/>
              <a:t>4</a:t>
            </a:fld>
            <a:endParaRPr lang="en-US"/>
          </a:p>
        </p:txBody>
      </p:sp>
    </p:spTree>
    <p:extLst>
      <p:ext uri="{BB962C8B-B14F-4D97-AF65-F5344CB8AC3E}">
        <p14:creationId xmlns:p14="http://schemas.microsoft.com/office/powerpoint/2010/main" val="2682839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en-GB" noProof="0" dirty="0"/>
          </a:p>
        </p:txBody>
      </p:sp>
      <p:sp>
        <p:nvSpPr>
          <p:cNvPr id="4" name="Slaida numura vietturis 3"/>
          <p:cNvSpPr>
            <a:spLocks noGrp="1"/>
          </p:cNvSpPr>
          <p:nvPr>
            <p:ph type="sldNum" sz="quarter" idx="5"/>
          </p:nvPr>
        </p:nvSpPr>
        <p:spPr/>
        <p:txBody>
          <a:bodyPr/>
          <a:lstStyle/>
          <a:p>
            <a:fld id="{2E6AD9FE-DAF1-4F45-8E83-A87F65646BC8}" type="slidenum">
              <a:rPr lang="en-US" smtClean="0"/>
              <a:t>5</a:t>
            </a:fld>
            <a:endParaRPr lang="en-US"/>
          </a:p>
        </p:txBody>
      </p:sp>
    </p:spTree>
    <p:extLst>
      <p:ext uri="{BB962C8B-B14F-4D97-AF65-F5344CB8AC3E}">
        <p14:creationId xmlns:p14="http://schemas.microsoft.com/office/powerpoint/2010/main" val="274255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a:t>
            </a:r>
            <a:r>
              <a:rPr lang="lv-LV" sz="9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7</a:t>
            </a:r>
            <a:r>
              <a:rPr lang="en-GB" sz="9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iWater partner cities solutions have been identified for improving urban planning, by integrating stormwater management into urban planning, (infrastructure) construction, operation and maintenance processes. </a:t>
            </a:r>
            <a:endParaRPr lang="lv-LV" sz="9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Concrete proposals for implementation of the integrated stormwater management system in 7 cities were elaborated – each partner city developed its own tailor-made solution – a city-specific stormwater management strategy/programme/plan, as well as each city established an institutional model for stormwater management based on a strong commitment of all involved stakeholders – coordinated cross-sectorial cooperation and balanced allocation of functions/responsibilities among municipal authorities and other local stakeholders, such as landowners, property developers, etc. </a:t>
            </a:r>
            <a:endParaRPr lang="lv-LV"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sp>
        <p:nvSpPr>
          <p:cNvPr id="4" name="Slaida numura vietturis 3"/>
          <p:cNvSpPr>
            <a:spLocks noGrp="1"/>
          </p:cNvSpPr>
          <p:nvPr>
            <p:ph type="sldNum" sz="quarter" idx="5"/>
          </p:nvPr>
        </p:nvSpPr>
        <p:spPr/>
        <p:txBody>
          <a:bodyPr/>
          <a:lstStyle/>
          <a:p>
            <a:fld id="{2E6AD9FE-DAF1-4F45-8E83-A87F65646BC8}" type="slidenum">
              <a:rPr lang="en-US" smtClean="0"/>
              <a:t>6</a:t>
            </a:fld>
            <a:endParaRPr lang="en-US"/>
          </a:p>
        </p:txBody>
      </p:sp>
    </p:spTree>
    <p:extLst>
      <p:ext uri="{BB962C8B-B14F-4D97-AF65-F5344CB8AC3E}">
        <p14:creationId xmlns:p14="http://schemas.microsoft.com/office/powerpoint/2010/main" val="71338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900" b="0" i="0" kern="1200" noProof="0" dirty="0">
                <a:solidFill>
                  <a:schemeClr val="tx1"/>
                </a:solidFill>
                <a:effectLst/>
                <a:latin typeface="+mn-lt"/>
                <a:ea typeface="+mn-ea"/>
                <a:cs typeface="+mn-cs"/>
              </a:rPr>
              <a:t>The solution requires going beyond a narrow focus on a single problem </a:t>
            </a:r>
            <a:r>
              <a:rPr lang="en-GB" sz="900" b="1" i="0" kern="1200" noProof="0" dirty="0">
                <a:solidFill>
                  <a:schemeClr val="tx1"/>
                </a:solidFill>
                <a:effectLst/>
                <a:latin typeface="+mn-lt"/>
                <a:ea typeface="+mn-ea"/>
                <a:cs typeface="+mn-cs"/>
              </a:rPr>
              <a:t>to undertaking a comprehensive water resource protection strategy: </a:t>
            </a:r>
            <a:r>
              <a:rPr lang="en-GB" sz="900" b="0" i="0" kern="1200" noProof="0" dirty="0">
                <a:solidFill>
                  <a:schemeClr val="tx1"/>
                </a:solidFill>
                <a:effectLst/>
                <a:latin typeface="+mn-lt"/>
                <a:ea typeface="+mn-ea"/>
                <a:cs typeface="+mn-cs"/>
              </a:rPr>
              <a:t>recognizing the characteristics of specific water resources, understanding the relevant impacts, and tailoring a comprehensive array of tools to individual situations. A combined use of multiple stormwater management solutions is not just possible, but also advisable to increase resilience to extreme weather and climate events. This is possible with an Integrated Stormwater Management (ISWM) approach. </a:t>
            </a:r>
            <a:endParaRPr lang="en-GB" noProof="0" dirty="0"/>
          </a:p>
          <a:p>
            <a:endParaRPr lang="lv-LV" dirty="0"/>
          </a:p>
        </p:txBody>
      </p:sp>
      <p:sp>
        <p:nvSpPr>
          <p:cNvPr id="4" name="Slaida numura vietturis 3"/>
          <p:cNvSpPr>
            <a:spLocks noGrp="1"/>
          </p:cNvSpPr>
          <p:nvPr>
            <p:ph type="sldNum" sz="quarter" idx="5"/>
          </p:nvPr>
        </p:nvSpPr>
        <p:spPr/>
        <p:txBody>
          <a:bodyPr/>
          <a:lstStyle/>
          <a:p>
            <a:fld id="{2E6AD9FE-DAF1-4F45-8E83-A87F65646BC8}" type="slidenum">
              <a:rPr lang="en-US" smtClean="0"/>
              <a:t>7</a:t>
            </a:fld>
            <a:endParaRPr lang="en-US"/>
          </a:p>
        </p:txBody>
      </p:sp>
    </p:spTree>
    <p:extLst>
      <p:ext uri="{BB962C8B-B14F-4D97-AF65-F5344CB8AC3E}">
        <p14:creationId xmlns:p14="http://schemas.microsoft.com/office/powerpoint/2010/main" val="113579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lang="en-GB" noProof="0" dirty="0"/>
              <a:t>Contrary to conventional stormwater management practices, the ISWM is a comprehensive approach to stormwater management. Instead of a narrow focus on a single problem, the ISWM undertakes a holistic stormwater management approach: studying the characteristics of specific sites and areas, understanding the relevant impacts, and tailoring a comprehensive array of tools to individual situations. Success requires the integration of the ISWM system into the urban development processes of the city at all levels, from urban planning to operation and maintenance. </a:t>
            </a:r>
          </a:p>
        </p:txBody>
      </p:sp>
      <p:sp>
        <p:nvSpPr>
          <p:cNvPr id="4" name="Slaida numura vietturis 3"/>
          <p:cNvSpPr>
            <a:spLocks noGrp="1"/>
          </p:cNvSpPr>
          <p:nvPr>
            <p:ph type="sldNum" sz="quarter" idx="5"/>
          </p:nvPr>
        </p:nvSpPr>
        <p:spPr/>
        <p:txBody>
          <a:bodyPr/>
          <a:lstStyle/>
          <a:p>
            <a:fld id="{2E6AD9FE-DAF1-4F45-8E83-A87F65646BC8}" type="slidenum">
              <a:rPr lang="en-US" smtClean="0"/>
              <a:t>8</a:t>
            </a:fld>
            <a:endParaRPr lang="en-US"/>
          </a:p>
        </p:txBody>
      </p:sp>
    </p:spTree>
    <p:extLst>
      <p:ext uri="{BB962C8B-B14F-4D97-AF65-F5344CB8AC3E}">
        <p14:creationId xmlns:p14="http://schemas.microsoft.com/office/powerpoint/2010/main" val="122005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aida numura vietturis 3"/>
          <p:cNvSpPr>
            <a:spLocks noGrp="1"/>
          </p:cNvSpPr>
          <p:nvPr>
            <p:ph type="sldNum" sz="quarter" idx="5"/>
          </p:nvPr>
        </p:nvSpPr>
        <p:spPr/>
        <p:txBody>
          <a:bodyPr/>
          <a:lstStyle/>
          <a:p>
            <a:fld id="{2E6AD9FE-DAF1-4F45-8E83-A87F65646BC8}" type="slidenum">
              <a:rPr lang="en-US" smtClean="0"/>
              <a:t>9</a:t>
            </a:fld>
            <a:endParaRPr lang="en-US"/>
          </a:p>
        </p:txBody>
      </p:sp>
    </p:spTree>
    <p:extLst>
      <p:ext uri="{BB962C8B-B14F-4D97-AF65-F5344CB8AC3E}">
        <p14:creationId xmlns:p14="http://schemas.microsoft.com/office/powerpoint/2010/main" val="152617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GB" sz="1800" b="0" i="0" u="none" strike="noStrike" baseline="0" noProof="0" dirty="0">
                <a:solidFill>
                  <a:srgbClr val="000000"/>
                </a:solidFill>
                <a:latin typeface="Calibri" panose="020F0502020204030204" pitchFamily="34" charset="0"/>
              </a:rPr>
              <a:t>These policy recommendations for implementing sustainable and integrated stormwater management in the BSR on regional, national and local levels, were elaborated on the basis of accumulated knowledge and practices of those forerunner BSR cities that have already obtained experience, understanding and practical skills within the field of natural, holistic and sustainable urban stormwater management. </a:t>
            </a:r>
            <a:endParaRPr lang="en-GB" noProof="0" dirty="0"/>
          </a:p>
        </p:txBody>
      </p:sp>
      <p:sp>
        <p:nvSpPr>
          <p:cNvPr id="4" name="Slaida numura vietturis 3"/>
          <p:cNvSpPr>
            <a:spLocks noGrp="1"/>
          </p:cNvSpPr>
          <p:nvPr>
            <p:ph type="sldNum" sz="quarter" idx="5"/>
          </p:nvPr>
        </p:nvSpPr>
        <p:spPr/>
        <p:txBody>
          <a:bodyPr/>
          <a:lstStyle/>
          <a:p>
            <a:fld id="{2E6AD9FE-DAF1-4F45-8E83-A87F65646BC8}" type="slidenum">
              <a:rPr lang="en-US" smtClean="0"/>
              <a:t>10</a:t>
            </a:fld>
            <a:endParaRPr lang="en-US"/>
          </a:p>
        </p:txBody>
      </p:sp>
    </p:spTree>
    <p:extLst>
      <p:ext uri="{BB962C8B-B14F-4D97-AF65-F5344CB8AC3E}">
        <p14:creationId xmlns:p14="http://schemas.microsoft.com/office/powerpoint/2010/main" val="3058127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2" name="Kuvan paikkamerkki 15"/>
          <p:cNvSpPr>
            <a:spLocks noGrp="1"/>
          </p:cNvSpPr>
          <p:nvPr>
            <p:ph type="pic" sz="quarter" idx="13" hasCustomPrompt="1"/>
          </p:nvPr>
        </p:nvSpPr>
        <p:spPr>
          <a:xfrm>
            <a:off x="0" y="-20538"/>
            <a:ext cx="9144000" cy="4176464"/>
          </a:xfrm>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the </a:t>
            </a:r>
            <a:r>
              <a:rPr lang="fi-FI" dirty="0" err="1"/>
              <a:t>middle</a:t>
            </a:r>
            <a:endParaRPr lang="en-US" dirty="0"/>
          </a:p>
        </p:txBody>
      </p:sp>
      <p:sp>
        <p:nvSpPr>
          <p:cNvPr id="21" name="Tekstin paikkamerkki 20"/>
          <p:cNvSpPr>
            <a:spLocks noGrp="1"/>
          </p:cNvSpPr>
          <p:nvPr>
            <p:ph type="body" sz="quarter" idx="18" hasCustomPrompt="1"/>
          </p:nvPr>
        </p:nvSpPr>
        <p:spPr>
          <a:xfrm>
            <a:off x="1367880" y="1419423"/>
            <a:ext cx="6408241" cy="504255"/>
          </a:xfrm>
        </p:spPr>
        <p:txBody>
          <a:bodyPr>
            <a:noAutofit/>
          </a:bodyPr>
          <a:lstStyle>
            <a:lvl1pPr marL="0" indent="0" algn="ctr">
              <a:lnSpc>
                <a:spcPct val="80000"/>
              </a:lnSpc>
              <a:spcBef>
                <a:spcPts val="0"/>
              </a:spcBef>
              <a:buNone/>
              <a:defRPr sz="3200">
                <a:solidFill>
                  <a:schemeClr val="bg1"/>
                </a:solidFill>
              </a:defRPr>
            </a:lvl1pPr>
          </a:lstStyle>
          <a:p>
            <a:pPr lvl="0"/>
            <a:r>
              <a:rPr lang="fi-FI" dirty="0" err="1"/>
              <a:t>Subtitle</a:t>
            </a:r>
            <a:endParaRPr lang="fi-FI" dirty="0"/>
          </a:p>
        </p:txBody>
      </p:sp>
      <p:sp>
        <p:nvSpPr>
          <p:cNvPr id="23" name="Tekstin paikkamerkki 22"/>
          <p:cNvSpPr>
            <a:spLocks noGrp="1"/>
          </p:cNvSpPr>
          <p:nvPr>
            <p:ph type="body" sz="quarter" idx="19" hasCustomPrompt="1"/>
          </p:nvPr>
        </p:nvSpPr>
        <p:spPr>
          <a:xfrm>
            <a:off x="395536" y="2569269"/>
            <a:ext cx="8352927" cy="290513"/>
          </a:xfrm>
        </p:spPr>
        <p:txBody>
          <a:bodyPr>
            <a:noAutofit/>
          </a:bodyPr>
          <a:lstStyle>
            <a:lvl1pPr marL="0" indent="0" algn="ctr">
              <a:spcBef>
                <a:spcPts val="0"/>
              </a:spcBef>
              <a:buNone/>
              <a:defRPr sz="1700">
                <a:solidFill>
                  <a:schemeClr val="bg1"/>
                </a:solidFill>
              </a:defRPr>
            </a:lvl1pPr>
          </a:lstStyle>
          <a:p>
            <a:pPr lvl="0"/>
            <a:r>
              <a:rPr lang="fi-FI" dirty="0"/>
              <a:t>Slogan</a:t>
            </a:r>
          </a:p>
        </p:txBody>
      </p:sp>
      <p:sp>
        <p:nvSpPr>
          <p:cNvPr id="25" name="Tekstin paikkamerkki 24"/>
          <p:cNvSpPr>
            <a:spLocks noGrp="1"/>
          </p:cNvSpPr>
          <p:nvPr>
            <p:ph type="body" sz="quarter" idx="20" hasCustomPrompt="1"/>
          </p:nvPr>
        </p:nvSpPr>
        <p:spPr>
          <a:xfrm>
            <a:off x="2538029" y="3497470"/>
            <a:ext cx="4067943" cy="267388"/>
          </a:xfrm>
        </p:spPr>
        <p:txBody>
          <a:bodyPr>
            <a:normAutofit/>
          </a:bodyPr>
          <a:lstStyle>
            <a:lvl1pPr marL="0" indent="0" algn="ctr">
              <a:spcBef>
                <a:spcPts val="0"/>
              </a:spcBef>
              <a:buNone/>
              <a:defRPr sz="1100" b="1">
                <a:solidFill>
                  <a:schemeClr val="bg1"/>
                </a:solidFill>
              </a:defRPr>
            </a:lvl1pPr>
          </a:lstStyle>
          <a:p>
            <a:pPr lvl="0"/>
            <a:r>
              <a:rPr lang="fi-FI" dirty="0"/>
              <a:t>Organisation</a:t>
            </a:r>
          </a:p>
        </p:txBody>
      </p:sp>
      <p:sp>
        <p:nvSpPr>
          <p:cNvPr id="27" name="Tekstin paikkamerkki 26"/>
          <p:cNvSpPr>
            <a:spLocks noGrp="1"/>
          </p:cNvSpPr>
          <p:nvPr>
            <p:ph type="body" sz="quarter" idx="21" hasCustomPrompt="1"/>
          </p:nvPr>
        </p:nvSpPr>
        <p:spPr>
          <a:xfrm>
            <a:off x="2537731" y="3724274"/>
            <a:ext cx="4068539" cy="287635"/>
          </a:xfrm>
        </p:spPr>
        <p:txBody>
          <a:bodyPr>
            <a:noAutofit/>
          </a:bodyPr>
          <a:lstStyle>
            <a:lvl1pPr marL="0" indent="0" algn="ctr">
              <a:lnSpc>
                <a:spcPct val="90000"/>
              </a:lnSpc>
              <a:spcBef>
                <a:spcPts val="0"/>
              </a:spcBef>
              <a:buNone/>
              <a:defRPr sz="1300" b="1" cap="all" baseline="0">
                <a:solidFill>
                  <a:srgbClr val="81A9AB"/>
                </a:solidFill>
              </a:defRPr>
            </a:lvl1pPr>
          </a:lstStyle>
          <a:p>
            <a:pPr lvl="0"/>
            <a:r>
              <a:rPr lang="fi-FI" dirty="0"/>
              <a:t>Presenter</a:t>
            </a:r>
          </a:p>
        </p:txBody>
      </p:sp>
      <p:sp>
        <p:nvSpPr>
          <p:cNvPr id="30" name="Tekstin paikkamerkki 29"/>
          <p:cNvSpPr>
            <a:spLocks noGrp="1"/>
          </p:cNvSpPr>
          <p:nvPr>
            <p:ph type="body" sz="quarter" idx="22" hasCustomPrompt="1"/>
          </p:nvPr>
        </p:nvSpPr>
        <p:spPr>
          <a:xfrm>
            <a:off x="1367880" y="699542"/>
            <a:ext cx="6408241" cy="720080"/>
          </a:xfrm>
        </p:spPr>
        <p:txBody>
          <a:bodyPr>
            <a:noAutofit/>
          </a:bodyPr>
          <a:lstStyle>
            <a:lvl1pPr marL="0" indent="0" algn="ctr">
              <a:lnSpc>
                <a:spcPct val="80000"/>
              </a:lnSpc>
              <a:spcBef>
                <a:spcPts val="0"/>
              </a:spcBef>
              <a:buNone/>
              <a:defRPr sz="6000" b="1">
                <a:solidFill>
                  <a:schemeClr val="bg1"/>
                </a:solidFill>
              </a:defRPr>
            </a:lvl1pPr>
          </a:lstStyle>
          <a:p>
            <a:pPr lvl="0"/>
            <a:r>
              <a:rPr lang="fi-FI" dirty="0"/>
              <a:t>Main </a:t>
            </a:r>
            <a:r>
              <a:rPr lang="fi-FI" dirty="0" err="1"/>
              <a:t>title</a:t>
            </a:r>
            <a:endParaRPr lang="fi-FI" dirty="0"/>
          </a:p>
        </p:txBody>
      </p:sp>
    </p:spTree>
    <p:extLst>
      <p:ext uri="{BB962C8B-B14F-4D97-AF65-F5344CB8AC3E}">
        <p14:creationId xmlns:p14="http://schemas.microsoft.com/office/powerpoint/2010/main" val="3834068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g subtitle on photo">
    <p:bg>
      <p:bgPr>
        <a:solidFill>
          <a:srgbClr val="0672AE"/>
        </a:solidFill>
        <a:effectLst/>
      </p:bgPr>
    </p:bg>
    <p:spTree>
      <p:nvGrpSpPr>
        <p:cNvPr id="1" name=""/>
        <p:cNvGrpSpPr/>
        <p:nvPr/>
      </p:nvGrpSpPr>
      <p:grpSpPr>
        <a:xfrm>
          <a:off x="0" y="0"/>
          <a:ext cx="0" cy="0"/>
          <a:chOff x="0" y="0"/>
          <a:chExt cx="0" cy="0"/>
        </a:xfrm>
      </p:grpSpPr>
      <p:sp>
        <p:nvSpPr>
          <p:cNvPr id="6" name="Kuvan paikkamerkki 15"/>
          <p:cNvSpPr>
            <a:spLocks noGrp="1"/>
          </p:cNvSpPr>
          <p:nvPr>
            <p:ph type="pic" sz="quarter" idx="13" hasCustomPrompt="1"/>
          </p:nvPr>
        </p:nvSpPr>
        <p:spPr>
          <a:xfrm>
            <a:off x="0" y="-20538"/>
            <a:ext cx="9144000" cy="5164038"/>
          </a:xfrm>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the </a:t>
            </a:r>
            <a:r>
              <a:rPr lang="fi-FI" dirty="0" err="1"/>
              <a:t>middle</a:t>
            </a:r>
            <a:endParaRPr lang="en-US" dirty="0"/>
          </a:p>
        </p:txBody>
      </p:sp>
      <p:sp>
        <p:nvSpPr>
          <p:cNvPr id="13" name="Otsikko 1"/>
          <p:cNvSpPr>
            <a:spLocks noGrp="1"/>
          </p:cNvSpPr>
          <p:nvPr>
            <p:ph type="title" hasCustomPrompt="1"/>
          </p:nvPr>
        </p:nvSpPr>
        <p:spPr>
          <a:xfrm>
            <a:off x="719572" y="1292340"/>
            <a:ext cx="7704856" cy="2538282"/>
          </a:xfrm>
        </p:spPr>
        <p:txBody>
          <a:bodyPr>
            <a:noAutofit/>
          </a:bodyPr>
          <a:lstStyle>
            <a:lvl1pPr algn="ctr">
              <a:lnSpc>
                <a:spcPct val="80000"/>
              </a:lnSpc>
              <a:defRPr sz="7200" b="1" baseline="0">
                <a:solidFill>
                  <a:schemeClr val="bg1"/>
                </a:solidFill>
                <a:latin typeface="+mj-lt"/>
              </a:defRPr>
            </a:lvl1pPr>
          </a:lstStyle>
          <a:p>
            <a:r>
              <a:rPr lang="en-US" noProof="0" dirty="0"/>
              <a:t>Big subtitle.</a:t>
            </a:r>
            <a:br>
              <a:rPr lang="en-US" noProof="0" dirty="0"/>
            </a:br>
            <a:r>
              <a:rPr lang="en-US" noProof="0" dirty="0"/>
              <a:t>Add photo to background.</a:t>
            </a:r>
          </a:p>
        </p:txBody>
      </p:sp>
    </p:spTree>
    <p:extLst>
      <p:ext uri="{BB962C8B-B14F-4D97-AF65-F5344CB8AC3E}">
        <p14:creationId xmlns:p14="http://schemas.microsoft.com/office/powerpoint/2010/main" val="4219692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P aims and activities">
    <p:bg>
      <p:bgPr>
        <a:solidFill>
          <a:srgbClr val="59536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78000" y="378593"/>
            <a:ext cx="773720" cy="499365"/>
          </a:xfrm>
        </p:spPr>
        <p:txBody>
          <a:bodyPr>
            <a:noAutofit/>
          </a:bodyPr>
          <a:lstStyle>
            <a:lvl1pPr algn="l">
              <a:lnSpc>
                <a:spcPct val="80000"/>
              </a:lnSpc>
              <a:defRPr sz="2200" b="1" cap="all" baseline="0">
                <a:solidFill>
                  <a:schemeClr val="bg1"/>
                </a:solidFill>
                <a:latin typeface="+mj-lt"/>
              </a:defRPr>
            </a:lvl1pPr>
          </a:lstStyle>
          <a:p>
            <a:r>
              <a:rPr lang="en-US" noProof="0" dirty="0" err="1"/>
              <a:t>wpX</a:t>
            </a:r>
            <a:endParaRPr lang="en-US" noProof="0" dirty="0"/>
          </a:p>
        </p:txBody>
      </p:sp>
      <p:sp>
        <p:nvSpPr>
          <p:cNvPr id="11" name="Sisällön paikkamerkki 2"/>
          <p:cNvSpPr>
            <a:spLocks noGrp="1"/>
          </p:cNvSpPr>
          <p:nvPr>
            <p:ph idx="1" hasCustomPrompt="1"/>
          </p:nvPr>
        </p:nvSpPr>
        <p:spPr>
          <a:xfrm>
            <a:off x="1187624" y="3147814"/>
            <a:ext cx="7128792" cy="1524546"/>
          </a:xfrm>
        </p:spPr>
        <p:txBody>
          <a:bodyPr>
            <a:normAutofit/>
          </a:bodyPr>
          <a:lstStyle>
            <a:lvl1pPr marL="180000" indent="-180000">
              <a:lnSpc>
                <a:spcPct val="100000"/>
              </a:lnSpc>
              <a:spcBef>
                <a:spcPts val="0"/>
              </a:spcBef>
              <a:spcAft>
                <a:spcPts val="0"/>
              </a:spcAft>
              <a:buClr>
                <a:schemeClr val="bg1"/>
              </a:buClr>
              <a:buFont typeface="Calibri" panose="020F0502020204030204" pitchFamily="34" charset="0"/>
              <a:buChar char="̶"/>
              <a:defRPr sz="180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a:lnSpc>
                <a:spcPct val="100000"/>
              </a:lnSpc>
            </a:pPr>
            <a:r>
              <a:rPr lang="en-US" sz="1800" dirty="0"/>
              <a:t>List</a:t>
            </a:r>
          </a:p>
        </p:txBody>
      </p:sp>
      <p:sp>
        <p:nvSpPr>
          <p:cNvPr id="4" name="Tekstin paikkamerkki 3"/>
          <p:cNvSpPr>
            <a:spLocks noGrp="1"/>
          </p:cNvSpPr>
          <p:nvPr>
            <p:ph type="body" sz="quarter" idx="10" hasCustomPrompt="1"/>
          </p:nvPr>
        </p:nvSpPr>
        <p:spPr>
          <a:xfrm>
            <a:off x="1187325" y="1080196"/>
            <a:ext cx="7129091" cy="699466"/>
          </a:xfrm>
        </p:spPr>
        <p:txBody>
          <a:bodyPr>
            <a:noAutofit/>
          </a:bodyPr>
          <a:lstStyle>
            <a:lvl1pPr marL="0" indent="0">
              <a:lnSpc>
                <a:spcPct val="80000"/>
              </a:lnSpc>
              <a:spcBef>
                <a:spcPts val="0"/>
              </a:spcBef>
              <a:buNone/>
              <a:defRPr sz="2800" b="1" baseline="0">
                <a:solidFill>
                  <a:schemeClr val="bg1"/>
                </a:solidFill>
              </a:defRPr>
            </a:lvl1pPr>
            <a:lvl2pPr>
              <a:defRPr sz="3000"/>
            </a:lvl2pPr>
            <a:lvl3pPr>
              <a:defRPr sz="3000"/>
            </a:lvl3pPr>
            <a:lvl4pPr>
              <a:defRPr sz="3000"/>
            </a:lvl4pPr>
            <a:lvl5pPr>
              <a:defRPr sz="3000"/>
            </a:lvl5pPr>
          </a:lstStyle>
          <a:p>
            <a:pPr lvl="0"/>
            <a:r>
              <a:rPr lang="fi-FI" dirty="0"/>
              <a:t>Add the </a:t>
            </a:r>
            <a:r>
              <a:rPr lang="fi-FI" dirty="0" err="1"/>
              <a:t>title</a:t>
            </a:r>
            <a:r>
              <a:rPr lang="fi-FI" dirty="0"/>
              <a:t> </a:t>
            </a:r>
            <a:r>
              <a:rPr lang="fi-FI" dirty="0" err="1"/>
              <a:t>here</a:t>
            </a:r>
            <a:endParaRPr lang="fi-FI" dirty="0"/>
          </a:p>
        </p:txBody>
      </p:sp>
      <p:sp>
        <p:nvSpPr>
          <p:cNvPr id="7" name="Sisällön paikkamerkki 2"/>
          <p:cNvSpPr>
            <a:spLocks noGrp="1"/>
          </p:cNvSpPr>
          <p:nvPr>
            <p:ph idx="11" hasCustomPrompt="1"/>
          </p:nvPr>
        </p:nvSpPr>
        <p:spPr>
          <a:xfrm>
            <a:off x="1187624" y="1923678"/>
            <a:ext cx="7128792" cy="1080120"/>
          </a:xfrm>
        </p:spPr>
        <p:txBody>
          <a:bodyPr>
            <a:normAutofit/>
          </a:bodyPr>
          <a:lstStyle>
            <a:lvl1pPr marL="0" indent="0">
              <a:lnSpc>
                <a:spcPct val="100000"/>
              </a:lnSpc>
              <a:spcBef>
                <a:spcPts val="0"/>
              </a:spcBef>
              <a:spcAft>
                <a:spcPts val="0"/>
              </a:spcAft>
              <a:buClr>
                <a:schemeClr val="bg1"/>
              </a:buClr>
              <a:buFont typeface="Calibri" panose="020F0502020204030204" pitchFamily="34" charset="0"/>
              <a:buNone/>
              <a:defRPr sz="180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US" noProof="0" dirty="0"/>
              <a:t>Aim</a:t>
            </a:r>
          </a:p>
        </p:txBody>
      </p:sp>
    </p:spTree>
    <p:extLst>
      <p:ext uri="{BB962C8B-B14F-4D97-AF65-F5344CB8AC3E}">
        <p14:creationId xmlns:p14="http://schemas.microsoft.com/office/powerpoint/2010/main" val="278687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utput conclusions">
    <p:bg>
      <p:bgPr>
        <a:solidFill>
          <a:srgbClr val="0672AE"/>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59632" y="339502"/>
            <a:ext cx="1277776" cy="499365"/>
          </a:xfrm>
        </p:spPr>
        <p:txBody>
          <a:bodyPr>
            <a:noAutofit/>
          </a:bodyPr>
          <a:lstStyle>
            <a:lvl1pPr algn="l">
              <a:lnSpc>
                <a:spcPct val="80000"/>
              </a:lnSpc>
              <a:defRPr sz="2200" b="1" cap="all" baseline="0">
                <a:solidFill>
                  <a:schemeClr val="bg1"/>
                </a:solidFill>
                <a:latin typeface="+mj-lt"/>
              </a:defRPr>
            </a:lvl1pPr>
          </a:lstStyle>
          <a:p>
            <a:r>
              <a:rPr lang="en-150" noProof="0" dirty="0"/>
              <a:t>chapter</a:t>
            </a:r>
            <a:endParaRPr lang="en-US" noProof="0" dirty="0"/>
          </a:p>
        </p:txBody>
      </p:sp>
      <p:sp>
        <p:nvSpPr>
          <p:cNvPr id="4" name="Tekstin paikkamerkki 3"/>
          <p:cNvSpPr>
            <a:spLocks noGrp="1"/>
          </p:cNvSpPr>
          <p:nvPr>
            <p:ph type="body" sz="quarter" idx="10" hasCustomPrompt="1"/>
          </p:nvPr>
        </p:nvSpPr>
        <p:spPr>
          <a:xfrm>
            <a:off x="1187325" y="1080196"/>
            <a:ext cx="7129091" cy="411434"/>
          </a:xfrm>
        </p:spPr>
        <p:txBody>
          <a:bodyPr>
            <a:noAutofit/>
          </a:bodyPr>
          <a:lstStyle>
            <a:lvl1pPr marL="0" indent="0">
              <a:lnSpc>
                <a:spcPct val="80000"/>
              </a:lnSpc>
              <a:spcBef>
                <a:spcPts val="0"/>
              </a:spcBef>
              <a:buNone/>
              <a:defRPr sz="2800" b="1" baseline="0">
                <a:solidFill>
                  <a:schemeClr val="bg1"/>
                </a:solidFill>
              </a:defRPr>
            </a:lvl1pPr>
            <a:lvl2pPr>
              <a:defRPr sz="3000"/>
            </a:lvl2pPr>
            <a:lvl3pPr>
              <a:defRPr sz="3000"/>
            </a:lvl3pPr>
            <a:lvl4pPr>
              <a:defRPr sz="3000"/>
            </a:lvl4pPr>
            <a:lvl5pPr>
              <a:defRPr sz="3000"/>
            </a:lvl5pPr>
          </a:lstStyle>
          <a:p>
            <a:pPr lvl="0"/>
            <a:r>
              <a:rPr lang="fi-FI" dirty="0"/>
              <a:t>Add the </a:t>
            </a:r>
            <a:r>
              <a:rPr lang="fi-FI" dirty="0" err="1"/>
              <a:t>title</a:t>
            </a:r>
            <a:r>
              <a:rPr lang="fi-FI" dirty="0"/>
              <a:t> </a:t>
            </a:r>
            <a:r>
              <a:rPr lang="fi-FI" dirty="0" err="1"/>
              <a:t>here</a:t>
            </a:r>
            <a:endParaRPr lang="fi-FI" dirty="0"/>
          </a:p>
        </p:txBody>
      </p:sp>
      <p:sp>
        <p:nvSpPr>
          <p:cNvPr id="7" name="Sisällön paikkamerkki 2"/>
          <p:cNvSpPr>
            <a:spLocks noGrp="1"/>
          </p:cNvSpPr>
          <p:nvPr>
            <p:ph idx="11" hasCustomPrompt="1"/>
          </p:nvPr>
        </p:nvSpPr>
        <p:spPr>
          <a:xfrm>
            <a:off x="1187325" y="1635646"/>
            <a:ext cx="7128792" cy="1008112"/>
          </a:xfrm>
        </p:spPr>
        <p:txBody>
          <a:bodyPr>
            <a:normAutofit/>
          </a:bodyPr>
          <a:lstStyle>
            <a:lvl1pPr marL="0" indent="0">
              <a:lnSpc>
                <a:spcPct val="100000"/>
              </a:lnSpc>
              <a:spcBef>
                <a:spcPts val="0"/>
              </a:spcBef>
              <a:spcAft>
                <a:spcPts val="0"/>
              </a:spcAft>
              <a:buClr>
                <a:schemeClr val="bg1"/>
              </a:buClr>
              <a:buFont typeface="Calibri" panose="020F0502020204030204" pitchFamily="34" charset="0"/>
              <a:buNone/>
              <a:defRPr sz="1800" b="1">
                <a:solidFill>
                  <a:srgbClr val="C0DCFF"/>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150" noProof="0" dirty="0"/>
              <a:t>Main conclusions</a:t>
            </a:r>
          </a:p>
        </p:txBody>
      </p:sp>
      <p:sp>
        <p:nvSpPr>
          <p:cNvPr id="6" name="Sisällön paikkamerkki 2">
            <a:extLst>
              <a:ext uri="{FF2B5EF4-FFF2-40B4-BE49-F238E27FC236}">
                <a16:creationId xmlns:a16="http://schemas.microsoft.com/office/drawing/2014/main" id="{3705B6AB-BEDE-43D9-815C-7314EA63193E}"/>
              </a:ext>
            </a:extLst>
          </p:cNvPr>
          <p:cNvSpPr>
            <a:spLocks noGrp="1"/>
          </p:cNvSpPr>
          <p:nvPr>
            <p:ph idx="12" hasCustomPrompt="1"/>
          </p:nvPr>
        </p:nvSpPr>
        <p:spPr>
          <a:xfrm>
            <a:off x="1187325" y="2715767"/>
            <a:ext cx="7128792" cy="2049140"/>
          </a:xfrm>
        </p:spPr>
        <p:txBody>
          <a:bodyPr>
            <a:normAutofit/>
          </a:bodyPr>
          <a:lstStyle>
            <a:lvl1pPr marL="0" indent="0">
              <a:lnSpc>
                <a:spcPct val="100000"/>
              </a:lnSpc>
              <a:spcBef>
                <a:spcPts val="0"/>
              </a:spcBef>
              <a:spcAft>
                <a:spcPts val="0"/>
              </a:spcAft>
              <a:buClr>
                <a:schemeClr val="bg1"/>
              </a:buClr>
              <a:buFont typeface="Calibri" panose="020F0502020204030204" pitchFamily="34" charset="0"/>
              <a:buNone/>
              <a:defRPr sz="140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150" noProof="0" dirty="0"/>
              <a:t>Description or a list</a:t>
            </a:r>
            <a:endParaRPr lang="en-US" noProof="0" dirty="0"/>
          </a:p>
        </p:txBody>
      </p:sp>
    </p:spTree>
    <p:extLst>
      <p:ext uri="{BB962C8B-B14F-4D97-AF65-F5344CB8AC3E}">
        <p14:creationId xmlns:p14="http://schemas.microsoft.com/office/powerpoint/2010/main" val="90737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WP output conclusions">
    <p:bg>
      <p:bgPr>
        <a:solidFill>
          <a:srgbClr val="59536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59632" y="339502"/>
            <a:ext cx="1277776" cy="499365"/>
          </a:xfrm>
        </p:spPr>
        <p:txBody>
          <a:bodyPr>
            <a:noAutofit/>
          </a:bodyPr>
          <a:lstStyle>
            <a:lvl1pPr algn="l">
              <a:lnSpc>
                <a:spcPct val="80000"/>
              </a:lnSpc>
              <a:defRPr sz="2200" b="1" cap="all" baseline="0">
                <a:solidFill>
                  <a:schemeClr val="bg1"/>
                </a:solidFill>
                <a:latin typeface="+mj-lt"/>
              </a:defRPr>
            </a:lvl1pPr>
          </a:lstStyle>
          <a:p>
            <a:r>
              <a:rPr lang="en-150" noProof="0" dirty="0"/>
              <a:t>chapter</a:t>
            </a:r>
            <a:endParaRPr lang="en-US" noProof="0" dirty="0"/>
          </a:p>
        </p:txBody>
      </p:sp>
      <p:sp>
        <p:nvSpPr>
          <p:cNvPr id="4" name="Tekstin paikkamerkki 3"/>
          <p:cNvSpPr>
            <a:spLocks noGrp="1"/>
          </p:cNvSpPr>
          <p:nvPr>
            <p:ph type="body" sz="quarter" idx="10" hasCustomPrompt="1"/>
          </p:nvPr>
        </p:nvSpPr>
        <p:spPr>
          <a:xfrm>
            <a:off x="1187325" y="1080196"/>
            <a:ext cx="7129091" cy="411434"/>
          </a:xfrm>
        </p:spPr>
        <p:txBody>
          <a:bodyPr>
            <a:noAutofit/>
          </a:bodyPr>
          <a:lstStyle>
            <a:lvl1pPr marL="0" indent="0">
              <a:lnSpc>
                <a:spcPct val="80000"/>
              </a:lnSpc>
              <a:spcBef>
                <a:spcPts val="0"/>
              </a:spcBef>
              <a:buNone/>
              <a:defRPr sz="2800" b="1" baseline="0">
                <a:solidFill>
                  <a:schemeClr val="bg1"/>
                </a:solidFill>
              </a:defRPr>
            </a:lvl1pPr>
            <a:lvl2pPr>
              <a:defRPr sz="3000"/>
            </a:lvl2pPr>
            <a:lvl3pPr>
              <a:defRPr sz="3000"/>
            </a:lvl3pPr>
            <a:lvl4pPr>
              <a:defRPr sz="3000"/>
            </a:lvl4pPr>
            <a:lvl5pPr>
              <a:defRPr sz="3000"/>
            </a:lvl5pPr>
          </a:lstStyle>
          <a:p>
            <a:pPr lvl="0"/>
            <a:r>
              <a:rPr lang="fi-FI" dirty="0"/>
              <a:t>Add the </a:t>
            </a:r>
            <a:r>
              <a:rPr lang="fi-FI" dirty="0" err="1"/>
              <a:t>title</a:t>
            </a:r>
            <a:r>
              <a:rPr lang="fi-FI" dirty="0"/>
              <a:t> </a:t>
            </a:r>
            <a:r>
              <a:rPr lang="fi-FI" dirty="0" err="1"/>
              <a:t>here</a:t>
            </a:r>
            <a:endParaRPr lang="fi-FI" dirty="0"/>
          </a:p>
        </p:txBody>
      </p:sp>
      <p:sp>
        <p:nvSpPr>
          <p:cNvPr id="7" name="Sisällön paikkamerkki 2"/>
          <p:cNvSpPr>
            <a:spLocks noGrp="1"/>
          </p:cNvSpPr>
          <p:nvPr>
            <p:ph idx="11" hasCustomPrompt="1"/>
          </p:nvPr>
        </p:nvSpPr>
        <p:spPr>
          <a:xfrm>
            <a:off x="1190451" y="1635646"/>
            <a:ext cx="7128792" cy="1008112"/>
          </a:xfrm>
        </p:spPr>
        <p:txBody>
          <a:bodyPr>
            <a:normAutofit/>
          </a:bodyPr>
          <a:lstStyle>
            <a:lvl1pPr marL="0" indent="0">
              <a:lnSpc>
                <a:spcPct val="100000"/>
              </a:lnSpc>
              <a:spcBef>
                <a:spcPts val="0"/>
              </a:spcBef>
              <a:spcAft>
                <a:spcPts val="0"/>
              </a:spcAft>
              <a:buClr>
                <a:schemeClr val="bg1"/>
              </a:buClr>
              <a:buFont typeface="Calibri" panose="020F0502020204030204" pitchFamily="34" charset="0"/>
              <a:buNone/>
              <a:defRPr sz="1800" b="1">
                <a:solidFill>
                  <a:srgbClr val="A09AA8"/>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150" noProof="0" dirty="0"/>
              <a:t>Main conclusions</a:t>
            </a:r>
          </a:p>
        </p:txBody>
      </p:sp>
      <p:sp>
        <p:nvSpPr>
          <p:cNvPr id="6" name="Sisällön paikkamerkki 2">
            <a:extLst>
              <a:ext uri="{FF2B5EF4-FFF2-40B4-BE49-F238E27FC236}">
                <a16:creationId xmlns:a16="http://schemas.microsoft.com/office/drawing/2014/main" id="{3705B6AB-BEDE-43D9-815C-7314EA63193E}"/>
              </a:ext>
            </a:extLst>
          </p:cNvPr>
          <p:cNvSpPr>
            <a:spLocks noGrp="1"/>
          </p:cNvSpPr>
          <p:nvPr>
            <p:ph idx="12" hasCustomPrompt="1"/>
          </p:nvPr>
        </p:nvSpPr>
        <p:spPr>
          <a:xfrm>
            <a:off x="1187325" y="2715767"/>
            <a:ext cx="7128792" cy="2049140"/>
          </a:xfrm>
        </p:spPr>
        <p:txBody>
          <a:bodyPr>
            <a:normAutofit/>
          </a:bodyPr>
          <a:lstStyle>
            <a:lvl1pPr marL="0" indent="0">
              <a:lnSpc>
                <a:spcPct val="100000"/>
              </a:lnSpc>
              <a:spcBef>
                <a:spcPts val="0"/>
              </a:spcBef>
              <a:spcAft>
                <a:spcPts val="0"/>
              </a:spcAft>
              <a:buClr>
                <a:schemeClr val="bg1"/>
              </a:buClr>
              <a:buFont typeface="Calibri" panose="020F0502020204030204" pitchFamily="34" charset="0"/>
              <a:buNone/>
              <a:defRPr sz="140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150" noProof="0" dirty="0"/>
              <a:t>Description or a list</a:t>
            </a:r>
            <a:endParaRPr lang="en-US" noProof="0" dirty="0"/>
          </a:p>
        </p:txBody>
      </p:sp>
    </p:spTree>
    <p:extLst>
      <p:ext uri="{BB962C8B-B14F-4D97-AF65-F5344CB8AC3E}">
        <p14:creationId xmlns:p14="http://schemas.microsoft.com/office/powerpoint/2010/main" val="3332245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ogan on picture">
    <p:bg>
      <p:bgPr>
        <a:solidFill>
          <a:schemeClr val="bg1">
            <a:lumMod val="85000"/>
          </a:schemeClr>
        </a:solidFill>
        <a:effectLst/>
      </p:bgPr>
    </p:bg>
    <p:spTree>
      <p:nvGrpSpPr>
        <p:cNvPr id="1" name=""/>
        <p:cNvGrpSpPr/>
        <p:nvPr/>
      </p:nvGrpSpPr>
      <p:grpSpPr>
        <a:xfrm>
          <a:off x="0" y="0"/>
          <a:ext cx="0" cy="0"/>
          <a:chOff x="0" y="0"/>
          <a:chExt cx="0" cy="0"/>
        </a:xfrm>
      </p:grpSpPr>
      <p:sp>
        <p:nvSpPr>
          <p:cNvPr id="6" name="Kuvan paikkamerkki 15"/>
          <p:cNvSpPr>
            <a:spLocks noGrp="1"/>
          </p:cNvSpPr>
          <p:nvPr>
            <p:ph type="pic" sz="quarter" idx="13" hasCustomPrompt="1"/>
          </p:nvPr>
        </p:nvSpPr>
        <p:spPr>
          <a:xfrm>
            <a:off x="0" y="-20538"/>
            <a:ext cx="9144000" cy="5164038"/>
          </a:xfrm>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the </a:t>
            </a:r>
            <a:r>
              <a:rPr lang="fi-FI" dirty="0" err="1"/>
              <a:t>middle</a:t>
            </a:r>
            <a:endParaRPr lang="en-US" dirty="0"/>
          </a:p>
        </p:txBody>
      </p:sp>
      <p:sp>
        <p:nvSpPr>
          <p:cNvPr id="13" name="Otsikko 1"/>
          <p:cNvSpPr>
            <a:spLocks noGrp="1"/>
          </p:cNvSpPr>
          <p:nvPr>
            <p:ph type="title" hasCustomPrompt="1"/>
          </p:nvPr>
        </p:nvSpPr>
        <p:spPr>
          <a:xfrm>
            <a:off x="1224486" y="1401620"/>
            <a:ext cx="6695028" cy="2322258"/>
          </a:xfrm>
        </p:spPr>
        <p:txBody>
          <a:bodyPr>
            <a:noAutofit/>
          </a:bodyPr>
          <a:lstStyle>
            <a:lvl1pPr algn="ctr">
              <a:lnSpc>
                <a:spcPct val="90000"/>
              </a:lnSpc>
              <a:defRPr sz="5000" b="1" baseline="0">
                <a:solidFill>
                  <a:schemeClr val="bg1"/>
                </a:solidFill>
                <a:latin typeface="+mj-lt"/>
              </a:defRPr>
            </a:lvl1pPr>
          </a:lstStyle>
          <a:p>
            <a:r>
              <a:rPr lang="en-US" noProof="0" dirty="0"/>
              <a:t>Use this dia for </a:t>
            </a:r>
            <a:br>
              <a:rPr lang="en-US" noProof="0" dirty="0"/>
            </a:br>
            <a:r>
              <a:rPr lang="en-US" noProof="0" dirty="0"/>
              <a:t>attractive slogan.</a:t>
            </a:r>
            <a:br>
              <a:rPr lang="en-US" noProof="0" dirty="0"/>
            </a:br>
            <a:r>
              <a:rPr lang="en-US" noProof="0" dirty="0"/>
              <a:t>Add photo to background.</a:t>
            </a:r>
          </a:p>
        </p:txBody>
      </p:sp>
    </p:spTree>
    <p:extLst>
      <p:ext uri="{BB962C8B-B14F-4D97-AF65-F5344CB8AC3E}">
        <p14:creationId xmlns:p14="http://schemas.microsoft.com/office/powerpoint/2010/main" val="2144194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ogan on color">
    <p:bg>
      <p:bgPr>
        <a:solidFill>
          <a:srgbClr val="6BA1A9"/>
        </a:solidFill>
        <a:effectLst/>
      </p:bgPr>
    </p:bg>
    <p:spTree>
      <p:nvGrpSpPr>
        <p:cNvPr id="1" name=""/>
        <p:cNvGrpSpPr/>
        <p:nvPr/>
      </p:nvGrpSpPr>
      <p:grpSpPr>
        <a:xfrm>
          <a:off x="0" y="0"/>
          <a:ext cx="0" cy="0"/>
          <a:chOff x="0" y="0"/>
          <a:chExt cx="0" cy="0"/>
        </a:xfrm>
      </p:grpSpPr>
      <p:sp>
        <p:nvSpPr>
          <p:cNvPr id="13" name="Otsikko 1"/>
          <p:cNvSpPr>
            <a:spLocks noGrp="1"/>
          </p:cNvSpPr>
          <p:nvPr>
            <p:ph type="title" hasCustomPrompt="1"/>
          </p:nvPr>
        </p:nvSpPr>
        <p:spPr>
          <a:xfrm>
            <a:off x="1224486" y="1401620"/>
            <a:ext cx="6695028" cy="2322258"/>
          </a:xfrm>
        </p:spPr>
        <p:txBody>
          <a:bodyPr>
            <a:noAutofit/>
          </a:bodyPr>
          <a:lstStyle>
            <a:lvl1pPr algn="ctr">
              <a:lnSpc>
                <a:spcPct val="90000"/>
              </a:lnSpc>
              <a:defRPr sz="5000" b="1" baseline="0">
                <a:solidFill>
                  <a:schemeClr val="bg1"/>
                </a:solidFill>
                <a:latin typeface="+mj-lt"/>
              </a:defRPr>
            </a:lvl1pPr>
          </a:lstStyle>
          <a:p>
            <a:r>
              <a:rPr lang="en-US" dirty="0"/>
              <a:t>You can use this </a:t>
            </a:r>
            <a:r>
              <a:rPr lang="en-US" dirty="0" err="1"/>
              <a:t>dia</a:t>
            </a:r>
            <a:r>
              <a:rPr lang="en-US" dirty="0"/>
              <a:t> </a:t>
            </a:r>
            <a:br>
              <a:rPr lang="en-US" dirty="0"/>
            </a:br>
            <a:r>
              <a:rPr lang="en-US" dirty="0"/>
              <a:t>for short highlights.</a:t>
            </a:r>
            <a:br>
              <a:rPr lang="en-US" dirty="0"/>
            </a:br>
            <a:r>
              <a:rPr lang="en-US" dirty="0"/>
              <a:t>You can change the background color. </a:t>
            </a:r>
            <a:endParaRPr lang="en-US" noProof="0" dirty="0"/>
          </a:p>
        </p:txBody>
      </p:sp>
    </p:spTree>
    <p:extLst>
      <p:ext uri="{BB962C8B-B14F-4D97-AF65-F5344CB8AC3E}">
        <p14:creationId xmlns:p14="http://schemas.microsoft.com/office/powerpoint/2010/main" val="1690647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Your own project´s cover">
    <p:bg>
      <p:bgPr>
        <a:solidFill>
          <a:srgbClr val="0672AE"/>
        </a:solidFill>
        <a:effectLst/>
      </p:bgPr>
    </p:bg>
    <p:spTree>
      <p:nvGrpSpPr>
        <p:cNvPr id="1" name=""/>
        <p:cNvGrpSpPr/>
        <p:nvPr/>
      </p:nvGrpSpPr>
      <p:grpSpPr>
        <a:xfrm>
          <a:off x="0" y="0"/>
          <a:ext cx="0" cy="0"/>
          <a:chOff x="0" y="0"/>
          <a:chExt cx="0" cy="0"/>
        </a:xfrm>
      </p:grpSpPr>
      <p:sp>
        <p:nvSpPr>
          <p:cNvPr id="6" name="Kuvan paikkamerkki 15"/>
          <p:cNvSpPr>
            <a:spLocks noGrp="1"/>
          </p:cNvSpPr>
          <p:nvPr>
            <p:ph type="pic" sz="quarter" idx="13" hasCustomPrompt="1"/>
          </p:nvPr>
        </p:nvSpPr>
        <p:spPr>
          <a:xfrm>
            <a:off x="0" y="-20538"/>
            <a:ext cx="9144000" cy="5164038"/>
          </a:xfrm>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the </a:t>
            </a:r>
            <a:r>
              <a:rPr lang="fi-FI" dirty="0" err="1"/>
              <a:t>middle</a:t>
            </a:r>
            <a:endParaRPr lang="en-US" dirty="0"/>
          </a:p>
        </p:txBody>
      </p:sp>
      <p:sp>
        <p:nvSpPr>
          <p:cNvPr id="13" name="Otsikko 1"/>
          <p:cNvSpPr>
            <a:spLocks noGrp="1"/>
          </p:cNvSpPr>
          <p:nvPr>
            <p:ph type="title" hasCustomPrompt="1"/>
          </p:nvPr>
        </p:nvSpPr>
        <p:spPr>
          <a:xfrm>
            <a:off x="1224486" y="1779860"/>
            <a:ext cx="6695028" cy="882098"/>
          </a:xfrm>
        </p:spPr>
        <p:txBody>
          <a:bodyPr>
            <a:noAutofit/>
          </a:bodyPr>
          <a:lstStyle>
            <a:lvl1pPr algn="ctr">
              <a:lnSpc>
                <a:spcPct val="80000"/>
              </a:lnSpc>
              <a:defRPr sz="7200" b="1" baseline="0">
                <a:solidFill>
                  <a:schemeClr val="bg1"/>
                </a:solidFill>
                <a:latin typeface="+mj-lt"/>
              </a:defRPr>
            </a:lvl1pPr>
          </a:lstStyle>
          <a:p>
            <a:r>
              <a:rPr lang="en-US" noProof="0" dirty="0"/>
              <a:t>Project´s abbreviation</a:t>
            </a:r>
          </a:p>
        </p:txBody>
      </p:sp>
      <p:sp>
        <p:nvSpPr>
          <p:cNvPr id="3" name="Tekstin paikkamerkki 2"/>
          <p:cNvSpPr>
            <a:spLocks noGrp="1"/>
          </p:cNvSpPr>
          <p:nvPr>
            <p:ph type="body" sz="quarter" idx="14" hasCustomPrompt="1"/>
          </p:nvPr>
        </p:nvSpPr>
        <p:spPr>
          <a:xfrm>
            <a:off x="1223963" y="3075806"/>
            <a:ext cx="6696075" cy="576262"/>
          </a:xfrm>
        </p:spPr>
        <p:txBody>
          <a:bodyPr>
            <a:normAutofit/>
          </a:bodyPr>
          <a:lstStyle>
            <a:lvl1pPr marL="0" indent="0" algn="ctr">
              <a:buNone/>
              <a:defRPr sz="2800">
                <a:solidFill>
                  <a:schemeClr val="bg1"/>
                </a:solidFill>
              </a:defRPr>
            </a:lvl1pPr>
          </a:lstStyle>
          <a:p>
            <a:pPr lvl="0"/>
            <a:r>
              <a:rPr lang="fi-FI" dirty="0" err="1"/>
              <a:t>The</a:t>
            </a:r>
            <a:r>
              <a:rPr lang="fi-FI" dirty="0"/>
              <a:t> </a:t>
            </a:r>
            <a:r>
              <a:rPr lang="fi-FI" dirty="0" err="1"/>
              <a:t>whole</a:t>
            </a:r>
            <a:r>
              <a:rPr lang="fi-FI" dirty="0"/>
              <a:t> </a:t>
            </a:r>
            <a:r>
              <a:rPr lang="fi-FI" dirty="0" err="1"/>
              <a:t>name</a:t>
            </a:r>
            <a:r>
              <a:rPr lang="fi-FI" dirty="0"/>
              <a:t> of </a:t>
            </a:r>
            <a:r>
              <a:rPr lang="fi-FI" dirty="0" err="1"/>
              <a:t>the</a:t>
            </a:r>
            <a:r>
              <a:rPr lang="fi-FI" dirty="0"/>
              <a:t> </a:t>
            </a:r>
            <a:r>
              <a:rPr lang="fi-FI" dirty="0" err="1"/>
              <a:t>project</a:t>
            </a:r>
            <a:endParaRPr lang="fi-FI" dirty="0"/>
          </a:p>
        </p:txBody>
      </p:sp>
    </p:spTree>
    <p:extLst>
      <p:ext uri="{BB962C8B-B14F-4D97-AF65-F5344CB8AC3E}">
        <p14:creationId xmlns:p14="http://schemas.microsoft.com/office/powerpoint/2010/main" val="277561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Your own project´s description">
    <p:spTree>
      <p:nvGrpSpPr>
        <p:cNvPr id="1" name=""/>
        <p:cNvGrpSpPr/>
        <p:nvPr/>
      </p:nvGrpSpPr>
      <p:grpSpPr>
        <a:xfrm>
          <a:off x="0" y="0"/>
          <a:ext cx="0" cy="0"/>
          <a:chOff x="0" y="0"/>
          <a:chExt cx="0" cy="0"/>
        </a:xfrm>
      </p:grpSpPr>
      <p:sp>
        <p:nvSpPr>
          <p:cNvPr id="4" name="Tekstin paikkamerkki 3"/>
          <p:cNvSpPr>
            <a:spLocks noGrp="1"/>
          </p:cNvSpPr>
          <p:nvPr>
            <p:ph type="body" sz="quarter" idx="10" hasCustomPrompt="1"/>
          </p:nvPr>
        </p:nvSpPr>
        <p:spPr>
          <a:xfrm>
            <a:off x="1187325" y="411510"/>
            <a:ext cx="7129091" cy="360040"/>
          </a:xfrm>
        </p:spPr>
        <p:txBody>
          <a:bodyPr>
            <a:noAutofit/>
          </a:bodyPr>
          <a:lstStyle>
            <a:lvl1pPr marL="0" indent="0">
              <a:lnSpc>
                <a:spcPct val="80000"/>
              </a:lnSpc>
              <a:spcBef>
                <a:spcPts val="0"/>
              </a:spcBef>
              <a:buNone/>
              <a:defRPr sz="2800" b="1" baseline="0">
                <a:solidFill>
                  <a:schemeClr val="bg1"/>
                </a:solidFill>
              </a:defRPr>
            </a:lvl1pPr>
            <a:lvl2pPr>
              <a:defRPr sz="3000"/>
            </a:lvl2pPr>
            <a:lvl3pPr>
              <a:defRPr sz="3000"/>
            </a:lvl3pPr>
            <a:lvl4pPr>
              <a:defRPr sz="3000"/>
            </a:lvl4pPr>
            <a:lvl5pPr>
              <a:defRPr sz="3000"/>
            </a:lvl5pPr>
          </a:lstStyle>
          <a:p>
            <a:pPr lvl="0"/>
            <a:r>
              <a:rPr lang="fi-FI" dirty="0" err="1"/>
              <a:t>Aim</a:t>
            </a:r>
            <a:endParaRPr lang="fi-FI" dirty="0"/>
          </a:p>
        </p:txBody>
      </p:sp>
      <p:sp>
        <p:nvSpPr>
          <p:cNvPr id="7" name="Sisällön paikkamerkki 2"/>
          <p:cNvSpPr>
            <a:spLocks noGrp="1"/>
          </p:cNvSpPr>
          <p:nvPr>
            <p:ph idx="11" hasCustomPrompt="1"/>
          </p:nvPr>
        </p:nvSpPr>
        <p:spPr>
          <a:xfrm>
            <a:off x="1187624" y="771550"/>
            <a:ext cx="7128792" cy="864096"/>
          </a:xfrm>
        </p:spPr>
        <p:txBody>
          <a:bodyPr>
            <a:normAutofit/>
          </a:bodyPr>
          <a:lstStyle>
            <a:lvl1pPr marL="0" indent="0">
              <a:lnSpc>
                <a:spcPct val="100000"/>
              </a:lnSpc>
              <a:spcBef>
                <a:spcPts val="0"/>
              </a:spcBef>
              <a:spcAft>
                <a:spcPts val="0"/>
              </a:spcAft>
              <a:buClr>
                <a:schemeClr val="bg1"/>
              </a:buClr>
              <a:buFont typeface="Calibri" panose="020F0502020204030204" pitchFamily="34" charset="0"/>
              <a:buNone/>
              <a:defRPr sz="1600" b="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US" noProof="0" dirty="0"/>
              <a:t>Aim</a:t>
            </a:r>
          </a:p>
        </p:txBody>
      </p:sp>
      <p:sp>
        <p:nvSpPr>
          <p:cNvPr id="6" name="Tekstin paikkamerkki 3"/>
          <p:cNvSpPr>
            <a:spLocks noGrp="1"/>
          </p:cNvSpPr>
          <p:nvPr>
            <p:ph type="body" sz="quarter" idx="12" hasCustomPrompt="1"/>
          </p:nvPr>
        </p:nvSpPr>
        <p:spPr>
          <a:xfrm>
            <a:off x="1187325" y="1779662"/>
            <a:ext cx="7129092" cy="368013"/>
          </a:xfrm>
        </p:spPr>
        <p:txBody>
          <a:bodyPr>
            <a:noAutofit/>
          </a:bodyPr>
          <a:lstStyle>
            <a:lvl1pPr marL="0" indent="0">
              <a:lnSpc>
                <a:spcPct val="80000"/>
              </a:lnSpc>
              <a:spcBef>
                <a:spcPts val="0"/>
              </a:spcBef>
              <a:buNone/>
              <a:defRPr sz="2800" b="1" baseline="0">
                <a:solidFill>
                  <a:schemeClr val="bg1"/>
                </a:solidFill>
              </a:defRPr>
            </a:lvl1pPr>
            <a:lvl2pPr>
              <a:defRPr sz="3000"/>
            </a:lvl2pPr>
            <a:lvl3pPr>
              <a:defRPr sz="3000"/>
            </a:lvl3pPr>
            <a:lvl4pPr>
              <a:defRPr sz="3000"/>
            </a:lvl4pPr>
            <a:lvl5pPr>
              <a:defRPr sz="3000"/>
            </a:lvl5pPr>
          </a:lstStyle>
          <a:p>
            <a:pPr lvl="0"/>
            <a:r>
              <a:rPr lang="fi-FI" dirty="0"/>
              <a:t>Main </a:t>
            </a:r>
            <a:r>
              <a:rPr lang="fi-FI" dirty="0" err="1"/>
              <a:t>outputs</a:t>
            </a:r>
            <a:endParaRPr lang="fi-FI" dirty="0"/>
          </a:p>
        </p:txBody>
      </p:sp>
      <p:sp>
        <p:nvSpPr>
          <p:cNvPr id="8" name="Sisällön paikkamerkki 2"/>
          <p:cNvSpPr>
            <a:spLocks noGrp="1"/>
          </p:cNvSpPr>
          <p:nvPr>
            <p:ph idx="13" hasCustomPrompt="1"/>
          </p:nvPr>
        </p:nvSpPr>
        <p:spPr>
          <a:xfrm>
            <a:off x="1204814" y="2211710"/>
            <a:ext cx="7128792" cy="1728192"/>
          </a:xfrm>
        </p:spPr>
        <p:txBody>
          <a:bodyPr>
            <a:normAutofit/>
          </a:bodyPr>
          <a:lstStyle>
            <a:lvl1pPr marL="180000" indent="-180000">
              <a:lnSpc>
                <a:spcPct val="100000"/>
              </a:lnSpc>
              <a:spcBef>
                <a:spcPts val="0"/>
              </a:spcBef>
              <a:spcAft>
                <a:spcPts val="300"/>
              </a:spcAft>
              <a:buClr>
                <a:schemeClr val="bg1"/>
              </a:buClr>
              <a:buFont typeface="Calibri" panose="020F0502020204030204" pitchFamily="34" charset="0"/>
              <a:buChar char="̶"/>
              <a:defRPr sz="1600" b="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US" noProof="0" dirty="0"/>
              <a:t>List</a:t>
            </a:r>
          </a:p>
          <a:p>
            <a:pPr lvl="0"/>
            <a:endParaRPr lang="en-US" noProof="0" dirty="0"/>
          </a:p>
        </p:txBody>
      </p:sp>
    </p:spTree>
    <p:extLst>
      <p:ext uri="{BB962C8B-B14F-4D97-AF65-F5344CB8AC3E}">
        <p14:creationId xmlns:p14="http://schemas.microsoft.com/office/powerpoint/2010/main" val="3425061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2" name="Kuvan paikkamerkki 15"/>
          <p:cNvSpPr>
            <a:spLocks noGrp="1"/>
          </p:cNvSpPr>
          <p:nvPr>
            <p:ph type="pic" sz="quarter" idx="13" hasCustomPrompt="1"/>
          </p:nvPr>
        </p:nvSpPr>
        <p:spPr>
          <a:xfrm>
            <a:off x="0" y="-20538"/>
            <a:ext cx="9144000" cy="4176464"/>
          </a:xfrm>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the </a:t>
            </a:r>
            <a:r>
              <a:rPr lang="fi-FI" dirty="0" err="1"/>
              <a:t>middle</a:t>
            </a:r>
            <a:endParaRPr lang="en-US" dirty="0"/>
          </a:p>
        </p:txBody>
      </p:sp>
      <p:sp>
        <p:nvSpPr>
          <p:cNvPr id="25" name="Tekstin paikkamerkki 24"/>
          <p:cNvSpPr>
            <a:spLocks noGrp="1"/>
          </p:cNvSpPr>
          <p:nvPr>
            <p:ph type="body" sz="quarter" idx="20" hasCustomPrompt="1"/>
          </p:nvPr>
        </p:nvSpPr>
        <p:spPr>
          <a:xfrm>
            <a:off x="3095836" y="2555936"/>
            <a:ext cx="2952328" cy="663886"/>
          </a:xfrm>
        </p:spPr>
        <p:txBody>
          <a:bodyPr>
            <a:normAutofit/>
          </a:bodyPr>
          <a:lstStyle>
            <a:lvl1pPr marL="0" indent="0" algn="ctr">
              <a:spcBef>
                <a:spcPts val="0"/>
              </a:spcBef>
              <a:buNone/>
              <a:defRPr sz="1100" b="0">
                <a:solidFill>
                  <a:schemeClr val="bg1"/>
                </a:solidFill>
              </a:defRPr>
            </a:lvl1pPr>
          </a:lstStyle>
          <a:p>
            <a:pPr lvl="0"/>
            <a:r>
              <a:rPr lang="fi-FI" dirty="0" err="1"/>
              <a:t>Contact</a:t>
            </a:r>
            <a:r>
              <a:rPr lang="fi-FI" dirty="0"/>
              <a:t> </a:t>
            </a:r>
            <a:r>
              <a:rPr lang="fi-FI" dirty="0" err="1"/>
              <a:t>information</a:t>
            </a:r>
            <a:endParaRPr lang="fi-FI" dirty="0"/>
          </a:p>
        </p:txBody>
      </p:sp>
      <p:sp>
        <p:nvSpPr>
          <p:cNvPr id="27" name="Tekstin paikkamerkki 26"/>
          <p:cNvSpPr>
            <a:spLocks noGrp="1"/>
          </p:cNvSpPr>
          <p:nvPr>
            <p:ph type="body" sz="quarter" idx="21" hasCustomPrompt="1"/>
          </p:nvPr>
        </p:nvSpPr>
        <p:spPr>
          <a:xfrm>
            <a:off x="3095620" y="2355726"/>
            <a:ext cx="2952760" cy="287635"/>
          </a:xfrm>
        </p:spPr>
        <p:txBody>
          <a:bodyPr>
            <a:noAutofit/>
          </a:bodyPr>
          <a:lstStyle>
            <a:lvl1pPr marL="0" indent="0" algn="ctr">
              <a:lnSpc>
                <a:spcPct val="90000"/>
              </a:lnSpc>
              <a:spcBef>
                <a:spcPts val="0"/>
              </a:spcBef>
              <a:buNone/>
              <a:defRPr sz="1300" b="1" cap="all" baseline="0">
                <a:solidFill>
                  <a:srgbClr val="81A9AB"/>
                </a:solidFill>
              </a:defRPr>
            </a:lvl1pPr>
          </a:lstStyle>
          <a:p>
            <a:pPr lvl="0"/>
            <a:r>
              <a:rPr lang="fi-FI" dirty="0" err="1"/>
              <a:t>contact</a:t>
            </a:r>
            <a:endParaRPr lang="fi-FI" dirty="0"/>
          </a:p>
        </p:txBody>
      </p:sp>
      <p:sp>
        <p:nvSpPr>
          <p:cNvPr id="30" name="Tekstin paikkamerkki 29"/>
          <p:cNvSpPr>
            <a:spLocks noGrp="1"/>
          </p:cNvSpPr>
          <p:nvPr>
            <p:ph type="body" sz="quarter" idx="22" hasCustomPrompt="1"/>
          </p:nvPr>
        </p:nvSpPr>
        <p:spPr>
          <a:xfrm>
            <a:off x="1367880" y="987574"/>
            <a:ext cx="6408241" cy="720080"/>
          </a:xfrm>
        </p:spPr>
        <p:txBody>
          <a:bodyPr>
            <a:noAutofit/>
          </a:bodyPr>
          <a:lstStyle>
            <a:lvl1pPr marL="0" indent="0" algn="ctr">
              <a:lnSpc>
                <a:spcPct val="80000"/>
              </a:lnSpc>
              <a:spcBef>
                <a:spcPts val="0"/>
              </a:spcBef>
              <a:buNone/>
              <a:defRPr sz="7200" b="1">
                <a:solidFill>
                  <a:schemeClr val="bg1"/>
                </a:solidFill>
              </a:defRPr>
            </a:lvl1pPr>
          </a:lstStyle>
          <a:p>
            <a:pPr lvl="0"/>
            <a:r>
              <a:rPr lang="fi-FI" dirty="0" err="1"/>
              <a:t>Thank</a:t>
            </a:r>
            <a:r>
              <a:rPr lang="fi-FI" dirty="0"/>
              <a:t> </a:t>
            </a:r>
            <a:r>
              <a:rPr lang="fi-FI" dirty="0" err="1"/>
              <a:t>you</a:t>
            </a:r>
            <a:r>
              <a:rPr lang="fi-FI" dirty="0"/>
              <a:t>!</a:t>
            </a:r>
          </a:p>
        </p:txBody>
      </p:sp>
    </p:spTree>
    <p:extLst>
      <p:ext uri="{BB962C8B-B14F-4D97-AF65-F5344CB8AC3E}">
        <p14:creationId xmlns:p14="http://schemas.microsoft.com/office/powerpoint/2010/main" val="1539355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460805"/>
            <a:ext cx="8482004" cy="89197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617"/>
            <a:ext cx="8272212" cy="760350"/>
          </a:xfrm>
        </p:spPr>
        <p:txBody>
          <a:bodyPr/>
          <a:lstStyle/>
          <a:p>
            <a:r>
              <a:rPr lang="en-GB"/>
              <a:t>Click to edit Master title style</a:t>
            </a:r>
            <a:endParaRPr lang="en-US" dirty="0"/>
          </a:p>
        </p:txBody>
      </p:sp>
      <p:sp>
        <p:nvSpPr>
          <p:cNvPr id="3" name="Content Placeholder 2"/>
          <p:cNvSpPr>
            <a:spLocks noGrp="1"/>
          </p:cNvSpPr>
          <p:nvPr>
            <p:ph idx="1"/>
          </p:nvPr>
        </p:nvSpPr>
        <p:spPr>
          <a:xfrm>
            <a:off x="435895" y="1635373"/>
            <a:ext cx="8272211" cy="27587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DEABAAD-A8F5-6540-A1E9-92A9848EA1B0}" type="datetimeFigureOut">
              <a:rPr lang="en-US" smtClean="0"/>
              <a:t>10/22/2021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4467103"/>
            <a:ext cx="789381" cy="273844"/>
          </a:xfrm>
        </p:spPr>
        <p:txBody>
          <a:bodyPr/>
          <a:lstStyle/>
          <a:p>
            <a:fld id="{B0A8D730-F1A2-F646-AA47-C54DAC8B0F73}" type="slidenum">
              <a:rPr lang="en-US" smtClean="0"/>
              <a:t>‹#›</a:t>
            </a:fld>
            <a:endParaRPr lang="en-US"/>
          </a:p>
        </p:txBody>
      </p:sp>
    </p:spTree>
    <p:extLst>
      <p:ext uri="{BB962C8B-B14F-4D97-AF65-F5344CB8AC3E}">
        <p14:creationId xmlns:p14="http://schemas.microsoft.com/office/powerpoint/2010/main" val="78171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a big picture ">
    <p:spTree>
      <p:nvGrpSpPr>
        <p:cNvPr id="1" name=""/>
        <p:cNvGrpSpPr/>
        <p:nvPr/>
      </p:nvGrpSpPr>
      <p:grpSpPr>
        <a:xfrm>
          <a:off x="0" y="0"/>
          <a:ext cx="0" cy="0"/>
          <a:chOff x="0" y="0"/>
          <a:chExt cx="0" cy="0"/>
        </a:xfrm>
      </p:grpSpPr>
      <p:sp>
        <p:nvSpPr>
          <p:cNvPr id="8" name="Kuvan paikkamerkki 15"/>
          <p:cNvSpPr>
            <a:spLocks noGrp="1"/>
          </p:cNvSpPr>
          <p:nvPr>
            <p:ph type="pic" sz="quarter" idx="13" hasCustomPrompt="1"/>
          </p:nvPr>
        </p:nvSpPr>
        <p:spPr>
          <a:xfrm>
            <a:off x="0" y="-20538"/>
            <a:ext cx="9144000" cy="5164038"/>
          </a:xfrm>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the </a:t>
            </a:r>
            <a:r>
              <a:rPr lang="fi-FI" dirty="0" err="1"/>
              <a:t>middle</a:t>
            </a:r>
            <a:endParaRPr lang="en-US" dirty="0"/>
          </a:p>
        </p:txBody>
      </p:sp>
    </p:spTree>
    <p:extLst>
      <p:ext uri="{BB962C8B-B14F-4D97-AF65-F5344CB8AC3E}">
        <p14:creationId xmlns:p14="http://schemas.microsoft.com/office/powerpoint/2010/main" val="103103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bg>
      <p:bgPr>
        <a:solidFill>
          <a:srgbClr val="236775"/>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03648" y="1059582"/>
            <a:ext cx="6336704" cy="499365"/>
          </a:xfrm>
        </p:spPr>
        <p:txBody>
          <a:bodyPr>
            <a:noAutofit/>
          </a:bodyPr>
          <a:lstStyle>
            <a:lvl1pPr algn="l">
              <a:lnSpc>
                <a:spcPct val="80000"/>
              </a:lnSpc>
              <a:defRPr sz="5000" b="1" cap="none" baseline="0">
                <a:solidFill>
                  <a:schemeClr val="bg1"/>
                </a:solidFill>
                <a:latin typeface="+mj-lt"/>
              </a:defRPr>
            </a:lvl1pPr>
          </a:lstStyle>
          <a:p>
            <a:r>
              <a:rPr lang="en-US" noProof="0" dirty="0"/>
              <a:t>Add the title here</a:t>
            </a:r>
          </a:p>
        </p:txBody>
      </p:sp>
      <p:sp>
        <p:nvSpPr>
          <p:cNvPr id="11" name="Sisällön paikkamerkki 2"/>
          <p:cNvSpPr>
            <a:spLocks noGrp="1"/>
          </p:cNvSpPr>
          <p:nvPr>
            <p:ph idx="1" hasCustomPrompt="1"/>
          </p:nvPr>
        </p:nvSpPr>
        <p:spPr>
          <a:xfrm>
            <a:off x="1403648" y="1779664"/>
            <a:ext cx="6336704" cy="2520280"/>
          </a:xfrm>
        </p:spPr>
        <p:txBody>
          <a:bodyPr>
            <a:normAutofit/>
          </a:bodyPr>
          <a:lstStyle>
            <a:lvl1pPr marL="0" indent="0">
              <a:lnSpc>
                <a:spcPct val="100000"/>
              </a:lnSpc>
              <a:spcBef>
                <a:spcPts val="0"/>
              </a:spcBef>
              <a:spcAft>
                <a:spcPts val="0"/>
              </a:spcAft>
              <a:buClr>
                <a:schemeClr val="tx1"/>
              </a:buClr>
              <a:buFont typeface="Calibri" panose="020F0502020204030204" pitchFamily="34" charset="0"/>
              <a:buNone/>
              <a:defRPr sz="220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US" noProof="0" dirty="0"/>
              <a:t>Text</a:t>
            </a:r>
          </a:p>
        </p:txBody>
      </p:sp>
    </p:spTree>
    <p:extLst>
      <p:ext uri="{BB962C8B-B14F-4D97-AF65-F5344CB8AC3E}">
        <p14:creationId xmlns:p14="http://schemas.microsoft.com/office/powerpoint/2010/main" val="225388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mber list">
    <p:bg>
      <p:bgPr>
        <a:solidFill>
          <a:srgbClr val="E84F2D"/>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03648" y="1059582"/>
            <a:ext cx="6336704" cy="499365"/>
          </a:xfrm>
        </p:spPr>
        <p:txBody>
          <a:bodyPr>
            <a:noAutofit/>
          </a:bodyPr>
          <a:lstStyle>
            <a:lvl1pPr algn="l">
              <a:lnSpc>
                <a:spcPct val="80000"/>
              </a:lnSpc>
              <a:defRPr sz="5000" b="1" cap="none" baseline="0">
                <a:solidFill>
                  <a:schemeClr val="bg1"/>
                </a:solidFill>
                <a:latin typeface="+mj-lt"/>
              </a:defRPr>
            </a:lvl1pPr>
          </a:lstStyle>
          <a:p>
            <a:r>
              <a:rPr lang="en-US" noProof="0" dirty="0"/>
              <a:t>Add the title here</a:t>
            </a:r>
          </a:p>
        </p:txBody>
      </p:sp>
      <p:sp>
        <p:nvSpPr>
          <p:cNvPr id="11" name="Sisällön paikkamerkki 2"/>
          <p:cNvSpPr>
            <a:spLocks noGrp="1"/>
          </p:cNvSpPr>
          <p:nvPr>
            <p:ph idx="1" hasCustomPrompt="1"/>
          </p:nvPr>
        </p:nvSpPr>
        <p:spPr>
          <a:xfrm>
            <a:off x="1403648" y="1779664"/>
            <a:ext cx="6336704" cy="2520280"/>
          </a:xfrm>
        </p:spPr>
        <p:txBody>
          <a:bodyPr>
            <a:normAutofit/>
          </a:bodyPr>
          <a:lstStyle>
            <a:lvl1pPr marL="360000" indent="-360000">
              <a:lnSpc>
                <a:spcPct val="100000"/>
              </a:lnSpc>
              <a:spcBef>
                <a:spcPts val="0"/>
              </a:spcBef>
              <a:spcAft>
                <a:spcPts val="400"/>
              </a:spcAft>
              <a:buClr>
                <a:schemeClr val="bg1"/>
              </a:buClr>
              <a:buFont typeface="+mj-lt"/>
              <a:buAutoNum type="arabicPeriod"/>
              <a:tabLst/>
              <a:defRPr sz="220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US" noProof="0" dirty="0"/>
              <a:t>List</a:t>
            </a:r>
          </a:p>
          <a:p>
            <a:pPr lvl="0"/>
            <a:endParaRPr lang="fi-FI" noProof="0" dirty="0"/>
          </a:p>
          <a:p>
            <a:pPr lvl="0"/>
            <a:endParaRPr lang="en-US" noProof="0" dirty="0"/>
          </a:p>
        </p:txBody>
      </p:sp>
    </p:spTree>
    <p:extLst>
      <p:ext uri="{BB962C8B-B14F-4D97-AF65-F5344CB8AC3E}">
        <p14:creationId xmlns:p14="http://schemas.microsoft.com/office/powerpoint/2010/main" val="425083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st">
    <p:bg>
      <p:bgPr>
        <a:solidFill>
          <a:srgbClr val="6BA1A9"/>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403648" y="1059582"/>
            <a:ext cx="6336704" cy="499365"/>
          </a:xfrm>
        </p:spPr>
        <p:txBody>
          <a:bodyPr>
            <a:noAutofit/>
          </a:bodyPr>
          <a:lstStyle>
            <a:lvl1pPr algn="l">
              <a:lnSpc>
                <a:spcPct val="80000"/>
              </a:lnSpc>
              <a:defRPr sz="5000" b="1" cap="none" baseline="0">
                <a:solidFill>
                  <a:schemeClr val="bg1"/>
                </a:solidFill>
                <a:latin typeface="+mj-lt"/>
              </a:defRPr>
            </a:lvl1pPr>
          </a:lstStyle>
          <a:p>
            <a:r>
              <a:rPr lang="en-US" noProof="0" dirty="0"/>
              <a:t>Add the title here</a:t>
            </a:r>
          </a:p>
        </p:txBody>
      </p:sp>
      <p:sp>
        <p:nvSpPr>
          <p:cNvPr id="11" name="Sisällön paikkamerkki 2"/>
          <p:cNvSpPr>
            <a:spLocks noGrp="1"/>
          </p:cNvSpPr>
          <p:nvPr>
            <p:ph idx="1" hasCustomPrompt="1"/>
          </p:nvPr>
        </p:nvSpPr>
        <p:spPr>
          <a:xfrm>
            <a:off x="1403648" y="1779664"/>
            <a:ext cx="6336704" cy="2520280"/>
          </a:xfrm>
        </p:spPr>
        <p:txBody>
          <a:bodyPr>
            <a:normAutofit/>
          </a:bodyPr>
          <a:lstStyle>
            <a:lvl1pPr marL="180000" indent="-180000">
              <a:lnSpc>
                <a:spcPct val="100000"/>
              </a:lnSpc>
              <a:spcBef>
                <a:spcPts val="0"/>
              </a:spcBef>
              <a:spcAft>
                <a:spcPts val="600"/>
              </a:spcAft>
              <a:buClr>
                <a:schemeClr val="bg1"/>
              </a:buClr>
              <a:buFont typeface="Calibri" panose="020F0502020204030204" pitchFamily="34" charset="0"/>
              <a:buChar char="̶"/>
              <a:defRPr sz="2200">
                <a:solidFill>
                  <a:schemeClr val="bg1"/>
                </a:solidFill>
                <a:latin typeface="+mj-lt"/>
              </a:defRPr>
            </a:lvl1pPr>
            <a:lvl2pPr marL="809960" indent="-161992">
              <a:lnSpc>
                <a:spcPct val="114000"/>
              </a:lnSpc>
              <a:spcBef>
                <a:spcPts val="0"/>
              </a:spcBef>
              <a:spcAft>
                <a:spcPts val="750"/>
              </a:spcAft>
              <a:buClr>
                <a:schemeClr val="tx1"/>
              </a:buClr>
              <a:buFont typeface="Arial" panose="020B0604020202020204" pitchFamily="34" charset="0"/>
              <a:buChar char="•"/>
              <a:defRPr sz="1150">
                <a:latin typeface="+mj-lt"/>
              </a:defRPr>
            </a:lvl2pPr>
            <a:lvl3pPr>
              <a:defRPr sz="1350">
                <a:latin typeface="Myriad Pro" pitchFamily="34" charset="0"/>
              </a:defRPr>
            </a:lvl3pPr>
            <a:lvl4pPr>
              <a:defRPr sz="1200">
                <a:latin typeface="Myriad Pro" pitchFamily="34" charset="0"/>
              </a:defRPr>
            </a:lvl4pPr>
            <a:lvl5pPr>
              <a:defRPr sz="1200">
                <a:latin typeface="Myriad Pro" pitchFamily="34" charset="0"/>
              </a:defRPr>
            </a:lvl5pPr>
          </a:lstStyle>
          <a:p>
            <a:pPr lvl="0"/>
            <a:r>
              <a:rPr lang="en-US" noProof="0" dirty="0"/>
              <a:t>List</a:t>
            </a:r>
          </a:p>
        </p:txBody>
      </p:sp>
    </p:spTree>
    <p:extLst>
      <p:ext uri="{BB962C8B-B14F-4D97-AF65-F5344CB8AC3E}">
        <p14:creationId xmlns:p14="http://schemas.microsoft.com/office/powerpoint/2010/main" val="407150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picture">
    <p:bg>
      <p:bgPr>
        <a:solidFill>
          <a:srgbClr val="0672AE"/>
        </a:solidFill>
        <a:effectLst/>
      </p:bgPr>
    </p:bg>
    <p:spTree>
      <p:nvGrpSpPr>
        <p:cNvPr id="1" name=""/>
        <p:cNvGrpSpPr/>
        <p:nvPr/>
      </p:nvGrpSpPr>
      <p:grpSpPr>
        <a:xfrm>
          <a:off x="0" y="0"/>
          <a:ext cx="0" cy="0"/>
          <a:chOff x="0" y="0"/>
          <a:chExt cx="0" cy="0"/>
        </a:xfrm>
      </p:grpSpPr>
      <p:sp>
        <p:nvSpPr>
          <p:cNvPr id="6" name="Kuvan paikkamerkki 15"/>
          <p:cNvSpPr>
            <a:spLocks noGrp="1"/>
          </p:cNvSpPr>
          <p:nvPr>
            <p:ph type="pic" sz="quarter" idx="13" hasCustomPrompt="1"/>
          </p:nvPr>
        </p:nvSpPr>
        <p:spPr>
          <a:xfrm>
            <a:off x="0" y="4316"/>
            <a:ext cx="9144000" cy="5143500"/>
          </a:xfrm>
          <a:noFill/>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a:t>
            </a:r>
            <a:r>
              <a:rPr lang="fi-FI" dirty="0" err="1"/>
              <a:t>the</a:t>
            </a:r>
            <a:r>
              <a:rPr lang="fi-FI" dirty="0"/>
              <a:t> </a:t>
            </a:r>
            <a:r>
              <a:rPr lang="fi-FI" dirty="0" err="1"/>
              <a:t>middle</a:t>
            </a:r>
            <a:endParaRPr lang="en-US" dirty="0"/>
          </a:p>
        </p:txBody>
      </p:sp>
      <p:sp>
        <p:nvSpPr>
          <p:cNvPr id="3" name="Picture Placeholder 2">
            <a:extLst>
              <a:ext uri="{FF2B5EF4-FFF2-40B4-BE49-F238E27FC236}">
                <a16:creationId xmlns:a16="http://schemas.microsoft.com/office/drawing/2014/main" id="{2AD4E8DD-D433-4C59-8276-63B890C56458}"/>
              </a:ext>
            </a:extLst>
          </p:cNvPr>
          <p:cNvSpPr>
            <a:spLocks noGrp="1"/>
          </p:cNvSpPr>
          <p:nvPr>
            <p:ph type="pic" sz="quarter" idx="14"/>
          </p:nvPr>
        </p:nvSpPr>
        <p:spPr>
          <a:xfrm>
            <a:off x="4787527" y="591530"/>
            <a:ext cx="3744913" cy="3960440"/>
          </a:xfrm>
        </p:spPr>
        <p:txBody>
          <a:bodyPr>
            <a:normAutofit/>
          </a:bodyPr>
          <a:lstStyle>
            <a:lvl1pPr marL="0" indent="0">
              <a:buNone/>
              <a:defRPr sz="2000"/>
            </a:lvl1pPr>
          </a:lstStyle>
          <a:p>
            <a:endParaRPr lang="fi-FI" dirty="0"/>
          </a:p>
        </p:txBody>
      </p:sp>
      <p:sp>
        <p:nvSpPr>
          <p:cNvPr id="5" name="Text Placeholder 4">
            <a:extLst>
              <a:ext uri="{FF2B5EF4-FFF2-40B4-BE49-F238E27FC236}">
                <a16:creationId xmlns:a16="http://schemas.microsoft.com/office/drawing/2014/main" id="{4CD500AE-27A7-448A-B0B7-10775B6C1E5E}"/>
              </a:ext>
            </a:extLst>
          </p:cNvPr>
          <p:cNvSpPr>
            <a:spLocks noGrp="1"/>
          </p:cNvSpPr>
          <p:nvPr>
            <p:ph type="body" sz="quarter" idx="15" hasCustomPrompt="1"/>
          </p:nvPr>
        </p:nvSpPr>
        <p:spPr>
          <a:xfrm>
            <a:off x="611188" y="592916"/>
            <a:ext cx="3744913" cy="682689"/>
          </a:xfrm>
          <a:solidFill>
            <a:srgbClr val="C0DCFF"/>
          </a:solidFill>
        </p:spPr>
        <p:txBody>
          <a:bodyPr>
            <a:normAutofit/>
          </a:bodyPr>
          <a:lstStyle>
            <a:lvl1pPr marL="0" indent="0">
              <a:buNone/>
              <a:defRPr sz="1600" b="1">
                <a:solidFill>
                  <a:srgbClr val="0672AE"/>
                </a:solidFill>
              </a:defRPr>
            </a:lvl1pPr>
          </a:lstStyle>
          <a:p>
            <a:pPr lvl="0"/>
            <a:r>
              <a:rPr lang="en-US" dirty="0"/>
              <a:t>T</a:t>
            </a:r>
            <a:r>
              <a:rPr lang="en-150" dirty="0" err="1"/>
              <a:t>itle</a:t>
            </a:r>
            <a:endParaRPr lang="en-150" dirty="0"/>
          </a:p>
        </p:txBody>
      </p:sp>
      <p:sp>
        <p:nvSpPr>
          <p:cNvPr id="9" name="Text Placeholder 8">
            <a:extLst>
              <a:ext uri="{FF2B5EF4-FFF2-40B4-BE49-F238E27FC236}">
                <a16:creationId xmlns:a16="http://schemas.microsoft.com/office/drawing/2014/main" id="{8666EDB8-D91F-473C-8E60-3D175822FB30}"/>
              </a:ext>
            </a:extLst>
          </p:cNvPr>
          <p:cNvSpPr>
            <a:spLocks noGrp="1"/>
          </p:cNvSpPr>
          <p:nvPr>
            <p:ph type="body" sz="quarter" idx="16" hasCustomPrompt="1"/>
          </p:nvPr>
        </p:nvSpPr>
        <p:spPr>
          <a:xfrm>
            <a:off x="611188" y="1276350"/>
            <a:ext cx="3744912" cy="3275013"/>
          </a:xfrm>
          <a:solidFill>
            <a:srgbClr val="C0DCFF"/>
          </a:solidFill>
        </p:spPr>
        <p:txBody>
          <a:bodyPr>
            <a:normAutofit/>
          </a:bodyPr>
          <a:lstStyle>
            <a:lvl1pPr marL="0" indent="0">
              <a:buNone/>
              <a:defRPr sz="1400">
                <a:solidFill>
                  <a:schemeClr val="tx1"/>
                </a:solidFill>
              </a:defRPr>
            </a:lvl1pPr>
          </a:lstStyle>
          <a:p>
            <a:pPr lvl="0"/>
            <a:r>
              <a:rPr lang="en-150" dirty="0"/>
              <a:t>Text</a:t>
            </a:r>
            <a:endParaRPr lang="fi-FI" dirty="0"/>
          </a:p>
        </p:txBody>
      </p:sp>
    </p:spTree>
    <p:extLst>
      <p:ext uri="{BB962C8B-B14F-4D97-AF65-F5344CB8AC3E}">
        <p14:creationId xmlns:p14="http://schemas.microsoft.com/office/powerpoint/2010/main" val="376955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picture">
    <p:bg>
      <p:bgPr>
        <a:solidFill>
          <a:srgbClr val="E84F2D"/>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AD4E8DD-D433-4C59-8276-63B890C56458}"/>
              </a:ext>
            </a:extLst>
          </p:cNvPr>
          <p:cNvSpPr>
            <a:spLocks noGrp="1"/>
          </p:cNvSpPr>
          <p:nvPr>
            <p:ph type="pic" sz="quarter" idx="14"/>
          </p:nvPr>
        </p:nvSpPr>
        <p:spPr>
          <a:xfrm>
            <a:off x="4787527" y="591530"/>
            <a:ext cx="3744913" cy="3960440"/>
          </a:xfrm>
        </p:spPr>
        <p:txBody>
          <a:bodyPr>
            <a:normAutofit/>
          </a:bodyPr>
          <a:lstStyle>
            <a:lvl1pPr marL="0" indent="0">
              <a:buNone/>
              <a:defRPr sz="2000"/>
            </a:lvl1pPr>
          </a:lstStyle>
          <a:p>
            <a:endParaRPr lang="fi-FI" dirty="0"/>
          </a:p>
        </p:txBody>
      </p:sp>
      <p:sp>
        <p:nvSpPr>
          <p:cNvPr id="5" name="Text Placeholder 4">
            <a:extLst>
              <a:ext uri="{FF2B5EF4-FFF2-40B4-BE49-F238E27FC236}">
                <a16:creationId xmlns:a16="http://schemas.microsoft.com/office/drawing/2014/main" id="{4CD500AE-27A7-448A-B0B7-10775B6C1E5E}"/>
              </a:ext>
            </a:extLst>
          </p:cNvPr>
          <p:cNvSpPr>
            <a:spLocks noGrp="1"/>
          </p:cNvSpPr>
          <p:nvPr>
            <p:ph type="body" sz="quarter" idx="15" hasCustomPrompt="1"/>
          </p:nvPr>
        </p:nvSpPr>
        <p:spPr>
          <a:xfrm>
            <a:off x="611188" y="592916"/>
            <a:ext cx="3744913" cy="682689"/>
          </a:xfrm>
          <a:solidFill>
            <a:srgbClr val="F6B7A8"/>
          </a:solidFill>
        </p:spPr>
        <p:txBody>
          <a:bodyPr>
            <a:normAutofit/>
          </a:bodyPr>
          <a:lstStyle>
            <a:lvl1pPr marL="0" indent="0">
              <a:buNone/>
              <a:defRPr sz="1600" b="1">
                <a:solidFill>
                  <a:srgbClr val="E84F2D"/>
                </a:solidFill>
              </a:defRPr>
            </a:lvl1pPr>
          </a:lstStyle>
          <a:p>
            <a:pPr lvl="0"/>
            <a:r>
              <a:rPr lang="en-US" dirty="0"/>
              <a:t>T</a:t>
            </a:r>
            <a:r>
              <a:rPr lang="en-150" dirty="0" err="1"/>
              <a:t>itle</a:t>
            </a:r>
            <a:endParaRPr lang="en-150" dirty="0"/>
          </a:p>
        </p:txBody>
      </p:sp>
      <p:sp>
        <p:nvSpPr>
          <p:cNvPr id="9" name="Text Placeholder 8">
            <a:extLst>
              <a:ext uri="{FF2B5EF4-FFF2-40B4-BE49-F238E27FC236}">
                <a16:creationId xmlns:a16="http://schemas.microsoft.com/office/drawing/2014/main" id="{8666EDB8-D91F-473C-8E60-3D175822FB30}"/>
              </a:ext>
            </a:extLst>
          </p:cNvPr>
          <p:cNvSpPr>
            <a:spLocks noGrp="1"/>
          </p:cNvSpPr>
          <p:nvPr>
            <p:ph type="body" sz="quarter" idx="16" hasCustomPrompt="1"/>
          </p:nvPr>
        </p:nvSpPr>
        <p:spPr>
          <a:xfrm>
            <a:off x="611188" y="1276350"/>
            <a:ext cx="3744912" cy="3275013"/>
          </a:xfrm>
          <a:solidFill>
            <a:srgbClr val="F6B7A8"/>
          </a:solidFill>
        </p:spPr>
        <p:txBody>
          <a:bodyPr>
            <a:normAutofit/>
          </a:bodyPr>
          <a:lstStyle>
            <a:lvl1pPr marL="0" indent="0">
              <a:buNone/>
              <a:defRPr sz="1400">
                <a:solidFill>
                  <a:schemeClr val="tx1"/>
                </a:solidFill>
              </a:defRPr>
            </a:lvl1pPr>
          </a:lstStyle>
          <a:p>
            <a:pPr lvl="0"/>
            <a:r>
              <a:rPr lang="en-150" dirty="0"/>
              <a:t>Text</a:t>
            </a:r>
            <a:endParaRPr lang="fi-FI" dirty="0"/>
          </a:p>
        </p:txBody>
      </p:sp>
    </p:spTree>
    <p:extLst>
      <p:ext uri="{BB962C8B-B14F-4D97-AF65-F5344CB8AC3E}">
        <p14:creationId xmlns:p14="http://schemas.microsoft.com/office/powerpoint/2010/main" val="314772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graph">
    <p:bg>
      <p:bgPr>
        <a:solidFill>
          <a:srgbClr val="E84F2D"/>
        </a:solidFill>
        <a:effectLst/>
      </p:bgPr>
    </p:bg>
    <p:spTree>
      <p:nvGrpSpPr>
        <p:cNvPr id="1" name=""/>
        <p:cNvGrpSpPr/>
        <p:nvPr/>
      </p:nvGrpSpPr>
      <p:grpSpPr>
        <a:xfrm>
          <a:off x="0" y="0"/>
          <a:ext cx="0" cy="0"/>
          <a:chOff x="0" y="0"/>
          <a:chExt cx="0" cy="0"/>
        </a:xfrm>
      </p:grpSpPr>
      <p:sp>
        <p:nvSpPr>
          <p:cNvPr id="6" name="Kuvan paikkamerkki 15"/>
          <p:cNvSpPr>
            <a:spLocks noGrp="1"/>
          </p:cNvSpPr>
          <p:nvPr>
            <p:ph type="pic" sz="quarter" idx="13" hasCustomPrompt="1"/>
          </p:nvPr>
        </p:nvSpPr>
        <p:spPr>
          <a:xfrm>
            <a:off x="0" y="8062"/>
            <a:ext cx="9144000" cy="5135438"/>
          </a:xfrm>
          <a:noFill/>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a:t>
            </a:r>
            <a:r>
              <a:rPr lang="fi-FI" dirty="0" err="1"/>
              <a:t>the</a:t>
            </a:r>
            <a:r>
              <a:rPr lang="fi-FI" dirty="0"/>
              <a:t> </a:t>
            </a:r>
            <a:r>
              <a:rPr lang="fi-FI" dirty="0" err="1"/>
              <a:t>middle</a:t>
            </a:r>
            <a:endParaRPr lang="en-US" dirty="0"/>
          </a:p>
        </p:txBody>
      </p:sp>
      <p:sp>
        <p:nvSpPr>
          <p:cNvPr id="3" name="Picture Placeholder 2">
            <a:extLst>
              <a:ext uri="{FF2B5EF4-FFF2-40B4-BE49-F238E27FC236}">
                <a16:creationId xmlns:a16="http://schemas.microsoft.com/office/drawing/2014/main" id="{2AD4E8DD-D433-4C59-8276-63B890C56458}"/>
              </a:ext>
            </a:extLst>
          </p:cNvPr>
          <p:cNvSpPr>
            <a:spLocks noGrp="1"/>
          </p:cNvSpPr>
          <p:nvPr>
            <p:ph type="pic" sz="quarter" idx="14" hasCustomPrompt="1"/>
          </p:nvPr>
        </p:nvSpPr>
        <p:spPr>
          <a:xfrm>
            <a:off x="4787527" y="591530"/>
            <a:ext cx="3744913" cy="3275013"/>
          </a:xfrm>
        </p:spPr>
        <p:txBody>
          <a:bodyPr>
            <a:normAutofit/>
          </a:bodyPr>
          <a:lstStyle>
            <a:lvl1pPr marL="0" indent="0">
              <a:buNone/>
              <a:defRPr sz="2000"/>
            </a:lvl1pPr>
          </a:lstStyle>
          <a:p>
            <a:r>
              <a:rPr lang="en-150" dirty="0"/>
              <a:t>Graph/chart</a:t>
            </a:r>
            <a:endParaRPr lang="fi-FI" dirty="0"/>
          </a:p>
        </p:txBody>
      </p:sp>
      <p:sp>
        <p:nvSpPr>
          <p:cNvPr id="5" name="Text Placeholder 4">
            <a:extLst>
              <a:ext uri="{FF2B5EF4-FFF2-40B4-BE49-F238E27FC236}">
                <a16:creationId xmlns:a16="http://schemas.microsoft.com/office/drawing/2014/main" id="{4CD500AE-27A7-448A-B0B7-10775B6C1E5E}"/>
              </a:ext>
            </a:extLst>
          </p:cNvPr>
          <p:cNvSpPr>
            <a:spLocks noGrp="1"/>
          </p:cNvSpPr>
          <p:nvPr>
            <p:ph type="body" sz="quarter" idx="15" hasCustomPrompt="1"/>
          </p:nvPr>
        </p:nvSpPr>
        <p:spPr>
          <a:xfrm>
            <a:off x="611188" y="592916"/>
            <a:ext cx="3744913" cy="682689"/>
          </a:xfrm>
          <a:solidFill>
            <a:srgbClr val="F6B7A8"/>
          </a:solidFill>
        </p:spPr>
        <p:txBody>
          <a:bodyPr>
            <a:normAutofit/>
          </a:bodyPr>
          <a:lstStyle>
            <a:lvl1pPr marL="0" indent="0">
              <a:buNone/>
              <a:defRPr sz="1600" b="1">
                <a:solidFill>
                  <a:srgbClr val="E84F2D"/>
                </a:solidFill>
              </a:defRPr>
            </a:lvl1pPr>
          </a:lstStyle>
          <a:p>
            <a:pPr lvl="0"/>
            <a:r>
              <a:rPr lang="en-US" dirty="0"/>
              <a:t>T</a:t>
            </a:r>
            <a:r>
              <a:rPr lang="en-150" dirty="0" err="1"/>
              <a:t>itle</a:t>
            </a:r>
            <a:endParaRPr lang="en-150" dirty="0"/>
          </a:p>
        </p:txBody>
      </p:sp>
      <p:sp>
        <p:nvSpPr>
          <p:cNvPr id="9" name="Text Placeholder 8">
            <a:extLst>
              <a:ext uri="{FF2B5EF4-FFF2-40B4-BE49-F238E27FC236}">
                <a16:creationId xmlns:a16="http://schemas.microsoft.com/office/drawing/2014/main" id="{8666EDB8-D91F-473C-8E60-3D175822FB30}"/>
              </a:ext>
            </a:extLst>
          </p:cNvPr>
          <p:cNvSpPr>
            <a:spLocks noGrp="1"/>
          </p:cNvSpPr>
          <p:nvPr>
            <p:ph type="body" sz="quarter" idx="16" hasCustomPrompt="1"/>
          </p:nvPr>
        </p:nvSpPr>
        <p:spPr>
          <a:xfrm>
            <a:off x="611188" y="1276350"/>
            <a:ext cx="3744912" cy="3275013"/>
          </a:xfrm>
          <a:solidFill>
            <a:srgbClr val="F6B7A8"/>
          </a:solidFill>
        </p:spPr>
        <p:txBody>
          <a:bodyPr>
            <a:normAutofit/>
          </a:bodyPr>
          <a:lstStyle>
            <a:lvl1pPr marL="0" indent="0">
              <a:buNone/>
              <a:defRPr sz="1400">
                <a:solidFill>
                  <a:schemeClr val="tx1"/>
                </a:solidFill>
              </a:defRPr>
            </a:lvl1pPr>
          </a:lstStyle>
          <a:p>
            <a:pPr lvl="0"/>
            <a:r>
              <a:rPr lang="en-150" dirty="0"/>
              <a:t>Text</a:t>
            </a:r>
            <a:endParaRPr lang="fi-FI" dirty="0"/>
          </a:p>
        </p:txBody>
      </p:sp>
      <p:sp>
        <p:nvSpPr>
          <p:cNvPr id="7" name="Text Placeholder 4">
            <a:extLst>
              <a:ext uri="{FF2B5EF4-FFF2-40B4-BE49-F238E27FC236}">
                <a16:creationId xmlns:a16="http://schemas.microsoft.com/office/drawing/2014/main" id="{F09045C6-DF0B-41CC-9483-11733F522ECE}"/>
              </a:ext>
            </a:extLst>
          </p:cNvPr>
          <p:cNvSpPr>
            <a:spLocks noGrp="1"/>
          </p:cNvSpPr>
          <p:nvPr>
            <p:ph type="body" sz="quarter" idx="17" hasCustomPrompt="1"/>
          </p:nvPr>
        </p:nvSpPr>
        <p:spPr>
          <a:xfrm>
            <a:off x="4787527" y="3868674"/>
            <a:ext cx="3744913" cy="682689"/>
          </a:xfrm>
          <a:solidFill>
            <a:srgbClr val="F6B7A8"/>
          </a:solidFill>
        </p:spPr>
        <p:txBody>
          <a:bodyPr>
            <a:normAutofit/>
          </a:bodyPr>
          <a:lstStyle>
            <a:lvl1pPr marL="0" indent="0">
              <a:buNone/>
              <a:defRPr sz="1400" b="0" i="1">
                <a:solidFill>
                  <a:schemeClr val="tx1"/>
                </a:solidFill>
              </a:defRPr>
            </a:lvl1pPr>
          </a:lstStyle>
          <a:p>
            <a:pPr lvl="0"/>
            <a:r>
              <a:rPr lang="en-150" dirty="0"/>
              <a:t>Title/description of the graph</a:t>
            </a:r>
          </a:p>
        </p:txBody>
      </p:sp>
    </p:spTree>
    <p:extLst>
      <p:ext uri="{BB962C8B-B14F-4D97-AF65-F5344CB8AC3E}">
        <p14:creationId xmlns:p14="http://schemas.microsoft.com/office/powerpoint/2010/main" val="110175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Graph+text">
    <p:bg>
      <p:bgPr>
        <a:solidFill>
          <a:srgbClr val="236775"/>
        </a:solidFill>
        <a:effectLst/>
      </p:bgPr>
    </p:bg>
    <p:spTree>
      <p:nvGrpSpPr>
        <p:cNvPr id="1" name=""/>
        <p:cNvGrpSpPr/>
        <p:nvPr/>
      </p:nvGrpSpPr>
      <p:grpSpPr>
        <a:xfrm>
          <a:off x="0" y="0"/>
          <a:ext cx="0" cy="0"/>
          <a:chOff x="0" y="0"/>
          <a:chExt cx="0" cy="0"/>
        </a:xfrm>
      </p:grpSpPr>
      <p:sp>
        <p:nvSpPr>
          <p:cNvPr id="6" name="Kuvan paikkamerkki 15"/>
          <p:cNvSpPr>
            <a:spLocks noGrp="1"/>
          </p:cNvSpPr>
          <p:nvPr>
            <p:ph type="pic" sz="quarter" idx="13" hasCustomPrompt="1"/>
          </p:nvPr>
        </p:nvSpPr>
        <p:spPr>
          <a:xfrm>
            <a:off x="0" y="0"/>
            <a:ext cx="9144000" cy="5164038"/>
          </a:xfrm>
          <a:noFill/>
        </p:spPr>
        <p:txBody>
          <a:bodyPr anchor="ctr">
            <a:normAutofit/>
          </a:bodyPr>
          <a:lstStyle>
            <a:lvl1pPr marL="0" indent="0" algn="ctr">
              <a:buNone/>
              <a:defRPr sz="1200">
                <a:latin typeface="Myriad Pro" pitchFamily="34" charset="0"/>
              </a:defRPr>
            </a:lvl1pPr>
          </a:lstStyle>
          <a:p>
            <a:r>
              <a:rPr lang="fi-FI" dirty="0"/>
              <a:t>Add an image </a:t>
            </a:r>
            <a:r>
              <a:rPr lang="fi-FI" dirty="0" err="1"/>
              <a:t>here</a:t>
            </a:r>
            <a:r>
              <a:rPr lang="fi-FI" dirty="0"/>
              <a:t> </a:t>
            </a:r>
            <a:r>
              <a:rPr lang="fi-FI" dirty="0" err="1"/>
              <a:t>by</a:t>
            </a:r>
            <a:r>
              <a:rPr lang="fi-FI" dirty="0"/>
              <a:t> </a:t>
            </a:r>
            <a:r>
              <a:rPr lang="fi-FI" dirty="0" err="1"/>
              <a:t>pressing</a:t>
            </a:r>
            <a:r>
              <a:rPr lang="fi-FI" dirty="0"/>
              <a:t> an </a:t>
            </a:r>
            <a:r>
              <a:rPr lang="fi-FI" dirty="0" err="1"/>
              <a:t>icon</a:t>
            </a:r>
            <a:r>
              <a:rPr lang="fi-FI" dirty="0"/>
              <a:t> in </a:t>
            </a:r>
            <a:r>
              <a:rPr lang="fi-FI" dirty="0" err="1"/>
              <a:t>the</a:t>
            </a:r>
            <a:r>
              <a:rPr lang="fi-FI" dirty="0"/>
              <a:t> </a:t>
            </a:r>
            <a:r>
              <a:rPr lang="fi-FI" dirty="0" err="1"/>
              <a:t>middle</a:t>
            </a:r>
            <a:endParaRPr lang="en-US" dirty="0"/>
          </a:p>
        </p:txBody>
      </p:sp>
      <p:sp>
        <p:nvSpPr>
          <p:cNvPr id="3" name="Picture Placeholder 2">
            <a:extLst>
              <a:ext uri="{FF2B5EF4-FFF2-40B4-BE49-F238E27FC236}">
                <a16:creationId xmlns:a16="http://schemas.microsoft.com/office/drawing/2014/main" id="{2AD4E8DD-D433-4C59-8276-63B890C56458}"/>
              </a:ext>
            </a:extLst>
          </p:cNvPr>
          <p:cNvSpPr>
            <a:spLocks noGrp="1"/>
          </p:cNvSpPr>
          <p:nvPr>
            <p:ph type="pic" sz="quarter" idx="14" hasCustomPrompt="1"/>
          </p:nvPr>
        </p:nvSpPr>
        <p:spPr>
          <a:xfrm>
            <a:off x="611187" y="592137"/>
            <a:ext cx="3744913" cy="3275013"/>
          </a:xfrm>
        </p:spPr>
        <p:txBody>
          <a:bodyPr>
            <a:normAutofit/>
          </a:bodyPr>
          <a:lstStyle>
            <a:lvl1pPr marL="0" indent="0">
              <a:buNone/>
              <a:defRPr sz="2000"/>
            </a:lvl1pPr>
          </a:lstStyle>
          <a:p>
            <a:r>
              <a:rPr lang="en-150" dirty="0"/>
              <a:t>Graph/chart</a:t>
            </a:r>
            <a:endParaRPr lang="fi-FI" dirty="0"/>
          </a:p>
        </p:txBody>
      </p:sp>
      <p:sp>
        <p:nvSpPr>
          <p:cNvPr id="5" name="Text Placeholder 4">
            <a:extLst>
              <a:ext uri="{FF2B5EF4-FFF2-40B4-BE49-F238E27FC236}">
                <a16:creationId xmlns:a16="http://schemas.microsoft.com/office/drawing/2014/main" id="{4CD500AE-27A7-448A-B0B7-10775B6C1E5E}"/>
              </a:ext>
            </a:extLst>
          </p:cNvPr>
          <p:cNvSpPr>
            <a:spLocks noGrp="1"/>
          </p:cNvSpPr>
          <p:nvPr>
            <p:ph type="body" sz="quarter" idx="15" hasCustomPrompt="1"/>
          </p:nvPr>
        </p:nvSpPr>
        <p:spPr>
          <a:xfrm>
            <a:off x="4787901" y="593523"/>
            <a:ext cx="3744913" cy="682689"/>
          </a:xfrm>
          <a:solidFill>
            <a:srgbClr val="95BCC1"/>
          </a:solidFill>
        </p:spPr>
        <p:txBody>
          <a:bodyPr>
            <a:normAutofit/>
          </a:bodyPr>
          <a:lstStyle>
            <a:lvl1pPr marL="0" indent="0">
              <a:buNone/>
              <a:defRPr sz="1600" b="1">
                <a:solidFill>
                  <a:srgbClr val="236775"/>
                </a:solidFill>
              </a:defRPr>
            </a:lvl1pPr>
          </a:lstStyle>
          <a:p>
            <a:pPr lvl="0"/>
            <a:r>
              <a:rPr lang="en-US" dirty="0"/>
              <a:t>T</a:t>
            </a:r>
            <a:r>
              <a:rPr lang="en-150" dirty="0" err="1"/>
              <a:t>itle</a:t>
            </a:r>
            <a:endParaRPr lang="en-150" dirty="0"/>
          </a:p>
        </p:txBody>
      </p:sp>
      <p:sp>
        <p:nvSpPr>
          <p:cNvPr id="9" name="Text Placeholder 8">
            <a:extLst>
              <a:ext uri="{FF2B5EF4-FFF2-40B4-BE49-F238E27FC236}">
                <a16:creationId xmlns:a16="http://schemas.microsoft.com/office/drawing/2014/main" id="{8666EDB8-D91F-473C-8E60-3D175822FB30}"/>
              </a:ext>
            </a:extLst>
          </p:cNvPr>
          <p:cNvSpPr>
            <a:spLocks noGrp="1"/>
          </p:cNvSpPr>
          <p:nvPr>
            <p:ph type="body" sz="quarter" idx="16" hasCustomPrompt="1"/>
          </p:nvPr>
        </p:nvSpPr>
        <p:spPr>
          <a:xfrm>
            <a:off x="4787901" y="1276957"/>
            <a:ext cx="3744912" cy="3275013"/>
          </a:xfrm>
          <a:solidFill>
            <a:srgbClr val="95BCC1"/>
          </a:solidFill>
        </p:spPr>
        <p:txBody>
          <a:bodyPr>
            <a:normAutofit/>
          </a:bodyPr>
          <a:lstStyle>
            <a:lvl1pPr marL="0" indent="0">
              <a:buNone/>
              <a:defRPr sz="1400">
                <a:solidFill>
                  <a:schemeClr val="tx1"/>
                </a:solidFill>
              </a:defRPr>
            </a:lvl1pPr>
          </a:lstStyle>
          <a:p>
            <a:pPr lvl="0"/>
            <a:r>
              <a:rPr lang="en-150" dirty="0"/>
              <a:t>Text</a:t>
            </a:r>
            <a:endParaRPr lang="fi-FI" dirty="0"/>
          </a:p>
        </p:txBody>
      </p:sp>
      <p:sp>
        <p:nvSpPr>
          <p:cNvPr id="7" name="Text Placeholder 4">
            <a:extLst>
              <a:ext uri="{FF2B5EF4-FFF2-40B4-BE49-F238E27FC236}">
                <a16:creationId xmlns:a16="http://schemas.microsoft.com/office/drawing/2014/main" id="{F09045C6-DF0B-41CC-9483-11733F522ECE}"/>
              </a:ext>
            </a:extLst>
          </p:cNvPr>
          <p:cNvSpPr>
            <a:spLocks noGrp="1"/>
          </p:cNvSpPr>
          <p:nvPr>
            <p:ph type="body" sz="quarter" idx="17" hasCustomPrompt="1"/>
          </p:nvPr>
        </p:nvSpPr>
        <p:spPr>
          <a:xfrm>
            <a:off x="611187" y="3869281"/>
            <a:ext cx="3744913" cy="682689"/>
          </a:xfrm>
          <a:solidFill>
            <a:srgbClr val="236775"/>
          </a:solidFill>
        </p:spPr>
        <p:txBody>
          <a:bodyPr>
            <a:normAutofit/>
          </a:bodyPr>
          <a:lstStyle>
            <a:lvl1pPr marL="0" indent="0">
              <a:buNone/>
              <a:defRPr sz="1400" b="0" i="1">
                <a:solidFill>
                  <a:schemeClr val="bg1"/>
                </a:solidFill>
              </a:defRPr>
            </a:lvl1pPr>
          </a:lstStyle>
          <a:p>
            <a:pPr lvl="0"/>
            <a:r>
              <a:rPr lang="en-150" dirty="0"/>
              <a:t>Title/description of the graph</a:t>
            </a:r>
          </a:p>
        </p:txBody>
      </p:sp>
    </p:spTree>
    <p:extLst>
      <p:ext uri="{BB962C8B-B14F-4D97-AF65-F5344CB8AC3E}">
        <p14:creationId xmlns:p14="http://schemas.microsoft.com/office/powerpoint/2010/main" val="824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200154"/>
            <a:ext cx="8229600" cy="3394472"/>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4767267"/>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379962F-4665-4194-914B-1D25593D6662}" type="datetimeFigureOut">
              <a:rPr lang="fi-FI" smtClean="0"/>
              <a:t>22.10.2021</a:t>
            </a:fld>
            <a:endParaRPr lang="fi-FI" dirty="0"/>
          </a:p>
        </p:txBody>
      </p:sp>
      <p:sp>
        <p:nvSpPr>
          <p:cNvPr id="5" name="Alatunnisteen paikkamerkki 4"/>
          <p:cNvSpPr>
            <a:spLocks noGrp="1"/>
          </p:cNvSpPr>
          <p:nvPr>
            <p:ph type="ftr" sz="quarter" idx="3"/>
          </p:nvPr>
        </p:nvSpPr>
        <p:spPr>
          <a:xfrm>
            <a:off x="3124200" y="4767267"/>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6553200" y="4767267"/>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0573DA5-75A3-4FC7-8AB4-1E43DCB5521F}" type="slidenum">
              <a:rPr lang="fi-FI" smtClean="0"/>
              <a:t>‹#›</a:t>
            </a:fld>
            <a:endParaRPr lang="fi-FI" dirty="0"/>
          </a:p>
        </p:txBody>
      </p:sp>
    </p:spTree>
    <p:extLst>
      <p:ext uri="{BB962C8B-B14F-4D97-AF65-F5344CB8AC3E}">
        <p14:creationId xmlns:p14="http://schemas.microsoft.com/office/powerpoint/2010/main" val="600080046"/>
      </p:ext>
    </p:extLst>
  </p:cSld>
  <p:clrMap bg1="lt1" tx1="dk1" bg2="lt2" tx2="dk2" accent1="accent1" accent2="accent2" accent3="accent3" accent4="accent4" accent5="accent5" accent6="accent6" hlink="hlink" folHlink="folHlink"/>
  <p:sldLayoutIdLst>
    <p:sldLayoutId id="2147483707" r:id="rId1"/>
    <p:sldLayoutId id="2147483709" r:id="rId2"/>
    <p:sldLayoutId id="2147483697" r:id="rId3"/>
    <p:sldLayoutId id="2147483711" r:id="rId4"/>
    <p:sldLayoutId id="2147483712" r:id="rId5"/>
    <p:sldLayoutId id="2147483717" r:id="rId6"/>
    <p:sldLayoutId id="2147483722" r:id="rId7"/>
    <p:sldLayoutId id="2147483723" r:id="rId8"/>
    <p:sldLayoutId id="2147483724" r:id="rId9"/>
    <p:sldLayoutId id="2147483721" r:id="rId10"/>
    <p:sldLayoutId id="2147483714" r:id="rId11"/>
    <p:sldLayoutId id="2147483719" r:id="rId12"/>
    <p:sldLayoutId id="2147483720" r:id="rId13"/>
    <p:sldLayoutId id="2147483703" r:id="rId14"/>
    <p:sldLayoutId id="2147483713" r:id="rId15"/>
    <p:sldLayoutId id="2147483715" r:id="rId16"/>
    <p:sldLayoutId id="2147483716" r:id="rId17"/>
    <p:sldLayoutId id="2147483718" r:id="rId18"/>
    <p:sldLayoutId id="2147483725" r:id="rId19"/>
  </p:sldLayoutIdLst>
  <p:txStyles>
    <p:titleStyle>
      <a:lvl1pPr algn="ctr" defTabSz="685766"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i-FI"/>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chart" Target="../charts/char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hyperlink" Target="http://www.bsrwater.e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nika.kotovica@riga.lv" TargetMode="External"/><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www.balticwaterhub.net/expert/nika-kotovi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integratedstormwater.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www.integratedstormwater.eu/"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D4400EF-1E64-4C4C-8BC4-0A4CB4690680}"/>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p:pic>
      <p:sp>
        <p:nvSpPr>
          <p:cNvPr id="14" name="Suorakulmio 13"/>
          <p:cNvSpPr/>
          <p:nvPr/>
        </p:nvSpPr>
        <p:spPr>
          <a:xfrm>
            <a:off x="0" y="-17416"/>
            <a:ext cx="9144000" cy="337087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orakulmio 19"/>
          <p:cNvSpPr/>
          <p:nvPr/>
        </p:nvSpPr>
        <p:spPr>
          <a:xfrm>
            <a:off x="0" y="3353453"/>
            <a:ext cx="9144000" cy="802473"/>
          </a:xfrm>
          <a:prstGeom prst="rect">
            <a:avLst/>
          </a:prstGeom>
          <a:solidFill>
            <a:srgbClr val="E84F2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Tekstin paikkamerkki 14"/>
          <p:cNvSpPr>
            <a:spLocks noGrp="1"/>
          </p:cNvSpPr>
          <p:nvPr>
            <p:ph type="body" sz="quarter" idx="18"/>
          </p:nvPr>
        </p:nvSpPr>
        <p:spPr>
          <a:xfrm>
            <a:off x="395537" y="1631219"/>
            <a:ext cx="8352926" cy="888714"/>
          </a:xfrm>
        </p:spPr>
        <p:txBody>
          <a:bodyPr/>
          <a:lstStyle/>
          <a:p>
            <a:r>
              <a:rPr lang="en-US" dirty="0"/>
              <a:t>for implementing the integrated stormwater management</a:t>
            </a:r>
            <a:r>
              <a:rPr lang="en-150" dirty="0"/>
              <a:t> </a:t>
            </a:r>
            <a:r>
              <a:rPr lang="en-US" dirty="0"/>
              <a:t>in the Baltic Sea Region</a:t>
            </a:r>
            <a:endParaRPr lang="fi-FI" dirty="0"/>
          </a:p>
        </p:txBody>
      </p:sp>
      <p:sp>
        <p:nvSpPr>
          <p:cNvPr id="29" name="Tekstin paikkamerkki 28"/>
          <p:cNvSpPr>
            <a:spLocks noGrp="1"/>
          </p:cNvSpPr>
          <p:nvPr>
            <p:ph type="body" sz="quarter" idx="20"/>
          </p:nvPr>
        </p:nvSpPr>
        <p:spPr>
          <a:xfrm>
            <a:off x="2195735" y="3394126"/>
            <a:ext cx="4752527" cy="442830"/>
          </a:xfrm>
        </p:spPr>
        <p:txBody>
          <a:bodyPr>
            <a:normAutofit lnSpcReduction="10000"/>
          </a:bodyPr>
          <a:lstStyle/>
          <a:p>
            <a:r>
              <a:rPr lang="en-GB" sz="1200" dirty="0"/>
              <a:t>City of Riga</a:t>
            </a:r>
            <a:endParaRPr lang="lv-LV" sz="1200" dirty="0"/>
          </a:p>
          <a:p>
            <a:r>
              <a:rPr lang="en-GB" sz="1200" dirty="0"/>
              <a:t>City Development Department of the Riga City Council</a:t>
            </a:r>
          </a:p>
        </p:txBody>
      </p:sp>
      <p:sp>
        <p:nvSpPr>
          <p:cNvPr id="30" name="Tekstin paikkamerkki 29"/>
          <p:cNvSpPr>
            <a:spLocks noGrp="1"/>
          </p:cNvSpPr>
          <p:nvPr>
            <p:ph type="body" sz="quarter" idx="21"/>
          </p:nvPr>
        </p:nvSpPr>
        <p:spPr>
          <a:xfrm>
            <a:off x="2537728" y="3823705"/>
            <a:ext cx="4068539" cy="287635"/>
          </a:xfrm>
        </p:spPr>
        <p:txBody>
          <a:bodyPr/>
          <a:lstStyle/>
          <a:p>
            <a:r>
              <a:rPr lang="fi-FI" dirty="0">
                <a:solidFill>
                  <a:srgbClr val="F6B7A8"/>
                </a:solidFill>
              </a:rPr>
              <a:t>Nika Kotoviča, Urban Planning </a:t>
            </a:r>
            <a:r>
              <a:rPr lang="fi-FI" dirty="0" err="1">
                <a:solidFill>
                  <a:srgbClr val="F6B7A8"/>
                </a:solidFill>
              </a:rPr>
              <a:t>Expert</a:t>
            </a:r>
            <a:endParaRPr lang="fi-FI" dirty="0">
              <a:solidFill>
                <a:srgbClr val="F6B7A8"/>
              </a:solidFill>
            </a:endParaRPr>
          </a:p>
        </p:txBody>
      </p:sp>
      <p:sp>
        <p:nvSpPr>
          <p:cNvPr id="31" name="Tekstin paikkamerkki 30"/>
          <p:cNvSpPr>
            <a:spLocks noGrp="1"/>
          </p:cNvSpPr>
          <p:nvPr>
            <p:ph type="body" sz="quarter" idx="22"/>
          </p:nvPr>
        </p:nvSpPr>
        <p:spPr>
          <a:xfrm>
            <a:off x="395536" y="911139"/>
            <a:ext cx="8352927" cy="720080"/>
          </a:xfrm>
        </p:spPr>
        <p:txBody>
          <a:bodyPr/>
          <a:lstStyle/>
          <a:p>
            <a:r>
              <a:rPr lang="en-150" dirty="0"/>
              <a:t>Policy recommendations</a:t>
            </a:r>
            <a:endParaRPr lang="fi-FI" dirty="0"/>
          </a:p>
        </p:txBody>
      </p:sp>
      <p:grpSp>
        <p:nvGrpSpPr>
          <p:cNvPr id="16" name="Ryhmä 15"/>
          <p:cNvGrpSpPr/>
          <p:nvPr/>
        </p:nvGrpSpPr>
        <p:grpSpPr>
          <a:xfrm>
            <a:off x="2646979" y="4299942"/>
            <a:ext cx="4229277" cy="732036"/>
            <a:chOff x="2377498" y="4203951"/>
            <a:chExt cx="4714782" cy="816071"/>
          </a:xfrm>
        </p:grpSpPr>
        <p:pic>
          <p:nvPicPr>
            <p:cNvPr id="17" name="Kuva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98" y="4334511"/>
              <a:ext cx="1494970" cy="531387"/>
            </a:xfrm>
            <a:prstGeom prst="rect">
              <a:avLst/>
            </a:prstGeom>
          </p:spPr>
        </p:pic>
        <p:pic>
          <p:nvPicPr>
            <p:cNvPr id="18" name="Kuva 17"/>
            <p:cNvPicPr>
              <a:picLocks noChangeAspect="1"/>
            </p:cNvPicPr>
            <p:nvPr/>
          </p:nvPicPr>
          <p:blipFill rotWithShape="1">
            <a:blip r:embed="rId4">
              <a:extLst>
                <a:ext uri="{28A0092B-C50C-407E-A947-70E740481C1C}">
                  <a14:useLocalDpi xmlns:a14="http://schemas.microsoft.com/office/drawing/2010/main" val="0"/>
                </a:ext>
              </a:extLst>
            </a:blip>
            <a:srcRect r="47750"/>
            <a:stretch/>
          </p:blipFill>
          <p:spPr>
            <a:xfrm>
              <a:off x="3861711" y="4203951"/>
              <a:ext cx="1574385" cy="816071"/>
            </a:xfrm>
            <a:prstGeom prst="rect">
              <a:avLst/>
            </a:prstGeom>
          </p:spPr>
        </p:pic>
        <p:pic>
          <p:nvPicPr>
            <p:cNvPr id="22" name="Kuva 21"/>
            <p:cNvPicPr>
              <a:picLocks noChangeAspect="1"/>
            </p:cNvPicPr>
            <p:nvPr/>
          </p:nvPicPr>
          <p:blipFill rotWithShape="1">
            <a:blip r:embed="rId4">
              <a:extLst>
                <a:ext uri="{28A0092B-C50C-407E-A947-70E740481C1C}">
                  <a14:useLocalDpi xmlns:a14="http://schemas.microsoft.com/office/drawing/2010/main" val="0"/>
                </a:ext>
              </a:extLst>
            </a:blip>
            <a:srcRect l="52575"/>
            <a:stretch/>
          </p:blipFill>
          <p:spPr>
            <a:xfrm>
              <a:off x="5663274" y="4203951"/>
              <a:ext cx="1429006" cy="816071"/>
            </a:xfrm>
            <a:prstGeom prst="rect">
              <a:avLst/>
            </a:prstGeom>
          </p:spPr>
        </p:pic>
      </p:grpSp>
    </p:spTree>
    <p:extLst>
      <p:ext uri="{BB962C8B-B14F-4D97-AF65-F5344CB8AC3E}">
        <p14:creationId xmlns:p14="http://schemas.microsoft.com/office/powerpoint/2010/main" val="1975309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D4400EF-1E64-4C4C-8BC4-0A4CB469068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14" name="Suorakulmio 13"/>
          <p:cNvSpPr/>
          <p:nvPr/>
        </p:nvSpPr>
        <p:spPr>
          <a:xfrm>
            <a:off x="0" y="-24109"/>
            <a:ext cx="9144000" cy="418003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kstin paikkamerkki 14"/>
          <p:cNvSpPr>
            <a:spLocks noGrp="1"/>
          </p:cNvSpPr>
          <p:nvPr>
            <p:ph type="body" sz="quarter" idx="18"/>
          </p:nvPr>
        </p:nvSpPr>
        <p:spPr>
          <a:xfrm>
            <a:off x="395537" y="2139702"/>
            <a:ext cx="8352926" cy="888714"/>
          </a:xfrm>
        </p:spPr>
        <p:txBody>
          <a:bodyPr/>
          <a:lstStyle/>
          <a:p>
            <a:r>
              <a:rPr lang="en-US" dirty="0"/>
              <a:t>for implementing the integrated stormwater management</a:t>
            </a:r>
            <a:r>
              <a:rPr lang="en-150" dirty="0"/>
              <a:t> </a:t>
            </a:r>
            <a:r>
              <a:rPr lang="en-US" dirty="0"/>
              <a:t>in the Baltic Sea Region</a:t>
            </a:r>
            <a:endParaRPr lang="fi-FI" dirty="0"/>
          </a:p>
        </p:txBody>
      </p:sp>
      <p:sp>
        <p:nvSpPr>
          <p:cNvPr id="31" name="Tekstin paikkamerkki 30"/>
          <p:cNvSpPr>
            <a:spLocks noGrp="1"/>
          </p:cNvSpPr>
          <p:nvPr>
            <p:ph type="body" sz="quarter" idx="22"/>
          </p:nvPr>
        </p:nvSpPr>
        <p:spPr>
          <a:xfrm>
            <a:off x="395536" y="1419622"/>
            <a:ext cx="8352927" cy="720080"/>
          </a:xfrm>
        </p:spPr>
        <p:txBody>
          <a:bodyPr/>
          <a:lstStyle/>
          <a:p>
            <a:r>
              <a:rPr lang="en-150" dirty="0"/>
              <a:t>Policy recommendations</a:t>
            </a:r>
            <a:endParaRPr lang="fi-FI" dirty="0"/>
          </a:p>
        </p:txBody>
      </p:sp>
      <p:grpSp>
        <p:nvGrpSpPr>
          <p:cNvPr id="10" name="Ryhmä 15">
            <a:extLst>
              <a:ext uri="{FF2B5EF4-FFF2-40B4-BE49-F238E27FC236}">
                <a16:creationId xmlns:a16="http://schemas.microsoft.com/office/drawing/2014/main" id="{6BD75D06-8CCE-4F6D-B3FA-E351646D5DE3}"/>
              </a:ext>
            </a:extLst>
          </p:cNvPr>
          <p:cNvGrpSpPr/>
          <p:nvPr/>
        </p:nvGrpSpPr>
        <p:grpSpPr>
          <a:xfrm>
            <a:off x="2646979" y="4299942"/>
            <a:ext cx="4229277" cy="732036"/>
            <a:chOff x="2377498" y="4203951"/>
            <a:chExt cx="4714782" cy="816071"/>
          </a:xfrm>
        </p:grpSpPr>
        <p:pic>
          <p:nvPicPr>
            <p:cNvPr id="11" name="Kuva 16">
              <a:extLst>
                <a:ext uri="{FF2B5EF4-FFF2-40B4-BE49-F238E27FC236}">
                  <a16:creationId xmlns:a16="http://schemas.microsoft.com/office/drawing/2014/main" id="{0BF38039-AAA8-4992-A972-AE5AF115D9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7498" y="4334511"/>
              <a:ext cx="1494970" cy="531387"/>
            </a:xfrm>
            <a:prstGeom prst="rect">
              <a:avLst/>
            </a:prstGeom>
          </p:spPr>
        </p:pic>
        <p:pic>
          <p:nvPicPr>
            <p:cNvPr id="12" name="Kuva 17">
              <a:extLst>
                <a:ext uri="{FF2B5EF4-FFF2-40B4-BE49-F238E27FC236}">
                  <a16:creationId xmlns:a16="http://schemas.microsoft.com/office/drawing/2014/main" id="{B45D5217-8EA8-43DF-A311-1021207B6841}"/>
                </a:ext>
              </a:extLst>
            </p:cNvPr>
            <p:cNvPicPr>
              <a:picLocks noChangeAspect="1"/>
            </p:cNvPicPr>
            <p:nvPr/>
          </p:nvPicPr>
          <p:blipFill rotWithShape="1">
            <a:blip r:embed="rId5">
              <a:extLst>
                <a:ext uri="{28A0092B-C50C-407E-A947-70E740481C1C}">
                  <a14:useLocalDpi xmlns:a14="http://schemas.microsoft.com/office/drawing/2010/main" val="0"/>
                </a:ext>
              </a:extLst>
            </a:blip>
            <a:srcRect r="47750"/>
            <a:stretch/>
          </p:blipFill>
          <p:spPr>
            <a:xfrm>
              <a:off x="3861711" y="4203951"/>
              <a:ext cx="1574385" cy="816071"/>
            </a:xfrm>
            <a:prstGeom prst="rect">
              <a:avLst/>
            </a:prstGeom>
          </p:spPr>
        </p:pic>
        <p:pic>
          <p:nvPicPr>
            <p:cNvPr id="13" name="Kuva 21">
              <a:extLst>
                <a:ext uri="{FF2B5EF4-FFF2-40B4-BE49-F238E27FC236}">
                  <a16:creationId xmlns:a16="http://schemas.microsoft.com/office/drawing/2014/main" id="{410612A8-F87A-4AEF-BEFA-0099211C6324}"/>
                </a:ext>
              </a:extLst>
            </p:cNvPr>
            <p:cNvPicPr>
              <a:picLocks noChangeAspect="1"/>
            </p:cNvPicPr>
            <p:nvPr/>
          </p:nvPicPr>
          <p:blipFill rotWithShape="1">
            <a:blip r:embed="rId5">
              <a:extLst>
                <a:ext uri="{28A0092B-C50C-407E-A947-70E740481C1C}">
                  <a14:useLocalDpi xmlns:a14="http://schemas.microsoft.com/office/drawing/2010/main" val="0"/>
                </a:ext>
              </a:extLst>
            </a:blip>
            <a:srcRect l="52575"/>
            <a:stretch/>
          </p:blipFill>
          <p:spPr>
            <a:xfrm>
              <a:off x="5663274" y="4203951"/>
              <a:ext cx="1429006" cy="816071"/>
            </a:xfrm>
            <a:prstGeom prst="rect">
              <a:avLst/>
            </a:prstGeom>
          </p:spPr>
        </p:pic>
      </p:grpSp>
    </p:spTree>
    <p:extLst>
      <p:ext uri="{BB962C8B-B14F-4D97-AF65-F5344CB8AC3E}">
        <p14:creationId xmlns:p14="http://schemas.microsoft.com/office/powerpoint/2010/main" val="80108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3EBADCC-F586-42BE-85DD-62A56593F22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Otsikko 1"/>
          <p:cNvSpPr>
            <a:spLocks noGrp="1"/>
          </p:cNvSpPr>
          <p:nvPr>
            <p:ph type="title"/>
          </p:nvPr>
        </p:nvSpPr>
        <p:spPr>
          <a:xfrm>
            <a:off x="701570" y="1302609"/>
            <a:ext cx="7740860" cy="2538282"/>
          </a:xfrm>
        </p:spPr>
        <p:txBody>
          <a:bodyPr/>
          <a:lstStyle/>
          <a:p>
            <a:r>
              <a:rPr lang="en-GB" sz="5400" dirty="0"/>
              <a:t>Survey on Stormwater Governance and Practices: Key Findings</a:t>
            </a:r>
          </a:p>
        </p:txBody>
      </p:sp>
    </p:spTree>
    <p:extLst>
      <p:ext uri="{BB962C8B-B14F-4D97-AF65-F5344CB8AC3E}">
        <p14:creationId xmlns:p14="http://schemas.microsoft.com/office/powerpoint/2010/main" val="3314812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B7A8"/>
        </a:solidFill>
        <a:effectLst/>
      </p:bgPr>
    </p:bg>
    <p:spTree>
      <p:nvGrpSpPr>
        <p:cNvPr id="1" name=""/>
        <p:cNvGrpSpPr/>
        <p:nvPr/>
      </p:nvGrpSpPr>
      <p:grpSpPr>
        <a:xfrm>
          <a:off x="0" y="0"/>
          <a:ext cx="0" cy="0"/>
          <a:chOff x="0" y="0"/>
          <a:chExt cx="0" cy="0"/>
        </a:xfrm>
      </p:grpSpPr>
      <p:pic>
        <p:nvPicPr>
          <p:cNvPr id="14" name="Picture 13" descr="Elevated view of marsh and tidelands at dusk">
            <a:extLst>
              <a:ext uri="{FF2B5EF4-FFF2-40B4-BE49-F238E27FC236}">
                <a16:creationId xmlns:a16="http://schemas.microsoft.com/office/drawing/2014/main" id="{FF54E962-8DBE-43DA-B7A5-1224F29DEAB6}"/>
              </a:ext>
            </a:extLst>
          </p:cNvPr>
          <p:cNvPicPr>
            <a:picLocks noChangeAspect="1"/>
          </p:cNvPicPr>
          <p:nvPr/>
        </p:nvPicPr>
        <p:blipFill rotWithShape="1">
          <a:blip r:embed="rId3"/>
          <a:srcRect b="15394"/>
          <a:stretch/>
        </p:blipFill>
        <p:spPr>
          <a:xfrm>
            <a:off x="20" y="0"/>
            <a:ext cx="9143980" cy="5164038"/>
          </a:xfrm>
          <a:prstGeom prst="rect">
            <a:avLst/>
          </a:prstGeom>
          <a:noFill/>
        </p:spPr>
      </p:pic>
      <p:sp>
        <p:nvSpPr>
          <p:cNvPr id="9" name="Text Placeholder 4">
            <a:extLst>
              <a:ext uri="{FF2B5EF4-FFF2-40B4-BE49-F238E27FC236}">
                <a16:creationId xmlns:a16="http://schemas.microsoft.com/office/drawing/2014/main" id="{02350A8E-42C1-462C-91F5-6D721C83C41A}"/>
              </a:ext>
            </a:extLst>
          </p:cNvPr>
          <p:cNvSpPr txBox="1">
            <a:spLocks/>
          </p:cNvSpPr>
          <p:nvPr/>
        </p:nvSpPr>
        <p:spPr>
          <a:xfrm>
            <a:off x="1943707" y="483518"/>
            <a:ext cx="5256585" cy="939093"/>
          </a:xfrm>
          <a:prstGeom prst="rect">
            <a:avLst/>
          </a:prstGeom>
          <a:solidFill>
            <a:srgbClr val="95BCC1"/>
          </a:solidFill>
        </p:spPr>
        <p:txBody>
          <a:bodyPr anchor="ctr">
            <a:noAutofit/>
          </a:bodyPr>
          <a:lst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spcBef>
                <a:spcPts val="0"/>
              </a:spcBef>
              <a:buNone/>
            </a:pPr>
            <a:r>
              <a:rPr lang="en-GB" sz="2800" b="1" dirty="0">
                <a:solidFill>
                  <a:srgbClr val="236775"/>
                </a:solidFill>
              </a:rPr>
              <a:t>Presence of climate change adaptation plan</a:t>
            </a:r>
          </a:p>
        </p:txBody>
      </p:sp>
      <p:graphicFrame>
        <p:nvGraphicFramePr>
          <p:cNvPr id="11" name="Chart 8">
            <a:extLst>
              <a:ext uri="{FF2B5EF4-FFF2-40B4-BE49-F238E27FC236}">
                <a16:creationId xmlns:a16="http://schemas.microsoft.com/office/drawing/2014/main" id="{F06F0C2F-6783-4706-97B2-97BC17D799E5}"/>
              </a:ext>
            </a:extLst>
          </p:cNvPr>
          <p:cNvGraphicFramePr>
            <a:graphicFrameLocks/>
          </p:cNvGraphicFramePr>
          <p:nvPr>
            <p:extLst>
              <p:ext uri="{D42A27DB-BD31-4B8C-83A1-F6EECF244321}">
                <p14:modId xmlns:p14="http://schemas.microsoft.com/office/powerpoint/2010/main" val="817204485"/>
              </p:ext>
            </p:extLst>
          </p:nvPr>
        </p:nvGraphicFramePr>
        <p:xfrm>
          <a:off x="1943707" y="1725377"/>
          <a:ext cx="5256585" cy="27736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651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ttēls 6" descr="Attēls, kurā ir ārtelpa, debesis, kalns, ūdens&#10;&#10;Apraksts ģenerēts automātiski">
            <a:extLst>
              <a:ext uri="{FF2B5EF4-FFF2-40B4-BE49-F238E27FC236}">
                <a16:creationId xmlns:a16="http://schemas.microsoft.com/office/drawing/2014/main" id="{85D67E57-CB36-4270-AEA1-F66F73619D39}"/>
              </a:ext>
            </a:extLst>
          </p:cNvPr>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2055" y="-20538"/>
            <a:ext cx="9139890" cy="5164038"/>
          </a:xfrm>
          <a:prstGeom prst="rect">
            <a:avLst/>
          </a:prstGeom>
          <a:noFill/>
        </p:spPr>
      </p:pic>
      <p:sp>
        <p:nvSpPr>
          <p:cNvPr id="10" name="Taisnstūris 9">
            <a:extLst>
              <a:ext uri="{FF2B5EF4-FFF2-40B4-BE49-F238E27FC236}">
                <a16:creationId xmlns:a16="http://schemas.microsoft.com/office/drawing/2014/main" id="{31D5B74D-E954-4517-B30B-4FFB836F1AAF}"/>
              </a:ext>
            </a:extLst>
          </p:cNvPr>
          <p:cNvSpPr/>
          <p:nvPr/>
        </p:nvSpPr>
        <p:spPr>
          <a:xfrm>
            <a:off x="2051719" y="483518"/>
            <a:ext cx="5040562" cy="1296144"/>
          </a:xfrm>
          <a:prstGeom prst="rect">
            <a:avLst/>
          </a:prstGeom>
          <a:solidFill>
            <a:srgbClr val="F6B7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E84F2D"/>
                </a:solidFill>
              </a:rPr>
              <a:t>Presence of sustainable stormwater management solutions</a:t>
            </a:r>
          </a:p>
        </p:txBody>
      </p:sp>
      <p:graphicFrame>
        <p:nvGraphicFramePr>
          <p:cNvPr id="12" name="Chart 1">
            <a:extLst>
              <a:ext uri="{FF2B5EF4-FFF2-40B4-BE49-F238E27FC236}">
                <a16:creationId xmlns:a16="http://schemas.microsoft.com/office/drawing/2014/main" id="{4061ED07-0743-4B16-87EB-48F1CD998CFB}"/>
              </a:ext>
            </a:extLst>
          </p:cNvPr>
          <p:cNvGraphicFramePr>
            <a:graphicFrameLocks noGrp="1"/>
          </p:cNvGraphicFramePr>
          <p:nvPr>
            <p:ph type="pic" sz="quarter" idx="13"/>
            <p:extLst>
              <p:ext uri="{D42A27DB-BD31-4B8C-83A1-F6EECF244321}">
                <p14:modId xmlns:p14="http://schemas.microsoft.com/office/powerpoint/2010/main" val="1642554466"/>
              </p:ext>
            </p:extLst>
          </p:nvPr>
        </p:nvGraphicFramePr>
        <p:xfrm>
          <a:off x="2051719" y="2067694"/>
          <a:ext cx="5040561" cy="23530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1642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n paikkamerkki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0538"/>
            <a:ext cx="9144000" cy="5174188"/>
          </a:xfrm>
          <a:prstGeom prst="rect">
            <a:avLst/>
          </a:prstGeom>
        </p:spPr>
      </p:pic>
      <p:sp>
        <p:nvSpPr>
          <p:cNvPr id="7" name="Taisnstūris 6">
            <a:extLst>
              <a:ext uri="{FF2B5EF4-FFF2-40B4-BE49-F238E27FC236}">
                <a16:creationId xmlns:a16="http://schemas.microsoft.com/office/drawing/2014/main" id="{6893BCFB-3283-4BE6-A8D3-99066DE032B6}"/>
              </a:ext>
            </a:extLst>
          </p:cNvPr>
          <p:cNvSpPr/>
          <p:nvPr/>
        </p:nvSpPr>
        <p:spPr>
          <a:xfrm>
            <a:off x="2189448" y="555526"/>
            <a:ext cx="4765104" cy="909228"/>
          </a:xfrm>
          <a:prstGeom prst="rect">
            <a:avLst/>
          </a:prstGeom>
          <a:solidFill>
            <a:srgbClr val="A09A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595361"/>
                </a:solidFill>
              </a:rPr>
              <a:t>Presence of stormwater quality monitoring</a:t>
            </a:r>
          </a:p>
        </p:txBody>
      </p:sp>
      <p:graphicFrame>
        <p:nvGraphicFramePr>
          <p:cNvPr id="9" name="Chart 20">
            <a:extLst>
              <a:ext uri="{FF2B5EF4-FFF2-40B4-BE49-F238E27FC236}">
                <a16:creationId xmlns:a16="http://schemas.microsoft.com/office/drawing/2014/main" id="{9B8CB609-416C-48AD-BCC1-5B539BDE079E}"/>
              </a:ext>
            </a:extLst>
          </p:cNvPr>
          <p:cNvGraphicFramePr>
            <a:graphicFrameLocks/>
          </p:cNvGraphicFramePr>
          <p:nvPr>
            <p:extLst>
              <p:ext uri="{D42A27DB-BD31-4B8C-83A1-F6EECF244321}">
                <p14:modId xmlns:p14="http://schemas.microsoft.com/office/powerpoint/2010/main" val="1045945878"/>
              </p:ext>
            </p:extLst>
          </p:nvPr>
        </p:nvGraphicFramePr>
        <p:xfrm>
          <a:off x="2189448" y="1761499"/>
          <a:ext cx="4765104" cy="27544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321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92A6FC9-CF0E-4C13-A024-EA2572D8758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8062"/>
            <a:ext cx="9144000" cy="5135438"/>
          </a:xfrm>
        </p:spPr>
      </p:pic>
      <p:sp>
        <p:nvSpPr>
          <p:cNvPr id="5" name="Text Placeholder 4">
            <a:extLst>
              <a:ext uri="{FF2B5EF4-FFF2-40B4-BE49-F238E27FC236}">
                <a16:creationId xmlns:a16="http://schemas.microsoft.com/office/drawing/2014/main" id="{E52A6A36-396C-4AD8-A9B0-713CD3735984}"/>
              </a:ext>
            </a:extLst>
          </p:cNvPr>
          <p:cNvSpPr>
            <a:spLocks noGrp="1"/>
          </p:cNvSpPr>
          <p:nvPr>
            <p:ph type="body" sz="quarter" idx="17"/>
          </p:nvPr>
        </p:nvSpPr>
        <p:spPr>
          <a:xfrm>
            <a:off x="2267744" y="411510"/>
            <a:ext cx="4608511" cy="1296144"/>
          </a:xfrm>
          <a:solidFill>
            <a:srgbClr val="C0DCFF"/>
          </a:solidFill>
        </p:spPr>
        <p:txBody>
          <a:bodyPr anchor="ctr">
            <a:noAutofit/>
          </a:bodyPr>
          <a:lstStyle/>
          <a:p>
            <a:pPr algn="ctr"/>
            <a:r>
              <a:rPr lang="en-GB" sz="2800" b="1" i="0" dirty="0">
                <a:solidFill>
                  <a:srgbClr val="0672AE"/>
                </a:solidFill>
              </a:rPr>
              <a:t>Presence of integrated stormwater management</a:t>
            </a:r>
            <a:r>
              <a:rPr lang="lv-LV" sz="2800" b="1" i="0" dirty="0">
                <a:solidFill>
                  <a:srgbClr val="0672AE"/>
                </a:solidFill>
              </a:rPr>
              <a:t> (ISWM)</a:t>
            </a:r>
            <a:r>
              <a:rPr lang="en-GB" sz="2800" b="1" i="0" dirty="0">
                <a:solidFill>
                  <a:srgbClr val="0672AE"/>
                </a:solidFill>
              </a:rPr>
              <a:t> plan/strategy</a:t>
            </a:r>
          </a:p>
        </p:txBody>
      </p:sp>
      <p:graphicFrame>
        <p:nvGraphicFramePr>
          <p:cNvPr id="7" name="Chart 7">
            <a:extLst>
              <a:ext uri="{FF2B5EF4-FFF2-40B4-BE49-F238E27FC236}">
                <a16:creationId xmlns:a16="http://schemas.microsoft.com/office/drawing/2014/main" id="{5A05B70D-338E-44C9-90B7-8FAB5E3CD531}"/>
              </a:ext>
            </a:extLst>
          </p:cNvPr>
          <p:cNvGraphicFramePr>
            <a:graphicFrameLocks/>
          </p:cNvGraphicFramePr>
          <p:nvPr>
            <p:extLst>
              <p:ext uri="{D42A27DB-BD31-4B8C-83A1-F6EECF244321}">
                <p14:modId xmlns:p14="http://schemas.microsoft.com/office/powerpoint/2010/main" val="3600816243"/>
              </p:ext>
            </p:extLst>
          </p:nvPr>
        </p:nvGraphicFramePr>
        <p:xfrm>
          <a:off x="2267744" y="1923678"/>
          <a:ext cx="4608511" cy="27709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071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672AE"/>
        </a:solidFill>
        <a:effectLst/>
      </p:bgPr>
    </p:bg>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BEFF0656-3FFD-45E8-8599-CE1127FA8B05}"/>
              </a:ext>
            </a:extLst>
          </p:cNvPr>
          <p:cNvSpPr/>
          <p:nvPr/>
        </p:nvSpPr>
        <p:spPr>
          <a:xfrm>
            <a:off x="1403648" y="1779664"/>
            <a:ext cx="6336704" cy="2520280"/>
          </a:xfrm>
          <a:prstGeom prst="rect">
            <a:avLst/>
          </a:prstGeom>
        </p:spPr>
        <p:txBody>
          <a:bodyPr vert="horz" lIns="91440" tIns="45720" rIns="91440" bIns="45720" rtlCol="0">
            <a:normAutofit/>
          </a:bodyPr>
          <a:lstStyle/>
          <a:p>
            <a:pPr marL="360000" indent="-360000">
              <a:lnSpc>
                <a:spcPct val="90000"/>
              </a:lnSpc>
              <a:spcAft>
                <a:spcPts val="400"/>
              </a:spcAft>
              <a:buClr>
                <a:schemeClr val="bg1"/>
              </a:buClr>
              <a:buSzPct val="120000"/>
              <a:buFont typeface="+mj-lt"/>
              <a:buAutoNum type="arabicPeriod"/>
              <a:defRPr/>
            </a:pPr>
            <a:endParaRPr lang="lv-LV" sz="1500" dirty="0">
              <a:solidFill>
                <a:schemeClr val="bg1"/>
              </a:solidFill>
              <a:latin typeface="+mj-lt"/>
            </a:endParaRPr>
          </a:p>
        </p:txBody>
      </p:sp>
      <p:sp>
        <p:nvSpPr>
          <p:cNvPr id="7" name="Content Placeholder 9">
            <a:extLst>
              <a:ext uri="{FF2B5EF4-FFF2-40B4-BE49-F238E27FC236}">
                <a16:creationId xmlns:a16="http://schemas.microsoft.com/office/drawing/2014/main" id="{1396EFAF-BFE5-4146-A7F1-99DA14EBB47B}"/>
              </a:ext>
            </a:extLst>
          </p:cNvPr>
          <p:cNvSpPr>
            <a:spLocks noGrp="1"/>
          </p:cNvSpPr>
          <p:nvPr>
            <p:ph idx="1"/>
          </p:nvPr>
        </p:nvSpPr>
        <p:spPr>
          <a:xfrm>
            <a:off x="737574" y="1491630"/>
            <a:ext cx="7668852" cy="2952328"/>
          </a:xfrm>
        </p:spPr>
        <p:txBody>
          <a:bodyPr>
            <a:noAutofit/>
          </a:bodyPr>
          <a:lstStyle/>
          <a:p>
            <a:pPr marL="0" indent="0">
              <a:buNone/>
            </a:pPr>
            <a:r>
              <a:rPr lang="en-GB" sz="1800" dirty="0"/>
              <a:t>Cities have indicated the following main problems with the existing stormwater system and barriers concerning improving it:</a:t>
            </a:r>
          </a:p>
          <a:p>
            <a:pPr marL="720725" indent="-365125">
              <a:buSzPct val="120000"/>
              <a:buFont typeface="Wingdings" panose="05000000000000000000" pitchFamily="2" charset="2"/>
              <a:buChar char="§"/>
            </a:pPr>
            <a:r>
              <a:rPr lang="en-GB" sz="1800" dirty="0"/>
              <a:t>lack of capacity in existing systems and poor technical conditions</a:t>
            </a:r>
          </a:p>
          <a:p>
            <a:pPr marL="720725" indent="-365125">
              <a:buSzPct val="120000"/>
              <a:buFont typeface="Wingdings" panose="05000000000000000000" pitchFamily="2" charset="2"/>
              <a:buChar char="§"/>
            </a:pPr>
            <a:r>
              <a:rPr lang="en-GB" sz="1800" dirty="0"/>
              <a:t>retrofitting – challenging in densely built areas</a:t>
            </a:r>
          </a:p>
          <a:p>
            <a:pPr marL="720725" indent="-365125">
              <a:buSzPct val="120000"/>
              <a:buFont typeface="Wingdings" panose="05000000000000000000" pitchFamily="2" charset="2"/>
              <a:buChar char="§"/>
            </a:pPr>
            <a:r>
              <a:rPr lang="en-GB" sz="1800" dirty="0"/>
              <a:t>stormwater treatment – insufficient, presence of foul connections</a:t>
            </a:r>
          </a:p>
          <a:p>
            <a:pPr marL="720725" indent="-365125">
              <a:buSzPct val="120000"/>
              <a:buFont typeface="Wingdings" panose="05000000000000000000" pitchFamily="2" charset="2"/>
              <a:buChar char="§"/>
            </a:pPr>
            <a:r>
              <a:rPr lang="en-GB" sz="1800" dirty="0"/>
              <a:t>absence of regular water quality monitoring</a:t>
            </a:r>
          </a:p>
          <a:p>
            <a:pPr marL="720725" indent="-365125">
              <a:buSzPct val="120000"/>
              <a:buFont typeface="Wingdings" panose="05000000000000000000" pitchFamily="2" charset="2"/>
              <a:buChar char="§"/>
            </a:pPr>
            <a:r>
              <a:rPr lang="en-GB" sz="1800" dirty="0"/>
              <a:t>lack of collaboration among responsible city structures</a:t>
            </a:r>
          </a:p>
          <a:p>
            <a:pPr marL="720725" indent="-365125">
              <a:buSzPct val="120000"/>
              <a:buFont typeface="Wingdings" panose="05000000000000000000" pitchFamily="2" charset="2"/>
              <a:buChar char="§"/>
            </a:pPr>
            <a:r>
              <a:rPr lang="en-GB" sz="1800" b="1" u="sng" dirty="0"/>
              <a:t>low priority of the stormwater management on political agenda</a:t>
            </a:r>
          </a:p>
          <a:p>
            <a:pPr marL="720725" indent="-365125">
              <a:buSzPct val="120000"/>
              <a:buFont typeface="Wingdings" panose="05000000000000000000" pitchFamily="2" charset="2"/>
              <a:buChar char="§"/>
            </a:pPr>
            <a:r>
              <a:rPr lang="en-GB" sz="1800" dirty="0"/>
              <a:t>lack of knowledge, financing, human resources… </a:t>
            </a:r>
          </a:p>
        </p:txBody>
      </p:sp>
      <p:sp>
        <p:nvSpPr>
          <p:cNvPr id="5" name="TextBox 4">
            <a:extLst>
              <a:ext uri="{FF2B5EF4-FFF2-40B4-BE49-F238E27FC236}">
                <a16:creationId xmlns:a16="http://schemas.microsoft.com/office/drawing/2014/main" id="{451E4D00-5F35-4A6B-9616-657287CA2EF9}"/>
              </a:ext>
            </a:extLst>
          </p:cNvPr>
          <p:cNvSpPr txBox="1"/>
          <p:nvPr/>
        </p:nvSpPr>
        <p:spPr>
          <a:xfrm>
            <a:off x="737574" y="839394"/>
            <a:ext cx="7668852" cy="499365"/>
          </a:xfrm>
          <a:prstGeom prst="rect">
            <a:avLst/>
          </a:prstGeom>
        </p:spPr>
        <p:txBody>
          <a:bodyPr vert="horz" lIns="91440" tIns="45720" rIns="91440" bIns="45720" rtlCol="0" anchor="ctr">
            <a:noAutofit/>
          </a:bodyPr>
          <a:lstStyle/>
          <a:p>
            <a:pPr>
              <a:lnSpc>
                <a:spcPct val="80000"/>
              </a:lnSpc>
              <a:spcBef>
                <a:spcPct val="0"/>
              </a:spcBef>
              <a:spcAft>
                <a:spcPts val="600"/>
              </a:spcAft>
            </a:pPr>
            <a:r>
              <a:rPr lang="en-GB" sz="3600" b="1" dirty="0">
                <a:solidFill>
                  <a:schemeClr val="bg1"/>
                </a:solidFill>
                <a:latin typeface="+mj-lt"/>
                <a:ea typeface="+mj-ea"/>
                <a:cs typeface="+mj-cs"/>
              </a:rPr>
              <a:t>Main Challenges and Barriers</a:t>
            </a:r>
            <a:endParaRPr lang="en-GB" sz="3600" b="1" kern="1200" cap="none" baseline="0" dirty="0">
              <a:solidFill>
                <a:schemeClr val="bg1"/>
              </a:solidFill>
              <a:latin typeface="+mj-lt"/>
              <a:ea typeface="+mj-ea"/>
              <a:cs typeface="+mj-cs"/>
            </a:endParaRPr>
          </a:p>
        </p:txBody>
      </p:sp>
    </p:spTree>
    <p:extLst>
      <p:ext uri="{BB962C8B-B14F-4D97-AF65-F5344CB8AC3E}">
        <p14:creationId xmlns:p14="http://schemas.microsoft.com/office/powerpoint/2010/main" val="1320564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
          <a:stretch/>
        </p:blipFill>
        <p:spPr/>
      </p:pic>
      <p:sp>
        <p:nvSpPr>
          <p:cNvPr id="5" name="Suorakulmio 4"/>
          <p:cNvSpPr/>
          <p:nvPr/>
        </p:nvSpPr>
        <p:spPr>
          <a:xfrm>
            <a:off x="0" y="-20537"/>
            <a:ext cx="9144000" cy="5164038"/>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611560" y="1445357"/>
            <a:ext cx="7920880" cy="2232248"/>
          </a:xfrm>
        </p:spPr>
        <p:txBody>
          <a:bodyPr/>
          <a:lstStyle/>
          <a:p>
            <a:r>
              <a:rPr lang="en-GB" sz="5400" dirty="0"/>
              <a:t>Stormwater Management Recommendations</a:t>
            </a:r>
          </a:p>
        </p:txBody>
      </p:sp>
    </p:spTree>
    <p:extLst>
      <p:ext uri="{BB962C8B-B14F-4D97-AF65-F5344CB8AC3E}">
        <p14:creationId xmlns:p14="http://schemas.microsoft.com/office/powerpoint/2010/main" val="158790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672AE"/>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4606E31E-D943-4F8D-929B-9499F81C06B7}"/>
              </a:ext>
            </a:extLst>
          </p:cNvPr>
          <p:cNvSpPr/>
          <p:nvPr/>
        </p:nvSpPr>
        <p:spPr>
          <a:xfrm>
            <a:off x="1259333" y="0"/>
            <a:ext cx="1368451" cy="849011"/>
          </a:xfrm>
          <a:prstGeom prst="rect">
            <a:avLst/>
          </a:prstGeom>
          <a:solidFill>
            <a:srgbClr val="C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tsikko 1"/>
          <p:cNvSpPr>
            <a:spLocks noGrp="1"/>
          </p:cNvSpPr>
          <p:nvPr>
            <p:ph type="title"/>
          </p:nvPr>
        </p:nvSpPr>
        <p:spPr>
          <a:xfrm>
            <a:off x="1259632" y="344193"/>
            <a:ext cx="1368152" cy="499365"/>
          </a:xfrm>
        </p:spPr>
        <p:txBody>
          <a:bodyPr/>
          <a:lstStyle/>
          <a:p>
            <a:pPr algn="ctr"/>
            <a:r>
              <a:rPr lang="en-GB" dirty="0">
                <a:solidFill>
                  <a:srgbClr val="0672AE"/>
                </a:solidFill>
              </a:rPr>
              <a:t>EU &amp; BSR</a:t>
            </a:r>
          </a:p>
        </p:txBody>
      </p:sp>
      <p:sp>
        <p:nvSpPr>
          <p:cNvPr id="6" name="Text Placeholder 5">
            <a:extLst>
              <a:ext uri="{FF2B5EF4-FFF2-40B4-BE49-F238E27FC236}">
                <a16:creationId xmlns:a16="http://schemas.microsoft.com/office/drawing/2014/main" id="{C0350DE8-BD22-4AEE-B53C-636629F00D8C}"/>
              </a:ext>
            </a:extLst>
          </p:cNvPr>
          <p:cNvSpPr>
            <a:spLocks noGrp="1"/>
          </p:cNvSpPr>
          <p:nvPr>
            <p:ph type="body" sz="quarter" idx="10"/>
          </p:nvPr>
        </p:nvSpPr>
        <p:spPr/>
        <p:txBody>
          <a:bodyPr/>
          <a:lstStyle/>
          <a:p>
            <a:r>
              <a:rPr lang="en-GB" sz="2800" dirty="0"/>
              <a:t>Recommendations at the EU and BSR levels</a:t>
            </a:r>
          </a:p>
        </p:txBody>
      </p:sp>
      <p:sp>
        <p:nvSpPr>
          <p:cNvPr id="10" name="Content Placeholder 9">
            <a:extLst>
              <a:ext uri="{FF2B5EF4-FFF2-40B4-BE49-F238E27FC236}">
                <a16:creationId xmlns:a16="http://schemas.microsoft.com/office/drawing/2014/main" id="{EB47D54B-D85A-4135-B0DD-97E42A3D35A3}"/>
              </a:ext>
            </a:extLst>
          </p:cNvPr>
          <p:cNvSpPr>
            <a:spLocks noGrp="1"/>
          </p:cNvSpPr>
          <p:nvPr>
            <p:ph idx="11"/>
          </p:nvPr>
        </p:nvSpPr>
        <p:spPr/>
        <p:txBody>
          <a:bodyPr/>
          <a:lstStyle/>
          <a:p>
            <a:r>
              <a:rPr lang="en-150" sz="1800" b="1" dirty="0">
                <a:solidFill>
                  <a:srgbClr val="C0DCFF"/>
                </a:solidFill>
              </a:rPr>
              <a:t>Guidance, requirements and recommendations should be prepared to strive for a common regional approach</a:t>
            </a:r>
          </a:p>
        </p:txBody>
      </p:sp>
      <p:sp>
        <p:nvSpPr>
          <p:cNvPr id="12" name="Content Placeholder 11">
            <a:extLst>
              <a:ext uri="{FF2B5EF4-FFF2-40B4-BE49-F238E27FC236}">
                <a16:creationId xmlns:a16="http://schemas.microsoft.com/office/drawing/2014/main" id="{FD94080B-EAF5-4AA3-8E4C-42A2C5BDBEC1}"/>
              </a:ext>
            </a:extLst>
          </p:cNvPr>
          <p:cNvSpPr>
            <a:spLocks noGrp="1"/>
          </p:cNvSpPr>
          <p:nvPr>
            <p:ph idx="12"/>
          </p:nvPr>
        </p:nvSpPr>
        <p:spPr/>
        <p:txBody>
          <a:bodyPr/>
          <a:lstStyle/>
          <a:p>
            <a:pPr marL="342900" indent="-342900">
              <a:spcAft>
                <a:spcPts val="300"/>
              </a:spcAft>
              <a:buFont typeface="Wingdings" panose="05000000000000000000" pitchFamily="2" charset="2"/>
              <a:buChar char="§"/>
            </a:pPr>
            <a:r>
              <a:rPr lang="en-GB" sz="1400" dirty="0"/>
              <a:t>Guidance documents prepared on planning and creation of multi-functional and multi-benefit urban spaces</a:t>
            </a:r>
          </a:p>
          <a:p>
            <a:pPr marL="342900" indent="-342900">
              <a:spcAft>
                <a:spcPts val="300"/>
              </a:spcAft>
              <a:buFont typeface="Wingdings" panose="05000000000000000000" pitchFamily="2" charset="2"/>
              <a:buChar char="§"/>
            </a:pPr>
            <a:r>
              <a:rPr lang="en-GB" sz="1400" dirty="0"/>
              <a:t>Specified criteria for transport and urban revitalisation projects under EU funds to include multi-functional and integrated green infrastructure</a:t>
            </a:r>
          </a:p>
          <a:p>
            <a:pPr marL="342900" indent="-342900">
              <a:spcAft>
                <a:spcPts val="300"/>
              </a:spcAft>
              <a:buFont typeface="Wingdings" panose="05000000000000000000" pitchFamily="2" charset="2"/>
              <a:buChar char="§"/>
            </a:pPr>
            <a:r>
              <a:rPr lang="en-GB" sz="1400" dirty="0"/>
              <a:t>Outlined incentives' approach emphasising the benefits of the ISWM</a:t>
            </a:r>
          </a:p>
          <a:p>
            <a:pPr marL="342900" indent="-342900">
              <a:spcAft>
                <a:spcPts val="300"/>
              </a:spcAft>
              <a:buFont typeface="Wingdings" panose="05000000000000000000" pitchFamily="2" charset="2"/>
              <a:buChar char="§"/>
            </a:pPr>
            <a:r>
              <a:rPr lang="en-GB" sz="1400" dirty="0"/>
              <a:t>Dedicated policy area for integrated solutions in the EU Strategy for the Baltic Sea Region</a:t>
            </a:r>
          </a:p>
        </p:txBody>
      </p:sp>
    </p:spTree>
    <p:extLst>
      <p:ext uri="{BB962C8B-B14F-4D97-AF65-F5344CB8AC3E}">
        <p14:creationId xmlns:p14="http://schemas.microsoft.com/office/powerpoint/2010/main" val="301383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672AE"/>
        </a:solidFill>
        <a:effectLst/>
      </p:bgPr>
    </p:bg>
    <p:spTree>
      <p:nvGrpSpPr>
        <p:cNvPr id="1" name=""/>
        <p:cNvGrpSpPr/>
        <p:nvPr/>
      </p:nvGrpSpPr>
      <p:grpSpPr>
        <a:xfrm>
          <a:off x="0" y="0"/>
          <a:ext cx="0" cy="0"/>
          <a:chOff x="0" y="0"/>
          <a:chExt cx="0" cy="0"/>
        </a:xfrm>
      </p:grpSpPr>
      <p:sp>
        <p:nvSpPr>
          <p:cNvPr id="7" name="Rectangle 8"/>
          <p:cNvSpPr/>
          <p:nvPr/>
        </p:nvSpPr>
        <p:spPr>
          <a:xfrm>
            <a:off x="1259333" y="0"/>
            <a:ext cx="1368451" cy="849011"/>
          </a:xfrm>
          <a:prstGeom prst="rect">
            <a:avLst/>
          </a:prstGeom>
          <a:solidFill>
            <a:srgbClr val="C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tsikko 1"/>
          <p:cNvSpPr>
            <a:spLocks noGrp="1"/>
          </p:cNvSpPr>
          <p:nvPr>
            <p:ph type="title"/>
          </p:nvPr>
        </p:nvSpPr>
        <p:spPr>
          <a:xfrm>
            <a:off x="1259632" y="339502"/>
            <a:ext cx="1440160" cy="499365"/>
          </a:xfrm>
        </p:spPr>
        <p:txBody>
          <a:bodyPr/>
          <a:lstStyle/>
          <a:p>
            <a:r>
              <a:rPr lang="en-150" dirty="0">
                <a:solidFill>
                  <a:srgbClr val="0672AE"/>
                </a:solidFill>
              </a:rPr>
              <a:t>national</a:t>
            </a:r>
            <a:endParaRPr lang="en-US" dirty="0">
              <a:solidFill>
                <a:srgbClr val="0672AE"/>
              </a:solidFill>
            </a:endParaRPr>
          </a:p>
        </p:txBody>
      </p:sp>
      <p:sp>
        <p:nvSpPr>
          <p:cNvPr id="6" name="Text Placeholder 5">
            <a:extLst>
              <a:ext uri="{FF2B5EF4-FFF2-40B4-BE49-F238E27FC236}">
                <a16:creationId xmlns:a16="http://schemas.microsoft.com/office/drawing/2014/main" id="{7DDECA13-8E6A-4358-BD3F-6745B583367C}"/>
              </a:ext>
            </a:extLst>
          </p:cNvPr>
          <p:cNvSpPr>
            <a:spLocks noGrp="1"/>
          </p:cNvSpPr>
          <p:nvPr>
            <p:ph type="body" sz="quarter" idx="10"/>
          </p:nvPr>
        </p:nvSpPr>
        <p:spPr/>
        <p:txBody>
          <a:bodyPr/>
          <a:lstStyle/>
          <a:p>
            <a:r>
              <a:rPr lang="en-GB" sz="2800" dirty="0"/>
              <a:t>Recommendations at the </a:t>
            </a:r>
            <a:r>
              <a:rPr lang="en-150" sz="2800" dirty="0"/>
              <a:t>national </a:t>
            </a:r>
            <a:r>
              <a:rPr lang="en-GB" sz="2800" dirty="0"/>
              <a:t>level</a:t>
            </a:r>
          </a:p>
        </p:txBody>
      </p:sp>
      <p:sp>
        <p:nvSpPr>
          <p:cNvPr id="10" name="Content Placeholder 9">
            <a:extLst>
              <a:ext uri="{FF2B5EF4-FFF2-40B4-BE49-F238E27FC236}">
                <a16:creationId xmlns:a16="http://schemas.microsoft.com/office/drawing/2014/main" id="{9494F4EB-BB64-4F45-9967-CEF153EE40C1}"/>
              </a:ext>
            </a:extLst>
          </p:cNvPr>
          <p:cNvSpPr>
            <a:spLocks noGrp="1"/>
          </p:cNvSpPr>
          <p:nvPr>
            <p:ph idx="11"/>
          </p:nvPr>
        </p:nvSpPr>
        <p:spPr/>
        <p:txBody>
          <a:bodyPr/>
          <a:lstStyle/>
          <a:p>
            <a:r>
              <a:rPr lang="en-150" sz="1800" b="1" dirty="0">
                <a:solidFill>
                  <a:srgbClr val="C0DCFF"/>
                </a:solidFill>
              </a:rPr>
              <a:t>General principles and priorities of sustainable stormwater management, including the integrated approach </a:t>
            </a:r>
            <a:r>
              <a:rPr lang="en-150" sz="1800" dirty="0"/>
              <a:t>to it,</a:t>
            </a:r>
            <a:r>
              <a:rPr lang="en-150" sz="1800" b="1" dirty="0">
                <a:solidFill>
                  <a:srgbClr val="C0DCFF"/>
                </a:solidFill>
              </a:rPr>
              <a:t> should be defined and included into the legislation</a:t>
            </a:r>
            <a:endParaRPr lang="en-150" sz="1800" b="1" dirty="0">
              <a:solidFill>
                <a:srgbClr val="81A9AB"/>
              </a:solidFill>
            </a:endParaRPr>
          </a:p>
        </p:txBody>
      </p:sp>
      <p:sp>
        <p:nvSpPr>
          <p:cNvPr id="12" name="Content Placeholder 11">
            <a:extLst>
              <a:ext uri="{FF2B5EF4-FFF2-40B4-BE49-F238E27FC236}">
                <a16:creationId xmlns:a16="http://schemas.microsoft.com/office/drawing/2014/main" id="{AF15E06E-9A05-43C0-B566-5B49914DDF25}"/>
              </a:ext>
            </a:extLst>
          </p:cNvPr>
          <p:cNvSpPr>
            <a:spLocks noGrp="1"/>
          </p:cNvSpPr>
          <p:nvPr>
            <p:ph idx="12"/>
          </p:nvPr>
        </p:nvSpPr>
        <p:spPr/>
        <p:txBody>
          <a:bodyPr/>
          <a:lstStyle/>
          <a:p>
            <a:pPr marL="285750" indent="-285750">
              <a:spcAft>
                <a:spcPts val="300"/>
              </a:spcAft>
              <a:buFont typeface="Wingdings" panose="05000000000000000000" pitchFamily="2" charset="2"/>
              <a:buChar char="§"/>
            </a:pPr>
            <a:r>
              <a:rPr lang="en-GB" sz="1400" dirty="0"/>
              <a:t>Specified integrated approach to stormwater management, ISWM principles included in the regulation on spatial planning</a:t>
            </a:r>
          </a:p>
          <a:p>
            <a:pPr marL="285750" indent="-285750">
              <a:spcAft>
                <a:spcPts val="300"/>
              </a:spcAft>
              <a:buFont typeface="Wingdings" panose="05000000000000000000" pitchFamily="2" charset="2"/>
              <a:buChar char="§"/>
            </a:pPr>
            <a:r>
              <a:rPr lang="en-GB" sz="1400" dirty="0"/>
              <a:t>Stormwater treatment mandated in legislation related to environmental permitting, spatial planning and planning and design of stormwater systems</a:t>
            </a:r>
          </a:p>
          <a:p>
            <a:pPr marL="285750" indent="-285750">
              <a:spcAft>
                <a:spcPts val="300"/>
              </a:spcAft>
              <a:buFont typeface="Wingdings" panose="05000000000000000000" pitchFamily="2" charset="2"/>
              <a:buChar char="§"/>
            </a:pPr>
            <a:r>
              <a:rPr lang="en-GB" sz="1400" dirty="0"/>
              <a:t>Specified treatment and water quality requirements based on local specifics</a:t>
            </a:r>
          </a:p>
          <a:p>
            <a:pPr marL="285750" indent="-285750">
              <a:spcAft>
                <a:spcPts val="300"/>
              </a:spcAft>
              <a:buFont typeface="Wingdings" panose="05000000000000000000" pitchFamily="2" charset="2"/>
              <a:buChar char="§"/>
            </a:pPr>
            <a:r>
              <a:rPr lang="en-GB" sz="1400" dirty="0"/>
              <a:t>National level guidance documents developed for the local implementation</a:t>
            </a:r>
          </a:p>
        </p:txBody>
      </p:sp>
    </p:spTree>
    <p:extLst>
      <p:ext uri="{BB962C8B-B14F-4D97-AF65-F5344CB8AC3E}">
        <p14:creationId xmlns:p14="http://schemas.microsoft.com/office/powerpoint/2010/main" val="3021967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l="-1"/>
          <a:stretch/>
        </p:blipFill>
        <p:spPr/>
      </p:pic>
      <p:sp>
        <p:nvSpPr>
          <p:cNvPr id="5" name="Suorakulmio 4"/>
          <p:cNvSpPr/>
          <p:nvPr/>
        </p:nvSpPr>
        <p:spPr>
          <a:xfrm>
            <a:off x="0" y="-20537"/>
            <a:ext cx="9144000" cy="5164038"/>
          </a:xfrm>
          <a:prstGeom prst="rect">
            <a:avLst/>
          </a:pr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404664" y="941301"/>
            <a:ext cx="8334672" cy="3240360"/>
          </a:xfrm>
        </p:spPr>
        <p:txBody>
          <a:bodyPr/>
          <a:lstStyle/>
          <a:p>
            <a:r>
              <a:rPr lang="en-150" sz="5400" dirty="0"/>
              <a:t>The Baltic Sea Region is facing more frequent and heavier rainfalls</a:t>
            </a:r>
            <a:endParaRPr lang="en-US" sz="5400" dirty="0"/>
          </a:p>
        </p:txBody>
      </p:sp>
    </p:spTree>
    <p:extLst>
      <p:ext uri="{BB962C8B-B14F-4D97-AF65-F5344CB8AC3E}">
        <p14:creationId xmlns:p14="http://schemas.microsoft.com/office/powerpoint/2010/main" val="2478498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672AE"/>
        </a:solidFill>
        <a:effectLst/>
      </p:bgPr>
    </p:bg>
    <p:spTree>
      <p:nvGrpSpPr>
        <p:cNvPr id="1" name=""/>
        <p:cNvGrpSpPr/>
        <p:nvPr/>
      </p:nvGrpSpPr>
      <p:grpSpPr>
        <a:xfrm>
          <a:off x="0" y="0"/>
          <a:ext cx="0" cy="0"/>
          <a:chOff x="0" y="0"/>
          <a:chExt cx="0" cy="0"/>
        </a:xfrm>
      </p:grpSpPr>
      <p:sp>
        <p:nvSpPr>
          <p:cNvPr id="7" name="Rectangle 8"/>
          <p:cNvSpPr/>
          <p:nvPr/>
        </p:nvSpPr>
        <p:spPr>
          <a:xfrm>
            <a:off x="1259333" y="0"/>
            <a:ext cx="936404" cy="849011"/>
          </a:xfrm>
          <a:prstGeom prst="rect">
            <a:avLst/>
          </a:prstGeom>
          <a:solidFill>
            <a:srgbClr val="C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Otsikko 1"/>
          <p:cNvSpPr>
            <a:spLocks noGrp="1"/>
          </p:cNvSpPr>
          <p:nvPr>
            <p:ph type="title"/>
          </p:nvPr>
        </p:nvSpPr>
        <p:spPr/>
        <p:txBody>
          <a:bodyPr/>
          <a:lstStyle/>
          <a:p>
            <a:r>
              <a:rPr lang="en-150" dirty="0">
                <a:solidFill>
                  <a:srgbClr val="0672AE"/>
                </a:solidFill>
              </a:rPr>
              <a:t>local</a:t>
            </a:r>
            <a:endParaRPr lang="en-US" dirty="0">
              <a:solidFill>
                <a:srgbClr val="0672AE"/>
              </a:solidFill>
            </a:endParaRPr>
          </a:p>
        </p:txBody>
      </p:sp>
      <p:sp>
        <p:nvSpPr>
          <p:cNvPr id="6" name="Text Placeholder 5">
            <a:extLst>
              <a:ext uri="{FF2B5EF4-FFF2-40B4-BE49-F238E27FC236}">
                <a16:creationId xmlns:a16="http://schemas.microsoft.com/office/drawing/2014/main" id="{4E998D8D-57CC-431E-96D3-9475A3D700C8}"/>
              </a:ext>
            </a:extLst>
          </p:cNvPr>
          <p:cNvSpPr>
            <a:spLocks noGrp="1"/>
          </p:cNvSpPr>
          <p:nvPr>
            <p:ph type="body" sz="quarter" idx="10"/>
          </p:nvPr>
        </p:nvSpPr>
        <p:spPr/>
        <p:txBody>
          <a:bodyPr/>
          <a:lstStyle/>
          <a:p>
            <a:r>
              <a:rPr lang="en-GB" sz="2800" dirty="0"/>
              <a:t>Recommendations at the local level</a:t>
            </a:r>
            <a:endParaRPr lang="fi-FI" dirty="0"/>
          </a:p>
        </p:txBody>
      </p:sp>
      <p:sp>
        <p:nvSpPr>
          <p:cNvPr id="10" name="Content Placeholder 9">
            <a:extLst>
              <a:ext uri="{FF2B5EF4-FFF2-40B4-BE49-F238E27FC236}">
                <a16:creationId xmlns:a16="http://schemas.microsoft.com/office/drawing/2014/main" id="{C01F7D0A-71C1-455A-BA23-8ACDDAF4A135}"/>
              </a:ext>
            </a:extLst>
          </p:cNvPr>
          <p:cNvSpPr>
            <a:spLocks noGrp="1"/>
          </p:cNvSpPr>
          <p:nvPr>
            <p:ph idx="11"/>
          </p:nvPr>
        </p:nvSpPr>
        <p:spPr/>
        <p:txBody>
          <a:bodyPr/>
          <a:lstStyle/>
          <a:p>
            <a:r>
              <a:rPr lang="en-150" sz="1800" b="1" dirty="0">
                <a:solidFill>
                  <a:srgbClr val="C0DCFF"/>
                </a:solidFill>
              </a:rPr>
              <a:t>Local stormwater management programme, plan and guidance need to be developed for taking into use by the city, developers, landowners</a:t>
            </a:r>
          </a:p>
        </p:txBody>
      </p:sp>
      <p:sp>
        <p:nvSpPr>
          <p:cNvPr id="12" name="Content Placeholder 11">
            <a:extLst>
              <a:ext uri="{FF2B5EF4-FFF2-40B4-BE49-F238E27FC236}">
                <a16:creationId xmlns:a16="http://schemas.microsoft.com/office/drawing/2014/main" id="{ECB793FA-4640-457C-9EA1-4E1C864931F7}"/>
              </a:ext>
            </a:extLst>
          </p:cNvPr>
          <p:cNvSpPr>
            <a:spLocks noGrp="1"/>
          </p:cNvSpPr>
          <p:nvPr>
            <p:ph idx="12"/>
          </p:nvPr>
        </p:nvSpPr>
        <p:spPr/>
        <p:txBody>
          <a:bodyPr/>
          <a:lstStyle/>
          <a:p>
            <a:pPr marL="285750" indent="-285750">
              <a:spcAft>
                <a:spcPts val="300"/>
              </a:spcAft>
              <a:buFont typeface="Wingdings" panose="05000000000000000000" pitchFamily="2" charset="2"/>
              <a:buChar char="§"/>
            </a:pPr>
            <a:r>
              <a:rPr lang="en-US" sz="1400" dirty="0"/>
              <a:t>Regulation (roles, responsibilities, decision making procedure etc.) for the ISWM and the local task force present</a:t>
            </a:r>
          </a:p>
          <a:p>
            <a:pPr marL="285750" indent="-285750">
              <a:spcAft>
                <a:spcPts val="300"/>
              </a:spcAft>
              <a:buFont typeface="Wingdings" panose="05000000000000000000" pitchFamily="2" charset="2"/>
              <a:buChar char="§"/>
            </a:pPr>
            <a:r>
              <a:rPr lang="en-US" sz="1400" dirty="0"/>
              <a:t>Local requirements for emission limit values and monitoring of stormwater quality, based on the water status of the receiving water</a:t>
            </a:r>
            <a:endParaRPr lang="en-150" sz="1400" dirty="0"/>
          </a:p>
          <a:p>
            <a:pPr marL="285750" indent="-285750">
              <a:spcAft>
                <a:spcPts val="300"/>
              </a:spcAft>
              <a:buFont typeface="Wingdings" panose="05000000000000000000" pitchFamily="2" charset="2"/>
              <a:buChar char="§"/>
            </a:pPr>
            <a:r>
              <a:rPr lang="en-US" sz="1400" dirty="0"/>
              <a:t>Local financial incentives and building control tool</a:t>
            </a:r>
            <a:r>
              <a:rPr lang="en-150" sz="1400" dirty="0"/>
              <a:t>s</a:t>
            </a:r>
            <a:endParaRPr lang="en-US" sz="1400" dirty="0"/>
          </a:p>
        </p:txBody>
      </p:sp>
    </p:spTree>
    <p:extLst>
      <p:ext uri="{BB962C8B-B14F-4D97-AF65-F5344CB8AC3E}">
        <p14:creationId xmlns:p14="http://schemas.microsoft.com/office/powerpoint/2010/main" val="190837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3EBADCC-F586-42BE-85DD-62A56593F22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Otsikko 1"/>
          <p:cNvSpPr>
            <a:spLocks noGrp="1"/>
          </p:cNvSpPr>
          <p:nvPr>
            <p:ph type="title"/>
          </p:nvPr>
        </p:nvSpPr>
        <p:spPr>
          <a:xfrm>
            <a:off x="701570" y="1302609"/>
            <a:ext cx="7740860" cy="2538282"/>
          </a:xfrm>
        </p:spPr>
        <p:txBody>
          <a:bodyPr/>
          <a:lstStyle/>
          <a:p>
            <a:r>
              <a:rPr lang="en-GB" sz="5400" dirty="0"/>
              <a:t>Conclusions</a:t>
            </a:r>
          </a:p>
        </p:txBody>
      </p:sp>
    </p:spTree>
    <p:extLst>
      <p:ext uri="{BB962C8B-B14F-4D97-AF65-F5344CB8AC3E}">
        <p14:creationId xmlns:p14="http://schemas.microsoft.com/office/powerpoint/2010/main" val="203851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BEFF0656-3FFD-45E8-8599-CE1127FA8B05}"/>
              </a:ext>
            </a:extLst>
          </p:cNvPr>
          <p:cNvSpPr/>
          <p:nvPr/>
        </p:nvSpPr>
        <p:spPr>
          <a:xfrm>
            <a:off x="1403648" y="1779664"/>
            <a:ext cx="6336704" cy="2520280"/>
          </a:xfrm>
          <a:prstGeom prst="rect">
            <a:avLst/>
          </a:prstGeom>
        </p:spPr>
        <p:txBody>
          <a:bodyPr vert="horz" lIns="91440" tIns="45720" rIns="91440" bIns="45720" rtlCol="0">
            <a:normAutofit/>
          </a:bodyPr>
          <a:lstStyle/>
          <a:p>
            <a:pPr marL="360000" indent="-360000">
              <a:lnSpc>
                <a:spcPct val="90000"/>
              </a:lnSpc>
              <a:spcAft>
                <a:spcPts val="400"/>
              </a:spcAft>
              <a:buClr>
                <a:schemeClr val="bg1"/>
              </a:buClr>
              <a:buSzPct val="120000"/>
              <a:buFont typeface="+mj-lt"/>
              <a:buAutoNum type="arabicPeriod"/>
              <a:defRPr/>
            </a:pPr>
            <a:endParaRPr lang="lv-LV" sz="1500" dirty="0">
              <a:solidFill>
                <a:schemeClr val="bg1"/>
              </a:solidFill>
              <a:latin typeface="+mj-lt"/>
            </a:endParaRPr>
          </a:p>
        </p:txBody>
      </p:sp>
      <p:sp>
        <p:nvSpPr>
          <p:cNvPr id="7" name="Content Placeholder 9">
            <a:extLst>
              <a:ext uri="{FF2B5EF4-FFF2-40B4-BE49-F238E27FC236}">
                <a16:creationId xmlns:a16="http://schemas.microsoft.com/office/drawing/2014/main" id="{1396EFAF-BFE5-4146-A7F1-99DA14EBB47B}"/>
              </a:ext>
            </a:extLst>
          </p:cNvPr>
          <p:cNvSpPr>
            <a:spLocks noGrp="1"/>
          </p:cNvSpPr>
          <p:nvPr>
            <p:ph idx="1"/>
          </p:nvPr>
        </p:nvSpPr>
        <p:spPr>
          <a:xfrm>
            <a:off x="737574" y="1491630"/>
            <a:ext cx="7668852" cy="3312368"/>
          </a:xfrm>
        </p:spPr>
        <p:txBody>
          <a:bodyPr>
            <a:noAutofit/>
          </a:bodyPr>
          <a:lstStyle/>
          <a:p>
            <a:pPr marL="0" indent="0">
              <a:buNone/>
            </a:pPr>
            <a:r>
              <a:rPr lang="en-GB" sz="1800" dirty="0"/>
              <a:t>In most cities of the BSR, there is awareness of and work on the ISWM concepts:</a:t>
            </a:r>
          </a:p>
          <a:p>
            <a:pPr marL="720725" indent="-365125">
              <a:buSzPct val="120000"/>
              <a:buFont typeface="Wingdings" panose="05000000000000000000" pitchFamily="2" charset="2"/>
              <a:buChar char="§"/>
            </a:pPr>
            <a:r>
              <a:rPr lang="en-GB" sz="1800" dirty="0"/>
              <a:t>many cities are applying </a:t>
            </a:r>
            <a:r>
              <a:rPr lang="en-GB" sz="1800" b="1" dirty="0"/>
              <a:t>catchment basin planning principles </a:t>
            </a:r>
            <a:r>
              <a:rPr lang="en-GB" sz="1800" dirty="0"/>
              <a:t>concerning stormwater and have developed catchment plans for at least some of the catchment basins in their territory</a:t>
            </a:r>
          </a:p>
          <a:p>
            <a:pPr marL="720725" indent="-365125">
              <a:buSzPct val="120000"/>
              <a:buFont typeface="Wingdings" panose="05000000000000000000" pitchFamily="2" charset="2"/>
              <a:buChar char="§"/>
            </a:pPr>
            <a:r>
              <a:rPr lang="en-GB" sz="1800" dirty="0"/>
              <a:t>many cities have </a:t>
            </a:r>
            <a:r>
              <a:rPr lang="en-GB" sz="1800" b="1" dirty="0"/>
              <a:t>stormwater management programmes/plans </a:t>
            </a:r>
            <a:r>
              <a:rPr lang="en-GB" sz="1800" dirty="0"/>
              <a:t>and guidelines for sustainable stormwater management</a:t>
            </a:r>
          </a:p>
          <a:p>
            <a:pPr marL="720725" indent="-365125">
              <a:buSzPct val="120000"/>
              <a:buFont typeface="Wingdings" panose="05000000000000000000" pitchFamily="2" charset="2"/>
              <a:buChar char="§"/>
            </a:pPr>
            <a:r>
              <a:rPr lang="en-GB" sz="1800" dirty="0"/>
              <a:t>in most cities there is a </a:t>
            </a:r>
            <a:r>
              <a:rPr lang="en-GB" sz="1800" b="1" dirty="0"/>
              <a:t>fee for stormwater management</a:t>
            </a:r>
          </a:p>
          <a:p>
            <a:pPr marL="720725" indent="-365125">
              <a:buSzPct val="120000"/>
              <a:buFont typeface="Wingdings" panose="05000000000000000000" pitchFamily="2" charset="2"/>
              <a:buChar char="§"/>
            </a:pPr>
            <a:r>
              <a:rPr lang="en-GB" sz="1800" dirty="0"/>
              <a:t>in most cities </a:t>
            </a:r>
            <a:r>
              <a:rPr lang="en-GB" sz="1800" b="1" dirty="0"/>
              <a:t>stormwater quality is monitored</a:t>
            </a:r>
            <a:r>
              <a:rPr lang="en-GB" sz="1800" dirty="0"/>
              <a:t>, however, frequency varies</a:t>
            </a:r>
          </a:p>
          <a:p>
            <a:pPr marL="355600" indent="0">
              <a:buSzPct val="120000"/>
              <a:buNone/>
            </a:pPr>
            <a:r>
              <a:rPr lang="en-GB" sz="1800" b="1" u="sng" dirty="0"/>
              <a:t>Only in several cities ISWM is an overarching strategic approach!</a:t>
            </a:r>
          </a:p>
        </p:txBody>
      </p:sp>
      <p:sp>
        <p:nvSpPr>
          <p:cNvPr id="5" name="TextBox 4">
            <a:extLst>
              <a:ext uri="{FF2B5EF4-FFF2-40B4-BE49-F238E27FC236}">
                <a16:creationId xmlns:a16="http://schemas.microsoft.com/office/drawing/2014/main" id="{D8F70944-2937-4CED-A2CF-86D0CC8F3D86}"/>
              </a:ext>
            </a:extLst>
          </p:cNvPr>
          <p:cNvSpPr txBox="1"/>
          <p:nvPr/>
        </p:nvSpPr>
        <p:spPr>
          <a:xfrm>
            <a:off x="737574" y="839394"/>
            <a:ext cx="7668852" cy="499365"/>
          </a:xfrm>
          <a:prstGeom prst="rect">
            <a:avLst/>
          </a:prstGeom>
        </p:spPr>
        <p:txBody>
          <a:bodyPr vert="horz" lIns="91440" tIns="45720" rIns="91440" bIns="45720" rtlCol="0" anchor="ctr">
            <a:noAutofit/>
          </a:bodyPr>
          <a:lstStyle/>
          <a:p>
            <a:pPr>
              <a:lnSpc>
                <a:spcPct val="80000"/>
              </a:lnSpc>
              <a:spcBef>
                <a:spcPct val="0"/>
              </a:spcBef>
              <a:spcAft>
                <a:spcPts val="600"/>
              </a:spcAft>
            </a:pPr>
            <a:r>
              <a:rPr lang="en-GB" sz="3600" b="1" kern="1200" cap="none" baseline="0" dirty="0">
                <a:solidFill>
                  <a:schemeClr val="bg1"/>
                </a:solidFill>
                <a:latin typeface="+mj-lt"/>
                <a:ea typeface="+mj-ea"/>
                <a:cs typeface="+mj-cs"/>
              </a:rPr>
              <a:t>C</a:t>
            </a:r>
            <a:r>
              <a:rPr lang="en-GB" sz="3600" b="1" dirty="0">
                <a:solidFill>
                  <a:schemeClr val="bg1"/>
                </a:solidFill>
                <a:latin typeface="+mj-lt"/>
                <a:ea typeface="+mj-ea"/>
                <a:cs typeface="+mj-cs"/>
              </a:rPr>
              <a:t>onclusions</a:t>
            </a:r>
            <a:endParaRPr lang="en-GB" sz="3600" b="1" kern="1200" cap="none" baseline="0" dirty="0">
              <a:solidFill>
                <a:schemeClr val="bg1"/>
              </a:solidFill>
              <a:latin typeface="+mj-lt"/>
              <a:ea typeface="+mj-ea"/>
              <a:cs typeface="+mj-cs"/>
            </a:endParaRPr>
          </a:p>
        </p:txBody>
      </p:sp>
    </p:spTree>
    <p:extLst>
      <p:ext uri="{BB962C8B-B14F-4D97-AF65-F5344CB8AC3E}">
        <p14:creationId xmlns:p14="http://schemas.microsoft.com/office/powerpoint/2010/main" val="4214956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6775"/>
        </a:solidFill>
        <a:effectLst/>
      </p:bgPr>
    </p:bg>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BEFF0656-3FFD-45E8-8599-CE1127FA8B05}"/>
              </a:ext>
            </a:extLst>
          </p:cNvPr>
          <p:cNvSpPr/>
          <p:nvPr/>
        </p:nvSpPr>
        <p:spPr>
          <a:xfrm>
            <a:off x="1403648" y="1779664"/>
            <a:ext cx="6336704" cy="2520280"/>
          </a:xfrm>
          <a:prstGeom prst="rect">
            <a:avLst/>
          </a:prstGeom>
        </p:spPr>
        <p:txBody>
          <a:bodyPr vert="horz" lIns="91440" tIns="45720" rIns="91440" bIns="45720" rtlCol="0">
            <a:normAutofit/>
          </a:bodyPr>
          <a:lstStyle/>
          <a:p>
            <a:pPr marL="360000" indent="-360000">
              <a:lnSpc>
                <a:spcPct val="90000"/>
              </a:lnSpc>
              <a:spcAft>
                <a:spcPts val="400"/>
              </a:spcAft>
              <a:buClr>
                <a:schemeClr val="bg1"/>
              </a:buClr>
              <a:buSzPct val="120000"/>
              <a:buFont typeface="+mj-lt"/>
              <a:buAutoNum type="arabicPeriod"/>
              <a:defRPr/>
            </a:pPr>
            <a:endParaRPr lang="lv-LV" sz="1500" dirty="0">
              <a:solidFill>
                <a:schemeClr val="bg1"/>
              </a:solidFill>
              <a:latin typeface="+mj-lt"/>
            </a:endParaRPr>
          </a:p>
        </p:txBody>
      </p:sp>
      <p:sp>
        <p:nvSpPr>
          <p:cNvPr id="7" name="Content Placeholder 9">
            <a:extLst>
              <a:ext uri="{FF2B5EF4-FFF2-40B4-BE49-F238E27FC236}">
                <a16:creationId xmlns:a16="http://schemas.microsoft.com/office/drawing/2014/main" id="{1396EFAF-BFE5-4146-A7F1-99DA14EBB47B}"/>
              </a:ext>
            </a:extLst>
          </p:cNvPr>
          <p:cNvSpPr>
            <a:spLocks noGrp="1"/>
          </p:cNvSpPr>
          <p:nvPr>
            <p:ph idx="1"/>
          </p:nvPr>
        </p:nvSpPr>
        <p:spPr>
          <a:xfrm>
            <a:off x="737574" y="1491630"/>
            <a:ext cx="7668852" cy="2592288"/>
          </a:xfrm>
        </p:spPr>
        <p:txBody>
          <a:bodyPr anchor="t">
            <a:noAutofit/>
          </a:bodyPr>
          <a:lstStyle/>
          <a:p>
            <a:pPr marL="342900" indent="-342900">
              <a:buFont typeface="Wingdings" panose="05000000000000000000" pitchFamily="2" charset="2"/>
              <a:buChar char="§"/>
            </a:pPr>
            <a:r>
              <a:rPr lang="en-GB" sz="1800" dirty="0"/>
              <a:t>New policies, binding targets, and generous incentives are needed for transition to sustainable stormwater management</a:t>
            </a:r>
          </a:p>
          <a:p>
            <a:pPr marL="0" indent="0">
              <a:buNone/>
            </a:pPr>
            <a:endParaRPr lang="en-GB" sz="1800" dirty="0"/>
          </a:p>
          <a:p>
            <a:pPr marL="342900" indent="-342900">
              <a:buFont typeface="Wingdings" panose="05000000000000000000" pitchFamily="2" charset="2"/>
              <a:buChar char="§"/>
            </a:pPr>
            <a:r>
              <a:rPr lang="en-GB" sz="1800" dirty="0"/>
              <a:t>Further promotion and prioritization of on-site stormwater treatment approaches that improve urban environment, contribute to urban ecosystem services, and thus, have crucial role in increasing cities’ resilience in the context of the climate change</a:t>
            </a:r>
            <a:endParaRPr lang="en-GB" sz="1800" b="1" u="sng" dirty="0"/>
          </a:p>
        </p:txBody>
      </p:sp>
      <p:sp>
        <p:nvSpPr>
          <p:cNvPr id="5" name="TextBox 4">
            <a:extLst>
              <a:ext uri="{FF2B5EF4-FFF2-40B4-BE49-F238E27FC236}">
                <a16:creationId xmlns:a16="http://schemas.microsoft.com/office/drawing/2014/main" id="{4BB8B099-0817-4517-8FAF-DFA790028D2C}"/>
              </a:ext>
            </a:extLst>
          </p:cNvPr>
          <p:cNvSpPr txBox="1"/>
          <p:nvPr/>
        </p:nvSpPr>
        <p:spPr>
          <a:xfrm>
            <a:off x="737574" y="839394"/>
            <a:ext cx="7668852" cy="499365"/>
          </a:xfrm>
          <a:prstGeom prst="rect">
            <a:avLst/>
          </a:prstGeom>
        </p:spPr>
        <p:txBody>
          <a:bodyPr vert="horz" lIns="91440" tIns="45720" rIns="91440" bIns="45720" rtlCol="0" anchor="ctr">
            <a:noAutofit/>
          </a:bodyPr>
          <a:lstStyle/>
          <a:p>
            <a:pPr>
              <a:lnSpc>
                <a:spcPct val="80000"/>
              </a:lnSpc>
              <a:spcBef>
                <a:spcPct val="0"/>
              </a:spcBef>
              <a:spcAft>
                <a:spcPts val="600"/>
              </a:spcAft>
            </a:pPr>
            <a:r>
              <a:rPr lang="en-GB" sz="3600" b="1" kern="1200" cap="none" baseline="0" dirty="0">
                <a:solidFill>
                  <a:schemeClr val="bg1"/>
                </a:solidFill>
                <a:latin typeface="+mj-lt"/>
                <a:ea typeface="+mj-ea"/>
                <a:cs typeface="+mj-cs"/>
              </a:rPr>
              <a:t>C</a:t>
            </a:r>
            <a:r>
              <a:rPr lang="en-GB" sz="3600" b="1" dirty="0">
                <a:solidFill>
                  <a:schemeClr val="bg1"/>
                </a:solidFill>
                <a:latin typeface="+mj-lt"/>
                <a:ea typeface="+mj-ea"/>
                <a:cs typeface="+mj-cs"/>
              </a:rPr>
              <a:t>onclusions</a:t>
            </a:r>
            <a:endParaRPr lang="en-GB" sz="3600" b="1" kern="1200" cap="none" baseline="0" dirty="0">
              <a:solidFill>
                <a:schemeClr val="bg1"/>
              </a:solidFill>
              <a:latin typeface="+mj-lt"/>
              <a:ea typeface="+mj-ea"/>
              <a:cs typeface="+mj-cs"/>
            </a:endParaRPr>
          </a:p>
        </p:txBody>
      </p:sp>
    </p:spTree>
    <p:extLst>
      <p:ext uri="{BB962C8B-B14F-4D97-AF65-F5344CB8AC3E}">
        <p14:creationId xmlns:p14="http://schemas.microsoft.com/office/powerpoint/2010/main" val="458413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a vietturis 4">
            <a:extLst>
              <a:ext uri="{FF2B5EF4-FFF2-40B4-BE49-F238E27FC236}">
                <a16:creationId xmlns:a16="http://schemas.microsoft.com/office/drawing/2014/main" id="{C2C0324F-5914-4896-BA33-AAD3272C61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0" y="0"/>
            <a:ext cx="9143985" cy="5143493"/>
          </a:xfrm>
          <a:prstGeom prst="rect">
            <a:avLst/>
          </a:prstGeom>
        </p:spPr>
      </p:pic>
      <p:sp>
        <p:nvSpPr>
          <p:cNvPr id="14" name="Text Placeholder 4">
            <a:extLst>
              <a:ext uri="{FF2B5EF4-FFF2-40B4-BE49-F238E27FC236}">
                <a16:creationId xmlns:a16="http://schemas.microsoft.com/office/drawing/2014/main" id="{C60CFA6C-33BD-4DC4-9DFA-6F7FA6D0912C}"/>
              </a:ext>
            </a:extLst>
          </p:cNvPr>
          <p:cNvSpPr txBox="1">
            <a:spLocks/>
          </p:cNvSpPr>
          <p:nvPr/>
        </p:nvSpPr>
        <p:spPr>
          <a:xfrm>
            <a:off x="827584" y="411510"/>
            <a:ext cx="7200800" cy="1074094"/>
          </a:xfrm>
          <a:prstGeom prst="rect">
            <a:avLst/>
          </a:prstGeom>
          <a:solidFill>
            <a:srgbClr val="595361"/>
          </a:solidFill>
        </p:spPr>
        <p:txBody>
          <a:bodyPr anchor="ctr">
            <a:noAutofit/>
          </a:bodyPr>
          <a:lst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lgn="ctr">
              <a:buNone/>
            </a:pPr>
            <a:r>
              <a:rPr kumimoji="0" lang="en-GB" sz="3200" b="1" i="0" u="none" strike="noStrike" kern="1200" cap="none" spc="0" normalizeH="0" baseline="0" noProof="0" dirty="0">
                <a:ln>
                  <a:noFill/>
                </a:ln>
                <a:solidFill>
                  <a:schemeClr val="bg1"/>
                </a:solidFill>
                <a:effectLst/>
                <a:uLnTx/>
                <a:uFillTx/>
                <a:latin typeface="Calibri"/>
                <a:ea typeface="+mj-ea"/>
                <a:cs typeface="+mj-cs"/>
              </a:rPr>
              <a:t>Full report is available at the project website:</a:t>
            </a:r>
            <a:r>
              <a:rPr kumimoji="0" lang="lv-LV" sz="3200" b="1" i="0" u="none" strike="noStrike" kern="1200" cap="none" spc="0" normalizeH="0" baseline="0" noProof="0" dirty="0">
                <a:ln>
                  <a:noFill/>
                </a:ln>
                <a:solidFill>
                  <a:schemeClr val="bg1"/>
                </a:solidFill>
                <a:effectLst/>
                <a:uLnTx/>
                <a:uFillTx/>
                <a:latin typeface="Calibri"/>
                <a:ea typeface="+mj-ea"/>
                <a:cs typeface="+mj-cs"/>
              </a:rPr>
              <a:t> </a:t>
            </a:r>
            <a:r>
              <a:rPr kumimoji="0" lang="lv-LV" sz="3200" b="1" i="0" u="none" strike="noStrike" kern="1200" cap="none" spc="0" normalizeH="0" baseline="0" noProof="0" dirty="0">
                <a:ln>
                  <a:noFill/>
                </a:ln>
                <a:solidFill>
                  <a:schemeClr val="bg1"/>
                </a:solidFill>
                <a:effectLst/>
                <a:uLnTx/>
                <a:uFillTx/>
                <a:latin typeface="Calibri"/>
                <a:ea typeface="+mj-ea"/>
                <a:cs typeface="+mj-cs"/>
                <a:hlinkClick r:id="rId4">
                  <a:extLst>
                    <a:ext uri="{A12FA001-AC4F-418D-AE19-62706E023703}">
                      <ahyp:hlinkClr xmlns:ahyp="http://schemas.microsoft.com/office/drawing/2018/hyperlinkcolor" val="tx"/>
                    </a:ext>
                  </a:extLst>
                </a:hlinkClick>
              </a:rPr>
              <a:t>www.bsrwater.eu</a:t>
            </a:r>
            <a:r>
              <a:rPr kumimoji="0" lang="lv-LV" sz="3200" b="1" i="0" u="none" strike="noStrike" kern="1200" cap="none" spc="0" normalizeH="0" baseline="0" noProof="0" dirty="0">
                <a:ln>
                  <a:noFill/>
                </a:ln>
                <a:solidFill>
                  <a:schemeClr val="bg1"/>
                </a:solidFill>
                <a:effectLst/>
                <a:uLnTx/>
                <a:uFillTx/>
                <a:latin typeface="Calibri"/>
                <a:ea typeface="+mj-ea"/>
                <a:cs typeface="+mj-cs"/>
              </a:rPr>
              <a:t> </a:t>
            </a:r>
            <a:endParaRPr lang="en-GB" sz="3200" b="1" dirty="0">
              <a:solidFill>
                <a:schemeClr val="bg1"/>
              </a:solidFill>
            </a:endParaRPr>
          </a:p>
        </p:txBody>
      </p:sp>
    </p:spTree>
    <p:extLst>
      <p:ext uri="{BB962C8B-B14F-4D97-AF65-F5344CB8AC3E}">
        <p14:creationId xmlns:p14="http://schemas.microsoft.com/office/powerpoint/2010/main" val="2547472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5B52FFD-4A44-4234-BBCC-C6F759C85DDA}"/>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0" y="0"/>
            <a:ext cx="9144000" cy="4184375"/>
          </a:xfrm>
        </p:spPr>
      </p:pic>
      <p:sp>
        <p:nvSpPr>
          <p:cNvPr id="18" name="Suorakulmio 13">
            <a:extLst>
              <a:ext uri="{FF2B5EF4-FFF2-40B4-BE49-F238E27FC236}">
                <a16:creationId xmlns:a16="http://schemas.microsoft.com/office/drawing/2014/main" id="{853020F0-CC0A-484B-8407-ED20344CB835}"/>
              </a:ext>
            </a:extLst>
          </p:cNvPr>
          <p:cNvSpPr/>
          <p:nvPr/>
        </p:nvSpPr>
        <p:spPr>
          <a:xfrm>
            <a:off x="0" y="11240"/>
            <a:ext cx="9136380" cy="368126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orakulmio 8"/>
          <p:cNvSpPr/>
          <p:nvPr/>
        </p:nvSpPr>
        <p:spPr>
          <a:xfrm>
            <a:off x="2807804" y="1846487"/>
            <a:ext cx="3528392" cy="1730345"/>
          </a:xfrm>
          <a:prstGeom prst="rect">
            <a:avLst/>
          </a:prstGeom>
          <a:solidFill>
            <a:srgbClr val="236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n paikkamerkki 13"/>
          <p:cNvSpPr>
            <a:spLocks noGrp="1"/>
          </p:cNvSpPr>
          <p:nvPr>
            <p:ph type="body" sz="quarter" idx="20"/>
          </p:nvPr>
        </p:nvSpPr>
        <p:spPr>
          <a:xfrm>
            <a:off x="2909707" y="2276946"/>
            <a:ext cx="3316963" cy="1241399"/>
          </a:xfrm>
        </p:spPr>
        <p:txBody>
          <a:bodyPr>
            <a:noAutofit/>
          </a:bodyPr>
          <a:lstStyle/>
          <a:p>
            <a:r>
              <a:rPr lang="en-GB" sz="1200" b="1" dirty="0"/>
              <a:t>Nika Kotoviča</a:t>
            </a:r>
            <a:endParaRPr lang="lv-LV" sz="1200" dirty="0"/>
          </a:p>
          <a:p>
            <a:r>
              <a:rPr lang="en-GB" sz="1200" dirty="0"/>
              <a:t>City of Riga</a:t>
            </a:r>
            <a:r>
              <a:rPr lang="lv-LV" sz="1200" dirty="0"/>
              <a:t> |  </a:t>
            </a:r>
            <a:r>
              <a:rPr lang="en-GB" sz="1200" dirty="0"/>
              <a:t>BSR WATER project expert </a:t>
            </a:r>
          </a:p>
          <a:p>
            <a:r>
              <a:rPr lang="en-GB" sz="1200" dirty="0"/>
              <a:t>Phone: (+371) 2922 6404</a:t>
            </a:r>
            <a:r>
              <a:rPr lang="lv-LV" sz="1200" dirty="0"/>
              <a:t> </a:t>
            </a:r>
          </a:p>
          <a:p>
            <a:r>
              <a:rPr lang="lv-LV" sz="1200" dirty="0"/>
              <a:t>E</a:t>
            </a:r>
            <a:r>
              <a:rPr lang="en-GB" sz="1200" dirty="0"/>
              <a:t>-mail: </a:t>
            </a:r>
            <a:r>
              <a:rPr lang="en-GB" sz="1200" b="1" dirty="0">
                <a:solidFill>
                  <a:srgbClr val="6BA1A9"/>
                </a:solidFill>
                <a:hlinkClick r:id="rId3">
                  <a:extLst>
                    <a:ext uri="{A12FA001-AC4F-418D-AE19-62706E023703}">
                      <ahyp:hlinkClr xmlns:ahyp="http://schemas.microsoft.com/office/drawing/2018/hyperlinkcolor" val="tx"/>
                    </a:ext>
                  </a:extLst>
                </a:hlinkClick>
              </a:rPr>
              <a:t>nika.kotovica@riga.lv</a:t>
            </a:r>
            <a:r>
              <a:rPr lang="en-GB" sz="1200" b="1" dirty="0">
                <a:solidFill>
                  <a:srgbClr val="6BA1A9"/>
                </a:solidFill>
              </a:rPr>
              <a:t> </a:t>
            </a:r>
          </a:p>
          <a:p>
            <a:endParaRPr lang="en-GB" sz="200" dirty="0"/>
          </a:p>
          <a:p>
            <a:r>
              <a:rPr lang="en-GB" sz="1200" dirty="0"/>
              <a:t>Baltic Water Hub Expert:</a:t>
            </a:r>
          </a:p>
          <a:p>
            <a:r>
              <a:rPr lang="en-GB" sz="1200" b="1" dirty="0">
                <a:solidFill>
                  <a:srgbClr val="6BA1A9"/>
                </a:solidFill>
                <a:hlinkClick r:id="rId4">
                  <a:extLst>
                    <a:ext uri="{A12FA001-AC4F-418D-AE19-62706E023703}">
                      <ahyp:hlinkClr xmlns:ahyp="http://schemas.microsoft.com/office/drawing/2018/hyperlinkcolor" val="tx"/>
                    </a:ext>
                  </a:extLst>
                </a:hlinkClick>
              </a:rPr>
              <a:t>www.balticwaterhub.net/expert/nika-kotovica</a:t>
            </a:r>
            <a:r>
              <a:rPr lang="en-GB" sz="1200" b="1" dirty="0">
                <a:solidFill>
                  <a:srgbClr val="6BA1A9"/>
                </a:solidFill>
              </a:rPr>
              <a:t> </a:t>
            </a:r>
          </a:p>
          <a:p>
            <a:endParaRPr lang="en-US" dirty="0"/>
          </a:p>
        </p:txBody>
      </p:sp>
      <p:sp>
        <p:nvSpPr>
          <p:cNvPr id="15" name="Tekstin paikkamerkki 14"/>
          <p:cNvSpPr>
            <a:spLocks noGrp="1"/>
          </p:cNvSpPr>
          <p:nvPr>
            <p:ph type="body" sz="quarter" idx="21"/>
          </p:nvPr>
        </p:nvSpPr>
        <p:spPr>
          <a:xfrm>
            <a:off x="3236041" y="1916022"/>
            <a:ext cx="2664296" cy="344929"/>
          </a:xfrm>
        </p:spPr>
        <p:txBody>
          <a:bodyPr/>
          <a:lstStyle/>
          <a:p>
            <a:r>
              <a:rPr lang="fi-FI" sz="1600" dirty="0"/>
              <a:t>Contact</a:t>
            </a:r>
            <a:endParaRPr lang="en-US" sz="1600" dirty="0"/>
          </a:p>
        </p:txBody>
      </p:sp>
      <p:sp>
        <p:nvSpPr>
          <p:cNvPr id="16" name="Tekstin paikkamerkki 15"/>
          <p:cNvSpPr>
            <a:spLocks noGrp="1"/>
          </p:cNvSpPr>
          <p:nvPr>
            <p:ph type="body" sz="quarter" idx="22"/>
          </p:nvPr>
        </p:nvSpPr>
        <p:spPr>
          <a:xfrm>
            <a:off x="1367879" y="720548"/>
            <a:ext cx="6408241" cy="720080"/>
          </a:xfrm>
        </p:spPr>
        <p:txBody>
          <a:bodyPr/>
          <a:lstStyle/>
          <a:p>
            <a:r>
              <a:rPr lang="fi-FI" dirty="0"/>
              <a:t>Thank you!</a:t>
            </a:r>
            <a:endParaRPr lang="en-US" dirty="0"/>
          </a:p>
        </p:txBody>
      </p:sp>
      <p:sp>
        <p:nvSpPr>
          <p:cNvPr id="8" name="Suorakulmio 7"/>
          <p:cNvSpPr/>
          <p:nvPr/>
        </p:nvSpPr>
        <p:spPr>
          <a:xfrm>
            <a:off x="0" y="3677293"/>
            <a:ext cx="9144000" cy="513429"/>
          </a:xfrm>
          <a:prstGeom prst="rect">
            <a:avLst/>
          </a:prstGeom>
          <a:solidFill>
            <a:srgbClr val="E84F2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7" name="Tekstiruutu 16"/>
          <p:cNvSpPr txBox="1"/>
          <p:nvPr/>
        </p:nvSpPr>
        <p:spPr>
          <a:xfrm>
            <a:off x="2807804" y="3690000"/>
            <a:ext cx="3528392" cy="430887"/>
          </a:xfrm>
          <a:prstGeom prst="rect">
            <a:avLst/>
          </a:prstGeom>
          <a:noFill/>
        </p:spPr>
        <p:txBody>
          <a:bodyPr wrap="square" rtlCol="0">
            <a:spAutoFit/>
          </a:bodyPr>
          <a:lstStyle/>
          <a:p>
            <a:pPr algn="ctr"/>
            <a:r>
              <a:rPr lang="en-US" sz="2200" b="1" dirty="0">
                <a:solidFill>
                  <a:schemeClr val="bg1"/>
                </a:solidFill>
              </a:rPr>
              <a:t>www.bsrwater.eu</a:t>
            </a:r>
          </a:p>
        </p:txBody>
      </p:sp>
      <p:grpSp>
        <p:nvGrpSpPr>
          <p:cNvPr id="19" name="Ryhmä 15">
            <a:extLst>
              <a:ext uri="{FF2B5EF4-FFF2-40B4-BE49-F238E27FC236}">
                <a16:creationId xmlns:a16="http://schemas.microsoft.com/office/drawing/2014/main" id="{081AB787-85F7-43A5-B169-1E6FE5C77767}"/>
              </a:ext>
            </a:extLst>
          </p:cNvPr>
          <p:cNvGrpSpPr/>
          <p:nvPr/>
        </p:nvGrpSpPr>
        <p:grpSpPr>
          <a:xfrm>
            <a:off x="2646979" y="4299942"/>
            <a:ext cx="4229277" cy="732036"/>
            <a:chOff x="2377498" y="4203951"/>
            <a:chExt cx="4714782" cy="816071"/>
          </a:xfrm>
        </p:grpSpPr>
        <p:pic>
          <p:nvPicPr>
            <p:cNvPr id="20" name="Kuva 16">
              <a:extLst>
                <a:ext uri="{FF2B5EF4-FFF2-40B4-BE49-F238E27FC236}">
                  <a16:creationId xmlns:a16="http://schemas.microsoft.com/office/drawing/2014/main" id="{43E21A8E-128C-4A31-8BA3-120D687C93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498" y="4334511"/>
              <a:ext cx="1494970" cy="531387"/>
            </a:xfrm>
            <a:prstGeom prst="rect">
              <a:avLst/>
            </a:prstGeom>
          </p:spPr>
        </p:pic>
        <p:pic>
          <p:nvPicPr>
            <p:cNvPr id="21" name="Kuva 17">
              <a:extLst>
                <a:ext uri="{FF2B5EF4-FFF2-40B4-BE49-F238E27FC236}">
                  <a16:creationId xmlns:a16="http://schemas.microsoft.com/office/drawing/2014/main" id="{276654FF-B09D-4FD2-A6E6-86214D56C5CF}"/>
                </a:ext>
              </a:extLst>
            </p:cNvPr>
            <p:cNvPicPr>
              <a:picLocks noChangeAspect="1"/>
            </p:cNvPicPr>
            <p:nvPr/>
          </p:nvPicPr>
          <p:blipFill rotWithShape="1">
            <a:blip r:embed="rId6">
              <a:extLst>
                <a:ext uri="{28A0092B-C50C-407E-A947-70E740481C1C}">
                  <a14:useLocalDpi xmlns:a14="http://schemas.microsoft.com/office/drawing/2010/main" val="0"/>
                </a:ext>
              </a:extLst>
            </a:blip>
            <a:srcRect r="47750"/>
            <a:stretch/>
          </p:blipFill>
          <p:spPr>
            <a:xfrm>
              <a:off x="3861711" y="4203951"/>
              <a:ext cx="1574385" cy="816071"/>
            </a:xfrm>
            <a:prstGeom prst="rect">
              <a:avLst/>
            </a:prstGeom>
          </p:spPr>
        </p:pic>
        <p:pic>
          <p:nvPicPr>
            <p:cNvPr id="22" name="Kuva 21">
              <a:extLst>
                <a:ext uri="{FF2B5EF4-FFF2-40B4-BE49-F238E27FC236}">
                  <a16:creationId xmlns:a16="http://schemas.microsoft.com/office/drawing/2014/main" id="{F16E0AE4-774B-4795-BD2A-96DE18A0F2DC}"/>
                </a:ext>
              </a:extLst>
            </p:cNvPr>
            <p:cNvPicPr>
              <a:picLocks noChangeAspect="1"/>
            </p:cNvPicPr>
            <p:nvPr/>
          </p:nvPicPr>
          <p:blipFill rotWithShape="1">
            <a:blip r:embed="rId6">
              <a:extLst>
                <a:ext uri="{28A0092B-C50C-407E-A947-70E740481C1C}">
                  <a14:useLocalDpi xmlns:a14="http://schemas.microsoft.com/office/drawing/2010/main" val="0"/>
                </a:ext>
              </a:extLst>
            </a:blip>
            <a:srcRect l="52575"/>
            <a:stretch/>
          </p:blipFill>
          <p:spPr>
            <a:xfrm>
              <a:off x="5663274" y="4203951"/>
              <a:ext cx="1429006" cy="816071"/>
            </a:xfrm>
            <a:prstGeom prst="rect">
              <a:avLst/>
            </a:prstGeom>
          </p:spPr>
        </p:pic>
      </p:grpSp>
    </p:spTree>
    <p:extLst>
      <p:ext uri="{BB962C8B-B14F-4D97-AF65-F5344CB8AC3E}">
        <p14:creationId xmlns:p14="http://schemas.microsoft.com/office/powerpoint/2010/main" val="218984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3EBADCC-F586-42BE-85DD-62A56593F228}"/>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Otsikko 1"/>
          <p:cNvSpPr>
            <a:spLocks noGrp="1"/>
          </p:cNvSpPr>
          <p:nvPr>
            <p:ph type="title"/>
          </p:nvPr>
        </p:nvSpPr>
        <p:spPr>
          <a:xfrm>
            <a:off x="395536" y="1023578"/>
            <a:ext cx="8352928" cy="3096344"/>
          </a:xfrm>
        </p:spPr>
        <p:txBody>
          <a:bodyPr/>
          <a:lstStyle/>
          <a:p>
            <a:r>
              <a:rPr lang="en-GB" sz="5400" dirty="0"/>
              <a:t>…</a:t>
            </a:r>
            <a:r>
              <a:rPr lang="lv-LV" sz="5400" dirty="0"/>
              <a:t> </a:t>
            </a:r>
            <a:r>
              <a:rPr lang="en-GB" sz="5400" dirty="0"/>
              <a:t>managing </a:t>
            </a:r>
            <a:r>
              <a:rPr lang="en-GB" sz="5400" dirty="0">
                <a:solidFill>
                  <a:schemeClr val="bg1"/>
                </a:solidFill>
                <a:cs typeface="Calibri" panose="020F0502020204030204" pitchFamily="34" charset="0"/>
              </a:rPr>
              <a:t>stormwater runoff and quality is a </a:t>
            </a:r>
            <a:r>
              <a:rPr lang="en-GB" sz="5400" b="1" dirty="0">
                <a:solidFill>
                  <a:schemeClr val="bg1"/>
                </a:solidFill>
                <a:cs typeface="Calibri" panose="020F0502020204030204" pitchFamily="34" charset="0"/>
              </a:rPr>
              <a:t>growing challenge for any city in the Baltic Sea Region</a:t>
            </a:r>
            <a:endParaRPr lang="en-US" sz="5400" dirty="0"/>
          </a:p>
        </p:txBody>
      </p:sp>
    </p:spTree>
    <p:extLst>
      <p:ext uri="{BB962C8B-B14F-4D97-AF65-F5344CB8AC3E}">
        <p14:creationId xmlns:p14="http://schemas.microsoft.com/office/powerpoint/2010/main" val="1449747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n paikkamerkki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6512" y="-20538"/>
            <a:ext cx="9180512" cy="5164038"/>
          </a:xfrm>
          <a:prstGeom prst="rect">
            <a:avLst/>
          </a:prstGeom>
        </p:spPr>
      </p:pic>
      <p:sp>
        <p:nvSpPr>
          <p:cNvPr id="8" name="Suorakulmio 13">
            <a:extLst>
              <a:ext uri="{FF2B5EF4-FFF2-40B4-BE49-F238E27FC236}">
                <a16:creationId xmlns:a16="http://schemas.microsoft.com/office/drawing/2014/main" id="{80B8FB33-DAA3-4DA0-8EFA-3C27CCB98B61}"/>
              </a:ext>
            </a:extLst>
          </p:cNvPr>
          <p:cNvSpPr/>
          <p:nvPr/>
        </p:nvSpPr>
        <p:spPr>
          <a:xfrm>
            <a:off x="-37810" y="-20537"/>
            <a:ext cx="9181810" cy="5164038"/>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tsikko 1">
            <a:extLst>
              <a:ext uri="{FF2B5EF4-FFF2-40B4-BE49-F238E27FC236}">
                <a16:creationId xmlns:a16="http://schemas.microsoft.com/office/drawing/2014/main" id="{C8859E52-02B6-40A2-9099-6EB77BF8F30D}"/>
              </a:ext>
            </a:extLst>
          </p:cNvPr>
          <p:cNvSpPr>
            <a:spLocks noGrp="1"/>
          </p:cNvSpPr>
          <p:nvPr>
            <p:ph type="title"/>
          </p:nvPr>
        </p:nvSpPr>
        <p:spPr>
          <a:xfrm>
            <a:off x="215516" y="869293"/>
            <a:ext cx="8712968" cy="3384376"/>
          </a:xfrm>
        </p:spPr>
        <p:txBody>
          <a:bodyPr/>
          <a:lstStyle/>
          <a:p>
            <a:r>
              <a:rPr lang="en-GB" sz="5400" dirty="0"/>
              <a:t>Solution – a holistic, comprehensive, and knowledge-based approach to stormwater management</a:t>
            </a:r>
          </a:p>
        </p:txBody>
      </p:sp>
    </p:spTree>
    <p:extLst>
      <p:ext uri="{BB962C8B-B14F-4D97-AF65-F5344CB8AC3E}">
        <p14:creationId xmlns:p14="http://schemas.microsoft.com/office/powerpoint/2010/main" val="136131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n paikkamerkki 2"/>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0" y="-6"/>
            <a:ext cx="9144000" cy="5164044"/>
          </a:xfrm>
        </p:spPr>
      </p:pic>
      <p:sp>
        <p:nvSpPr>
          <p:cNvPr id="2" name="Tekstiruutu 1"/>
          <p:cNvSpPr txBox="1"/>
          <p:nvPr/>
        </p:nvSpPr>
        <p:spPr>
          <a:xfrm>
            <a:off x="2807804" y="4410000"/>
            <a:ext cx="3528392" cy="461665"/>
          </a:xfrm>
          <a:prstGeom prst="rect">
            <a:avLst/>
          </a:prstGeom>
          <a:noFill/>
        </p:spPr>
        <p:txBody>
          <a:bodyPr wrap="square" rtlCol="0">
            <a:spAutoFit/>
          </a:bodyPr>
          <a:lstStyle/>
          <a:p>
            <a:pPr algn="ctr"/>
            <a:r>
              <a:rPr lang="en-US" sz="2400" b="1" dirty="0">
                <a:solidFill>
                  <a:schemeClr val="bg1"/>
                </a:solidFill>
              </a:rPr>
              <a:t>www.bsrwater.eu</a:t>
            </a:r>
          </a:p>
        </p:txBody>
      </p:sp>
      <p:pic>
        <p:nvPicPr>
          <p:cNvPr id="5" name="Kuva 4">
            <a:extLst>
              <a:ext uri="{FF2B5EF4-FFF2-40B4-BE49-F238E27FC236}">
                <a16:creationId xmlns:a16="http://schemas.microsoft.com/office/drawing/2014/main" id="{9E4BF61D-E4DE-47E1-BC4A-BAEE6403EC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5659"/>
          <a:stretch/>
        </p:blipFill>
        <p:spPr>
          <a:xfrm>
            <a:off x="342935" y="831328"/>
            <a:ext cx="8458129" cy="3286299"/>
          </a:xfrm>
          <a:prstGeom prst="rect">
            <a:avLst/>
          </a:prstGeom>
        </p:spPr>
      </p:pic>
    </p:spTree>
    <p:extLst>
      <p:ext uri="{BB962C8B-B14F-4D97-AF65-F5344CB8AC3E}">
        <p14:creationId xmlns:p14="http://schemas.microsoft.com/office/powerpoint/2010/main" val="188197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CE65562A-5106-4153-9828-BBADCCE9D021}"/>
              </a:ext>
            </a:extLst>
          </p:cNvPr>
          <p:cNvPicPr>
            <a:picLocks noChangeAspect="1"/>
          </p:cNvPicPr>
          <p:nvPr/>
        </p:nvPicPr>
        <p:blipFill>
          <a:blip r:embed="rId3"/>
          <a:stretch>
            <a:fillRect/>
          </a:stretch>
        </p:blipFill>
        <p:spPr>
          <a:xfrm>
            <a:off x="1403648" y="1563638"/>
            <a:ext cx="5702699" cy="3289553"/>
          </a:xfrm>
          <a:prstGeom prst="rect">
            <a:avLst/>
          </a:prstGeom>
          <a:noFill/>
        </p:spPr>
      </p:pic>
      <p:sp>
        <p:nvSpPr>
          <p:cNvPr id="6" name="Otsikko 1">
            <a:extLst>
              <a:ext uri="{FF2B5EF4-FFF2-40B4-BE49-F238E27FC236}">
                <a16:creationId xmlns:a16="http://schemas.microsoft.com/office/drawing/2014/main" id="{EE74F533-7369-4E5A-96E3-1C1D2D0AD9C9}"/>
              </a:ext>
            </a:extLst>
          </p:cNvPr>
          <p:cNvSpPr txBox="1">
            <a:spLocks/>
          </p:cNvSpPr>
          <p:nvPr/>
        </p:nvSpPr>
        <p:spPr>
          <a:xfrm>
            <a:off x="7452320" y="4201746"/>
            <a:ext cx="1691680" cy="655722"/>
          </a:xfrm>
          <a:prstGeom prst="rect">
            <a:avLst/>
          </a:prstGeom>
          <a:solidFill>
            <a:srgbClr val="6BA1A9"/>
          </a:solidFill>
        </p:spPr>
        <p:txBody>
          <a:bodyPr/>
          <a:lstStyle>
            <a:lvl1pPr algn="ctr" defTabSz="685766" rtl="0" eaLnBrk="1" latinLnBrk="0" hangingPunct="1">
              <a:spcBef>
                <a:spcPct val="0"/>
              </a:spcBef>
              <a:buNone/>
              <a:defRPr sz="3300" kern="1200">
                <a:solidFill>
                  <a:schemeClr val="tx1"/>
                </a:solidFill>
                <a:latin typeface="+mj-lt"/>
                <a:ea typeface="+mj-ea"/>
                <a:cs typeface="+mj-cs"/>
              </a:defRPr>
            </a:lvl1pPr>
          </a:lstStyle>
          <a:p>
            <a:pPr algn="r"/>
            <a:r>
              <a:rPr lang="en-150" sz="1800" b="1" dirty="0">
                <a:solidFill>
                  <a:schemeClr val="bg1"/>
                </a:solidFill>
              </a:rPr>
              <a:t>Read more:</a:t>
            </a:r>
            <a:br>
              <a:rPr lang="en-150" sz="1800" b="1" dirty="0">
                <a:solidFill>
                  <a:schemeClr val="bg1"/>
                </a:solidFill>
              </a:rPr>
            </a:br>
            <a:r>
              <a:rPr lang="en-150" sz="1800" b="1" dirty="0">
                <a:solidFill>
                  <a:srgbClr val="236775"/>
                </a:solidFill>
                <a:hlinkClick r:id="rId4">
                  <a:extLst>
                    <a:ext uri="{A12FA001-AC4F-418D-AE19-62706E023703}">
                      <ahyp:hlinkClr xmlns:ahyp="http://schemas.microsoft.com/office/drawing/2018/hyperlinkcolor" val="tx"/>
                    </a:ext>
                  </a:extLst>
                </a:hlinkClick>
              </a:rPr>
              <a:t>iWater project</a:t>
            </a:r>
            <a:endParaRPr lang="en-US" sz="1800" b="1" dirty="0">
              <a:solidFill>
                <a:srgbClr val="236775"/>
              </a:solidFill>
            </a:endParaRPr>
          </a:p>
        </p:txBody>
      </p:sp>
      <p:sp>
        <p:nvSpPr>
          <p:cNvPr id="2" name="Title 1">
            <a:extLst>
              <a:ext uri="{FF2B5EF4-FFF2-40B4-BE49-F238E27FC236}">
                <a16:creationId xmlns:a16="http://schemas.microsoft.com/office/drawing/2014/main" id="{8EC52F48-7CA9-4B79-AE83-785D69EE18A7}"/>
              </a:ext>
            </a:extLst>
          </p:cNvPr>
          <p:cNvSpPr>
            <a:spLocks noGrp="1"/>
          </p:cNvSpPr>
          <p:nvPr>
            <p:ph type="title"/>
          </p:nvPr>
        </p:nvSpPr>
        <p:spPr>
          <a:xfrm>
            <a:off x="1403648" y="483518"/>
            <a:ext cx="6336704" cy="1003421"/>
          </a:xfrm>
        </p:spPr>
        <p:txBody>
          <a:bodyPr/>
          <a:lstStyle/>
          <a:p>
            <a:r>
              <a:rPr lang="en-GB" sz="4000" b="1" dirty="0">
                <a:solidFill>
                  <a:schemeClr val="bg1"/>
                </a:solidFill>
              </a:rPr>
              <a:t>BSR WATER Contributing Project –</a:t>
            </a:r>
            <a:r>
              <a:rPr lang="en-150" sz="4000" b="1" dirty="0">
                <a:solidFill>
                  <a:schemeClr val="bg1"/>
                </a:solidFill>
              </a:rPr>
              <a:t> </a:t>
            </a:r>
            <a:r>
              <a:rPr lang="en-GB" sz="4000" b="1" dirty="0">
                <a:solidFill>
                  <a:schemeClr val="bg1"/>
                </a:solidFill>
              </a:rPr>
              <a:t>iWater</a:t>
            </a:r>
            <a:endParaRPr lang="en-GB" sz="4000" dirty="0">
              <a:solidFill>
                <a:schemeClr val="bg1"/>
              </a:solidFill>
            </a:endParaRPr>
          </a:p>
        </p:txBody>
      </p:sp>
    </p:spTree>
    <p:extLst>
      <p:ext uri="{BB962C8B-B14F-4D97-AF65-F5344CB8AC3E}">
        <p14:creationId xmlns:p14="http://schemas.microsoft.com/office/powerpoint/2010/main" val="1363546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8E2BEB6-8D5A-44D4-B099-CC83F38B4C0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2693" y="1074826"/>
            <a:ext cx="4393567"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a:extLst>
              <a:ext uri="{FF2B5EF4-FFF2-40B4-BE49-F238E27FC236}">
                <a16:creationId xmlns:a16="http://schemas.microsoft.com/office/drawing/2014/main" id="{42ED8E78-62FD-40C8-A242-8C20254EE843}"/>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2000" y="1074826"/>
            <a:ext cx="4429307"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aisnstūris 8">
            <a:extLst>
              <a:ext uri="{FF2B5EF4-FFF2-40B4-BE49-F238E27FC236}">
                <a16:creationId xmlns:a16="http://schemas.microsoft.com/office/drawing/2014/main" id="{FCF7F2C6-1318-472D-AD2B-C9043F921E87}"/>
              </a:ext>
            </a:extLst>
          </p:cNvPr>
          <p:cNvSpPr/>
          <p:nvPr/>
        </p:nvSpPr>
        <p:spPr>
          <a:xfrm>
            <a:off x="251519" y="3358115"/>
            <a:ext cx="2304256" cy="553998"/>
          </a:xfrm>
          <a:prstGeom prst="rect">
            <a:avLst/>
          </a:prstGeom>
          <a:solidFill>
            <a:srgbClr val="E84F2D"/>
          </a:solidFill>
        </p:spPr>
        <p:txBody>
          <a:bodyPr wrap="square">
            <a:spAutoFit/>
          </a:bodyPr>
          <a:lstStyle/>
          <a:p>
            <a:pPr defTabSz="342900">
              <a:defRPr/>
            </a:pPr>
            <a:r>
              <a:rPr lang="en-GB" altLang="lv-LV" sz="1500" dirty="0">
                <a:solidFill>
                  <a:schemeClr val="bg1"/>
                </a:solidFill>
                <a:latin typeface="Calibri" panose="020F0502020204030204" pitchFamily="34" charset="0"/>
                <a:cs typeface="Calibri" panose="020F0502020204030204" pitchFamily="34" charset="0"/>
              </a:rPr>
              <a:t>Malmö, Sweden: </a:t>
            </a:r>
            <a:endParaRPr lang="lv-LV" altLang="lv-LV" sz="1500" dirty="0">
              <a:solidFill>
                <a:schemeClr val="bg1"/>
              </a:solidFill>
              <a:latin typeface="Calibri" panose="020F0502020204030204" pitchFamily="34" charset="0"/>
              <a:cs typeface="Calibri" panose="020F0502020204030204" pitchFamily="34" charset="0"/>
            </a:endParaRPr>
          </a:p>
          <a:p>
            <a:pPr defTabSz="342900">
              <a:defRPr/>
            </a:pPr>
            <a:r>
              <a:rPr lang="en-GB" altLang="lv-LV" sz="1500" dirty="0">
                <a:solidFill>
                  <a:schemeClr val="bg1"/>
                </a:solidFill>
                <a:latin typeface="Calibri" panose="020F0502020204030204" pitchFamily="34" charset="0"/>
                <a:cs typeface="Calibri" panose="020F0502020204030204" pitchFamily="34" charset="0"/>
              </a:rPr>
              <a:t>scandinaviancityguide.com</a:t>
            </a:r>
          </a:p>
        </p:txBody>
      </p:sp>
      <p:sp>
        <p:nvSpPr>
          <p:cNvPr id="11" name="Rectangle 7">
            <a:extLst>
              <a:ext uri="{FF2B5EF4-FFF2-40B4-BE49-F238E27FC236}">
                <a16:creationId xmlns:a16="http://schemas.microsoft.com/office/drawing/2014/main" id="{C54A597F-0205-464D-9FB4-8FEE166C012A}"/>
              </a:ext>
            </a:extLst>
          </p:cNvPr>
          <p:cNvSpPr>
            <a:spLocks noChangeArrowheads="1"/>
          </p:cNvSpPr>
          <p:nvPr/>
        </p:nvSpPr>
        <p:spPr bwMode="auto">
          <a:xfrm>
            <a:off x="6652473" y="3358115"/>
            <a:ext cx="2240007" cy="553998"/>
          </a:xfrm>
          <a:prstGeom prst="rect">
            <a:avLst/>
          </a:prstGeom>
          <a:solidFill>
            <a:srgbClr val="E84F2D"/>
          </a:solidFill>
          <a:ln>
            <a:noFill/>
          </a:ln>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342900">
              <a:defRPr/>
            </a:pPr>
            <a:r>
              <a:rPr lang="en-US" altLang="lv-LV" sz="1500" dirty="0" err="1">
                <a:solidFill>
                  <a:prstClr val="white"/>
                </a:solidFill>
                <a:latin typeface="+mn-lt"/>
              </a:rPr>
              <a:t>Qunli</a:t>
            </a:r>
            <a:r>
              <a:rPr lang="lv-LV" altLang="lv-LV" sz="1500" dirty="0">
                <a:solidFill>
                  <a:prstClr val="white"/>
                </a:solidFill>
                <a:latin typeface="+mn-lt"/>
              </a:rPr>
              <a:t>, China:</a:t>
            </a:r>
            <a:r>
              <a:rPr lang="en-US" altLang="lv-LV" sz="1500" dirty="0">
                <a:solidFill>
                  <a:prstClr val="white"/>
                </a:solidFill>
                <a:latin typeface="+mn-lt"/>
              </a:rPr>
              <a:t> </a:t>
            </a:r>
            <a:endParaRPr lang="lv-LV" altLang="lv-LV" sz="1500" dirty="0">
              <a:solidFill>
                <a:prstClr val="white"/>
              </a:solidFill>
              <a:latin typeface="+mn-lt"/>
            </a:endParaRPr>
          </a:p>
          <a:p>
            <a:pPr algn="r" defTabSz="342900">
              <a:defRPr/>
            </a:pPr>
            <a:r>
              <a:rPr lang="en-US" altLang="lv-LV" sz="1500" dirty="0">
                <a:solidFill>
                  <a:prstClr val="white"/>
                </a:solidFill>
                <a:latin typeface="+mn-lt"/>
              </a:rPr>
              <a:t>Stormwater Wetland Park</a:t>
            </a:r>
          </a:p>
        </p:txBody>
      </p:sp>
      <p:sp>
        <p:nvSpPr>
          <p:cNvPr id="12" name="TextBox 11">
            <a:extLst>
              <a:ext uri="{FF2B5EF4-FFF2-40B4-BE49-F238E27FC236}">
                <a16:creationId xmlns:a16="http://schemas.microsoft.com/office/drawing/2014/main" id="{DA3B5133-8DFD-4E45-8EB9-935F10BFA467}"/>
              </a:ext>
            </a:extLst>
          </p:cNvPr>
          <p:cNvSpPr txBox="1"/>
          <p:nvPr/>
        </p:nvSpPr>
        <p:spPr>
          <a:xfrm>
            <a:off x="251519" y="267494"/>
            <a:ext cx="8749787" cy="646331"/>
          </a:xfrm>
          <a:prstGeom prst="rect">
            <a:avLst/>
          </a:prstGeom>
          <a:noFill/>
        </p:spPr>
        <p:txBody>
          <a:bodyPr wrap="square">
            <a:spAutoFit/>
          </a:bodyPr>
          <a:lstStyle/>
          <a:p>
            <a:r>
              <a:rPr lang="en-GB" sz="3600" b="1" dirty="0">
                <a:solidFill>
                  <a:srgbClr val="236775"/>
                </a:solidFill>
                <a:latin typeface="+mj-lt"/>
              </a:rPr>
              <a:t>New Approach to Stormwater Management</a:t>
            </a:r>
            <a:endParaRPr lang="lv-LV" sz="3600" dirty="0">
              <a:solidFill>
                <a:srgbClr val="236775"/>
              </a:solidFill>
              <a:latin typeface="+mj-lt"/>
            </a:endParaRPr>
          </a:p>
        </p:txBody>
      </p:sp>
      <p:sp>
        <p:nvSpPr>
          <p:cNvPr id="8" name="TextBox 7">
            <a:extLst>
              <a:ext uri="{FF2B5EF4-FFF2-40B4-BE49-F238E27FC236}">
                <a16:creationId xmlns:a16="http://schemas.microsoft.com/office/drawing/2014/main" id="{EC77A6A3-6B3E-4EDB-8885-877596D97ACD}"/>
              </a:ext>
            </a:extLst>
          </p:cNvPr>
          <p:cNvSpPr txBox="1"/>
          <p:nvPr/>
        </p:nvSpPr>
        <p:spPr>
          <a:xfrm>
            <a:off x="766796" y="4188155"/>
            <a:ext cx="7610408" cy="646331"/>
          </a:xfrm>
          <a:prstGeom prst="rect">
            <a:avLst/>
          </a:prstGeom>
          <a:noFill/>
        </p:spPr>
        <p:txBody>
          <a:bodyPr wrap="square">
            <a:spAutoFit/>
          </a:bodyPr>
          <a:lstStyle/>
          <a:p>
            <a:pPr defTabSz="342900">
              <a:defRPr/>
            </a:pPr>
            <a:r>
              <a:rPr lang="en-GB" sz="1800" dirty="0"/>
              <a:t>Integrated: alternative solutions combined, stakeholders working together </a:t>
            </a:r>
          </a:p>
          <a:p>
            <a:pPr defTabSz="342900">
              <a:defRPr/>
            </a:pPr>
            <a:r>
              <a:rPr lang="en-GB" sz="1800" dirty="0"/>
              <a:t>Tailored: </a:t>
            </a:r>
            <a:r>
              <a:rPr lang="en-150" sz="1800" dirty="0"/>
              <a:t>“</a:t>
            </a:r>
            <a:r>
              <a:rPr lang="en-GB" sz="1800" dirty="0"/>
              <a:t>case-by-case</a:t>
            </a:r>
            <a:r>
              <a:rPr lang="en-150" sz="1800" dirty="0"/>
              <a:t>”</a:t>
            </a:r>
            <a:r>
              <a:rPr lang="en-GB" sz="1800" dirty="0"/>
              <a:t> multidisciplinary solutions</a:t>
            </a:r>
          </a:p>
        </p:txBody>
      </p:sp>
    </p:spTree>
    <p:extLst>
      <p:ext uri="{BB962C8B-B14F-4D97-AF65-F5344CB8AC3E}">
        <p14:creationId xmlns:p14="http://schemas.microsoft.com/office/powerpoint/2010/main" val="1634476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5BCC1"/>
        </a:solidFill>
        <a:effectLst/>
      </p:bgPr>
    </p:bg>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BEFF0656-3FFD-45E8-8599-CE1127FA8B05}"/>
              </a:ext>
            </a:extLst>
          </p:cNvPr>
          <p:cNvSpPr/>
          <p:nvPr/>
        </p:nvSpPr>
        <p:spPr>
          <a:xfrm>
            <a:off x="737574" y="1491630"/>
            <a:ext cx="7668852" cy="3054682"/>
          </a:xfrm>
          <a:prstGeom prst="rect">
            <a:avLst/>
          </a:prstGeom>
        </p:spPr>
        <p:txBody>
          <a:bodyPr wrap="square">
            <a:spAutoFit/>
          </a:bodyPr>
          <a:lstStyle/>
          <a:p>
            <a:pPr defTabSz="342900">
              <a:spcBef>
                <a:spcPts val="450"/>
              </a:spcBef>
              <a:defRPr/>
            </a:pPr>
            <a:r>
              <a:rPr lang="en-GB" sz="1800" dirty="0">
                <a:solidFill>
                  <a:srgbClr val="236775"/>
                </a:solidFill>
              </a:rPr>
              <a:t>The Integrated Stormwater Management (ISWM) is </a:t>
            </a:r>
            <a:r>
              <a:rPr lang="en-GB" sz="1800" b="1" dirty="0">
                <a:solidFill>
                  <a:srgbClr val="236775"/>
                </a:solidFill>
              </a:rPr>
              <a:t>a comprehensive approach to stormwater management</a:t>
            </a:r>
            <a:r>
              <a:rPr lang="en-GB" sz="1800" dirty="0">
                <a:solidFill>
                  <a:srgbClr val="236775"/>
                </a:solidFill>
              </a:rPr>
              <a:t>:</a:t>
            </a:r>
          </a:p>
          <a:p>
            <a:pPr marL="712788" indent="-355600" defTabSz="342900">
              <a:spcBef>
                <a:spcPts val="450"/>
              </a:spcBef>
              <a:buClr>
                <a:srgbClr val="236775"/>
              </a:buClr>
              <a:buSzPct val="120000"/>
              <a:buFont typeface="Wingdings" panose="05000000000000000000" pitchFamily="2" charset="2"/>
              <a:buChar char="§"/>
              <a:defRPr/>
            </a:pPr>
            <a:r>
              <a:rPr lang="en-GB" sz="1800" dirty="0">
                <a:solidFill>
                  <a:srgbClr val="236775"/>
                </a:solidFill>
              </a:rPr>
              <a:t>Instead of a narrow focus on a single problem, the ISWM undertakes </a:t>
            </a:r>
            <a:r>
              <a:rPr lang="en-GB" sz="1800" b="1" dirty="0">
                <a:solidFill>
                  <a:srgbClr val="236775"/>
                </a:solidFill>
              </a:rPr>
              <a:t>a holistic stormwater management approach</a:t>
            </a:r>
            <a:r>
              <a:rPr lang="en-GB" sz="1800" dirty="0">
                <a:solidFill>
                  <a:srgbClr val="236775"/>
                </a:solidFill>
              </a:rPr>
              <a:t>: studying the characteristics of specific sites and areas, understanding the relevant impacts, and tailoring a comprehensive array of tools to individual situations</a:t>
            </a:r>
          </a:p>
          <a:p>
            <a:pPr marL="712788" indent="-355600" defTabSz="342900">
              <a:spcBef>
                <a:spcPts val="450"/>
              </a:spcBef>
              <a:buClr>
                <a:srgbClr val="236775"/>
              </a:buClr>
              <a:buSzPct val="120000"/>
              <a:buFont typeface="Wingdings" panose="05000000000000000000" pitchFamily="2" charset="2"/>
              <a:buChar char="§"/>
              <a:defRPr/>
            </a:pPr>
            <a:r>
              <a:rPr lang="en-GB" sz="1800" dirty="0">
                <a:solidFill>
                  <a:srgbClr val="236775"/>
                </a:solidFill>
              </a:rPr>
              <a:t>Success requires </a:t>
            </a:r>
            <a:r>
              <a:rPr lang="en-GB" sz="1800" b="1" dirty="0">
                <a:solidFill>
                  <a:srgbClr val="236775"/>
                </a:solidFill>
              </a:rPr>
              <a:t>the integration of the ISWM into the urban development </a:t>
            </a:r>
            <a:r>
              <a:rPr lang="en-GB" sz="1800" dirty="0">
                <a:solidFill>
                  <a:srgbClr val="236775"/>
                </a:solidFill>
              </a:rPr>
              <a:t>processes of the city </a:t>
            </a:r>
            <a:r>
              <a:rPr lang="en-GB" sz="1800" b="1" dirty="0">
                <a:solidFill>
                  <a:srgbClr val="236775"/>
                </a:solidFill>
              </a:rPr>
              <a:t>at all levels</a:t>
            </a:r>
            <a:r>
              <a:rPr lang="en-GB" sz="1800" dirty="0">
                <a:solidFill>
                  <a:srgbClr val="236775"/>
                </a:solidFill>
              </a:rPr>
              <a:t>, from urban planning to operation and maintenance</a:t>
            </a:r>
            <a:endParaRPr lang="lv-LV" sz="1800" dirty="0">
              <a:solidFill>
                <a:srgbClr val="236775"/>
              </a:solidFill>
            </a:endParaRPr>
          </a:p>
          <a:p>
            <a:pPr marL="357188" defTabSz="342900">
              <a:spcBef>
                <a:spcPts val="450"/>
              </a:spcBef>
              <a:buClr>
                <a:srgbClr val="E84F2D"/>
              </a:buClr>
              <a:buSzPct val="120000"/>
              <a:defRPr/>
            </a:pPr>
            <a:endParaRPr lang="lv-LV" sz="1800" dirty="0"/>
          </a:p>
        </p:txBody>
      </p:sp>
      <p:sp>
        <p:nvSpPr>
          <p:cNvPr id="7" name="TextBox 6">
            <a:extLst>
              <a:ext uri="{FF2B5EF4-FFF2-40B4-BE49-F238E27FC236}">
                <a16:creationId xmlns:a16="http://schemas.microsoft.com/office/drawing/2014/main" id="{D1CA8CC8-D5CF-4C3C-B471-BF3D6D5CC9FA}"/>
              </a:ext>
            </a:extLst>
          </p:cNvPr>
          <p:cNvSpPr txBox="1"/>
          <p:nvPr/>
        </p:nvSpPr>
        <p:spPr>
          <a:xfrm>
            <a:off x="737574" y="839394"/>
            <a:ext cx="7668852" cy="499365"/>
          </a:xfrm>
          <a:prstGeom prst="rect">
            <a:avLst/>
          </a:prstGeom>
        </p:spPr>
        <p:txBody>
          <a:bodyPr vert="horz" lIns="91440" tIns="45720" rIns="91440" bIns="45720" rtlCol="0" anchor="ctr">
            <a:noAutofit/>
          </a:bodyPr>
          <a:lstStyle/>
          <a:p>
            <a:pPr>
              <a:lnSpc>
                <a:spcPct val="80000"/>
              </a:lnSpc>
              <a:spcBef>
                <a:spcPct val="0"/>
              </a:spcBef>
              <a:spcAft>
                <a:spcPts val="600"/>
              </a:spcAft>
            </a:pPr>
            <a:r>
              <a:rPr lang="en-US" sz="3600" b="1" kern="1200" cap="none" baseline="0" dirty="0">
                <a:solidFill>
                  <a:srgbClr val="236775"/>
                </a:solidFill>
                <a:latin typeface="+mj-lt"/>
                <a:ea typeface="+mj-ea"/>
                <a:cs typeface="+mj-cs"/>
              </a:rPr>
              <a:t>Integrated Stormwater Management</a:t>
            </a:r>
          </a:p>
        </p:txBody>
      </p:sp>
    </p:spTree>
    <p:extLst>
      <p:ext uri="{BB962C8B-B14F-4D97-AF65-F5344CB8AC3E}">
        <p14:creationId xmlns:p14="http://schemas.microsoft.com/office/powerpoint/2010/main" val="338155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B7A8"/>
        </a:solidFill>
        <a:effectLst/>
      </p:bgPr>
    </p:bg>
    <p:spTree>
      <p:nvGrpSpPr>
        <p:cNvPr id="1" name=""/>
        <p:cNvGrpSpPr/>
        <p:nvPr/>
      </p:nvGrpSpPr>
      <p:grpSpPr>
        <a:xfrm>
          <a:off x="0" y="0"/>
          <a:ext cx="0" cy="0"/>
          <a:chOff x="0" y="0"/>
          <a:chExt cx="0" cy="0"/>
        </a:xfrm>
      </p:grpSpPr>
      <p:sp>
        <p:nvSpPr>
          <p:cNvPr id="6" name="Taisnstūris 5">
            <a:extLst>
              <a:ext uri="{FF2B5EF4-FFF2-40B4-BE49-F238E27FC236}">
                <a16:creationId xmlns:a16="http://schemas.microsoft.com/office/drawing/2014/main" id="{BEFF0656-3FFD-45E8-8599-CE1127FA8B05}"/>
              </a:ext>
            </a:extLst>
          </p:cNvPr>
          <p:cNvSpPr/>
          <p:nvPr/>
        </p:nvSpPr>
        <p:spPr>
          <a:xfrm>
            <a:off x="1403648" y="1779664"/>
            <a:ext cx="6336704" cy="2520280"/>
          </a:xfrm>
          <a:prstGeom prst="rect">
            <a:avLst/>
          </a:prstGeom>
        </p:spPr>
        <p:txBody>
          <a:bodyPr vert="horz" lIns="91440" tIns="45720" rIns="91440" bIns="45720" rtlCol="0">
            <a:normAutofit/>
          </a:bodyPr>
          <a:lstStyle/>
          <a:p>
            <a:pPr marL="360000" indent="-360000">
              <a:lnSpc>
                <a:spcPct val="90000"/>
              </a:lnSpc>
              <a:spcAft>
                <a:spcPts val="400"/>
              </a:spcAft>
              <a:buClr>
                <a:schemeClr val="bg1"/>
              </a:buClr>
              <a:buSzPct val="120000"/>
              <a:buFont typeface="+mj-lt"/>
              <a:buAutoNum type="arabicPeriod"/>
              <a:defRPr/>
            </a:pPr>
            <a:endParaRPr lang="lv-LV" sz="1500" dirty="0">
              <a:solidFill>
                <a:schemeClr val="bg1"/>
              </a:solidFill>
              <a:latin typeface="+mj-lt"/>
            </a:endParaRPr>
          </a:p>
        </p:txBody>
      </p:sp>
      <p:sp>
        <p:nvSpPr>
          <p:cNvPr id="5" name="Rectangle 8">
            <a:extLst>
              <a:ext uri="{FF2B5EF4-FFF2-40B4-BE49-F238E27FC236}">
                <a16:creationId xmlns:a16="http://schemas.microsoft.com/office/drawing/2014/main" id="{F659136F-9B2F-4128-8A9C-59DACA81973F}"/>
              </a:ext>
            </a:extLst>
          </p:cNvPr>
          <p:cNvSpPr/>
          <p:nvPr/>
        </p:nvSpPr>
        <p:spPr>
          <a:xfrm>
            <a:off x="6302829" y="4335944"/>
            <a:ext cx="2841171" cy="360040"/>
          </a:xfrm>
          <a:prstGeom prst="rect">
            <a:avLst/>
          </a:prstGeom>
          <a:solidFill>
            <a:srgbClr val="E84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150" sz="1800" b="1" dirty="0">
                <a:solidFill>
                  <a:schemeClr val="bg1"/>
                </a:solidFill>
              </a:rPr>
              <a:t>Read more: </a:t>
            </a:r>
            <a:r>
              <a:rPr lang="en-150" sz="1800" b="1" dirty="0">
                <a:solidFill>
                  <a:srgbClr val="F6B7A8"/>
                </a:solidFill>
                <a:hlinkClick r:id="rId3">
                  <a:extLst>
                    <a:ext uri="{A12FA001-AC4F-418D-AE19-62706E023703}">
                      <ahyp:hlinkClr xmlns:ahyp="http://schemas.microsoft.com/office/drawing/2018/hyperlinkcolor" val="tx"/>
                    </a:ext>
                  </a:extLst>
                </a:hlinkClick>
              </a:rPr>
              <a:t>iWater project</a:t>
            </a:r>
            <a:endParaRPr lang="en-US" sz="1800" b="1" dirty="0">
              <a:solidFill>
                <a:srgbClr val="F6B7A8"/>
              </a:solidFill>
            </a:endParaRPr>
          </a:p>
        </p:txBody>
      </p:sp>
      <p:sp>
        <p:nvSpPr>
          <p:cNvPr id="7" name="Content Placeholder 9">
            <a:extLst>
              <a:ext uri="{FF2B5EF4-FFF2-40B4-BE49-F238E27FC236}">
                <a16:creationId xmlns:a16="http://schemas.microsoft.com/office/drawing/2014/main" id="{1396EFAF-BFE5-4146-A7F1-99DA14EBB47B}"/>
              </a:ext>
            </a:extLst>
          </p:cNvPr>
          <p:cNvSpPr>
            <a:spLocks noGrp="1"/>
          </p:cNvSpPr>
          <p:nvPr>
            <p:ph idx="1"/>
          </p:nvPr>
        </p:nvSpPr>
        <p:spPr>
          <a:xfrm>
            <a:off x="737574" y="1491629"/>
            <a:ext cx="7668852" cy="3024335"/>
          </a:xfrm>
        </p:spPr>
        <p:txBody>
          <a:bodyPr>
            <a:noAutofit/>
          </a:bodyPr>
          <a:lstStyle/>
          <a:p>
            <a:pPr marL="0" indent="0">
              <a:buNone/>
            </a:pPr>
            <a:r>
              <a:rPr lang="en-GB" sz="1800" dirty="0">
                <a:solidFill>
                  <a:srgbClr val="E84F2D"/>
                </a:solidFill>
              </a:rPr>
              <a:t>With an ISWM system a city can:</a:t>
            </a:r>
          </a:p>
          <a:p>
            <a:pPr marL="720725" indent="-365125">
              <a:buClr>
                <a:srgbClr val="E84F2D"/>
              </a:buClr>
              <a:buSzPct val="120000"/>
              <a:buFont typeface="Wingdings" panose="05000000000000000000" pitchFamily="2" charset="2"/>
              <a:buChar char="§"/>
            </a:pPr>
            <a:r>
              <a:rPr lang="en-GB" sz="1800" dirty="0">
                <a:solidFill>
                  <a:srgbClr val="E84F2D"/>
                </a:solidFill>
              </a:rPr>
              <a:t>achieve its goals of </a:t>
            </a:r>
            <a:r>
              <a:rPr lang="en-GB" sz="1800" b="1" dirty="0">
                <a:solidFill>
                  <a:srgbClr val="E84F2D"/>
                </a:solidFill>
              </a:rPr>
              <a:t>water quality protection </a:t>
            </a:r>
            <a:r>
              <a:rPr lang="en-GB" sz="1800" dirty="0">
                <a:solidFill>
                  <a:srgbClr val="E84F2D"/>
                </a:solidFill>
              </a:rPr>
              <a:t>and </a:t>
            </a:r>
            <a:r>
              <a:rPr lang="en-GB" sz="1800" b="1" dirty="0">
                <a:solidFill>
                  <a:srgbClr val="E84F2D"/>
                </a:solidFill>
              </a:rPr>
              <a:t>flood mitigation</a:t>
            </a:r>
          </a:p>
          <a:p>
            <a:pPr marL="720725" indent="-365125">
              <a:buClr>
                <a:srgbClr val="E84F2D"/>
              </a:buClr>
              <a:buSzPct val="120000"/>
              <a:buFont typeface="Wingdings" panose="05000000000000000000" pitchFamily="2" charset="2"/>
              <a:buChar char="§"/>
            </a:pPr>
            <a:r>
              <a:rPr lang="en-GB" sz="1800" dirty="0">
                <a:solidFill>
                  <a:srgbClr val="E84F2D"/>
                </a:solidFill>
              </a:rPr>
              <a:t>design for not just the worst-case scenario, but also for average and minimal events to </a:t>
            </a:r>
            <a:r>
              <a:rPr lang="en-GB" sz="1800" b="1" dirty="0">
                <a:solidFill>
                  <a:srgbClr val="E84F2D"/>
                </a:solidFill>
              </a:rPr>
              <a:t>minimize the impact of stormwater </a:t>
            </a:r>
            <a:r>
              <a:rPr lang="en-GB" sz="1800" dirty="0">
                <a:solidFill>
                  <a:srgbClr val="E84F2D"/>
                </a:solidFill>
              </a:rPr>
              <a:t>on neighbouring lands</a:t>
            </a:r>
          </a:p>
          <a:p>
            <a:pPr marL="720725" indent="-365125">
              <a:buClr>
                <a:srgbClr val="E84F2D"/>
              </a:buClr>
              <a:buSzPct val="120000"/>
              <a:buFont typeface="Wingdings" panose="05000000000000000000" pitchFamily="2" charset="2"/>
              <a:buChar char="§"/>
            </a:pPr>
            <a:r>
              <a:rPr lang="en-GB" sz="1800" dirty="0">
                <a:solidFill>
                  <a:srgbClr val="E84F2D"/>
                </a:solidFill>
              </a:rPr>
              <a:t>determine what solutions and infrastructure together with their interconnections are required to </a:t>
            </a:r>
            <a:r>
              <a:rPr lang="en-GB" sz="1800" b="1" dirty="0">
                <a:solidFill>
                  <a:srgbClr val="E84F2D"/>
                </a:solidFill>
              </a:rPr>
              <a:t>manage different stormwater runoff</a:t>
            </a:r>
            <a:endParaRPr lang="en-GB" sz="1800" dirty="0">
              <a:solidFill>
                <a:srgbClr val="E84F2D"/>
              </a:solidFill>
            </a:endParaRPr>
          </a:p>
          <a:p>
            <a:pPr marL="720725" indent="-365125">
              <a:buClr>
                <a:srgbClr val="E84F2D"/>
              </a:buClr>
              <a:buSzPct val="120000"/>
              <a:buFont typeface="Wingdings" panose="05000000000000000000" pitchFamily="2" charset="2"/>
              <a:buChar char="§"/>
            </a:pPr>
            <a:r>
              <a:rPr lang="en-GB" sz="1800" dirty="0">
                <a:solidFill>
                  <a:srgbClr val="E84F2D"/>
                </a:solidFill>
              </a:rPr>
              <a:t>ensure that </a:t>
            </a:r>
            <a:r>
              <a:rPr lang="en-GB" sz="1800" b="1" u="sng" dirty="0">
                <a:solidFill>
                  <a:srgbClr val="E84F2D"/>
                </a:solidFill>
              </a:rPr>
              <a:t>stormwater is treated as a resource</a:t>
            </a:r>
            <a:r>
              <a:rPr lang="en-GB" sz="1800" b="1" dirty="0">
                <a:solidFill>
                  <a:srgbClr val="E84F2D"/>
                </a:solidFill>
              </a:rPr>
              <a:t> </a:t>
            </a:r>
            <a:r>
              <a:rPr lang="en-GB" sz="1800" dirty="0">
                <a:solidFill>
                  <a:srgbClr val="E84F2D"/>
                </a:solidFill>
              </a:rPr>
              <a:t>that enhances our cities</a:t>
            </a:r>
          </a:p>
        </p:txBody>
      </p:sp>
      <p:sp>
        <p:nvSpPr>
          <p:cNvPr id="9" name="TextBox 8">
            <a:extLst>
              <a:ext uri="{FF2B5EF4-FFF2-40B4-BE49-F238E27FC236}">
                <a16:creationId xmlns:a16="http://schemas.microsoft.com/office/drawing/2014/main" id="{03BFB23A-E58D-4F22-AB4C-6ABA27B49225}"/>
              </a:ext>
            </a:extLst>
          </p:cNvPr>
          <p:cNvSpPr txBox="1"/>
          <p:nvPr/>
        </p:nvSpPr>
        <p:spPr>
          <a:xfrm>
            <a:off x="737574" y="839394"/>
            <a:ext cx="7668852" cy="499365"/>
          </a:xfrm>
          <a:prstGeom prst="rect">
            <a:avLst/>
          </a:prstGeom>
        </p:spPr>
        <p:txBody>
          <a:bodyPr vert="horz" lIns="91440" tIns="45720" rIns="91440" bIns="45720" rtlCol="0" anchor="ctr">
            <a:noAutofit/>
          </a:bodyPr>
          <a:lstStyle/>
          <a:p>
            <a:pPr>
              <a:lnSpc>
                <a:spcPct val="80000"/>
              </a:lnSpc>
              <a:spcBef>
                <a:spcPct val="0"/>
              </a:spcBef>
              <a:spcAft>
                <a:spcPts val="600"/>
              </a:spcAft>
            </a:pPr>
            <a:r>
              <a:rPr lang="en-US" sz="3600" b="1" kern="1200" cap="none" baseline="0" dirty="0">
                <a:solidFill>
                  <a:srgbClr val="E84F2D"/>
                </a:solidFill>
                <a:latin typeface="+mj-lt"/>
                <a:ea typeface="+mj-ea"/>
                <a:cs typeface="+mj-cs"/>
              </a:rPr>
              <a:t>Integrated Stormwater Management</a:t>
            </a:r>
          </a:p>
        </p:txBody>
      </p:sp>
    </p:spTree>
    <p:extLst>
      <p:ext uri="{BB962C8B-B14F-4D97-AF65-F5344CB8AC3E}">
        <p14:creationId xmlns:p14="http://schemas.microsoft.com/office/powerpoint/2010/main" val="313575712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4" id="{4148918A-90C0-42BF-AE5D-80BFDD6F5985}" vid="{215D7B5D-3C0F-468F-AA1C-E41E4FEE6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BSR WATER external ppt-template 16x9 new</Template>
  <TotalTime>1639</TotalTime>
  <Words>1706</Words>
  <Application>Microsoft Office PowerPoint</Application>
  <PresentationFormat>On-screen Show (16:9)</PresentationFormat>
  <Paragraphs>131</Paragraphs>
  <Slides>25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Myriad Pro</vt:lpstr>
      <vt:lpstr>Wingdings</vt:lpstr>
      <vt:lpstr>Office-teema</vt:lpstr>
      <vt:lpstr>PowerPoint Presentation</vt:lpstr>
      <vt:lpstr>The Baltic Sea Region is facing more frequent and heavier rainfalls</vt:lpstr>
      <vt:lpstr>… managing stormwater runoff and quality is a growing challenge for any city in the Baltic Sea Region</vt:lpstr>
      <vt:lpstr>Solution – a holistic, comprehensive, and knowledge-based approach to stormwater management</vt:lpstr>
      <vt:lpstr>PowerPoint Presentation</vt:lpstr>
      <vt:lpstr>BSR WATER Contributing Project – iWater</vt:lpstr>
      <vt:lpstr>PowerPoint Presentation</vt:lpstr>
      <vt:lpstr>PowerPoint Presentation</vt:lpstr>
      <vt:lpstr>PowerPoint Presentation</vt:lpstr>
      <vt:lpstr>PowerPoint Presentation</vt:lpstr>
      <vt:lpstr>Survey on Stormwater Governance and Practices: Key Findings</vt:lpstr>
      <vt:lpstr>PowerPoint Presentation</vt:lpstr>
      <vt:lpstr>PowerPoint Presentation</vt:lpstr>
      <vt:lpstr>PowerPoint Presentation</vt:lpstr>
      <vt:lpstr>PowerPoint Presentation</vt:lpstr>
      <vt:lpstr>PowerPoint Presentation</vt:lpstr>
      <vt:lpstr>Stormwater Management Recommendations</vt:lpstr>
      <vt:lpstr>EU &amp; BSR</vt:lpstr>
      <vt:lpstr>national</vt:lpstr>
      <vt:lpstr>local</vt:lpstr>
      <vt:lpstr>Conclusions</vt:lpstr>
      <vt:lpstr>PowerPoint Presentation</vt:lpstr>
      <vt:lpstr>PowerPoint Presentation</vt:lpstr>
      <vt:lpstr>PowerPoint Presentation</vt:lpstr>
      <vt:lpstr>PowerPoint Presentation</vt:lpstr>
    </vt:vector>
  </TitlesOfParts>
  <Company>Turun kaupunki (hallinto x64)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Andreeva Mariia</dc:creator>
  <cp:lastModifiedBy>Andreeva Mariia</cp:lastModifiedBy>
  <cp:revision>55</cp:revision>
  <dcterms:created xsi:type="dcterms:W3CDTF">2021-04-19T07:32:30Z</dcterms:created>
  <dcterms:modified xsi:type="dcterms:W3CDTF">2021-10-22T09:01:14Z</dcterms:modified>
</cp:coreProperties>
</file>