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3" r:id="rId6"/>
    <p:sldId id="264" r:id="rId7"/>
    <p:sldId id="260" r:id="rId8"/>
    <p:sldId id="262" r:id="rId9"/>
    <p:sldId id="265" r:id="rId10"/>
    <p:sldId id="261" r:id="rId11"/>
  </p:sldIdLst>
  <p:sldSz cx="9144000" cy="6858000" type="screen4x3"/>
  <p:notesSz cx="6761163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8" autoAdjust="0"/>
  </p:normalViewPr>
  <p:slideViewPr>
    <p:cSldViewPr>
      <p:cViewPr varScale="1">
        <p:scale>
          <a:sx n="94" d="100"/>
          <a:sy n="94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Logo Partner</a:t>
            </a:r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2828836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di Savona</a:t>
            </a:r>
          </a:p>
          <a:p>
            <a:pPr algn="ctr"/>
            <a:endParaRPr lang="it-IT" b="1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Tipologia di azione pilota: A) Infrastruttura </a:t>
            </a:r>
          </a:p>
          <a:p>
            <a:pPr algn="ctr"/>
            <a:endParaRPr lang="it-IT" b="1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Realizzazione di una pavimentazione drenante presso i camminamenti dei giardini del prolungamento a mare – zona Tempietto Boselli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1800" y="198884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Rischi associati all’investimento</a:t>
            </a:r>
            <a:endParaRPr lang="it-IT" sz="2800" kern="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87624" y="2754794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600"/>
              </a:spcAft>
            </a:pP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L'intervento proposto non determina effetti negativi sull'ambiente circostante, anzi ha l'obiettivo di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diminuire il rischio alluvioni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nell'area urbana di Savona migliorando la permeabilità di una porzione di area urbana, diminuendo quindi il ruscellamento superficiale delle acque piovane e  diminuendo quindi la portata di picco che sarà riversata nella rete urbana delle acque bianche.</a:t>
            </a:r>
            <a:endParaRPr lang="it-IT" sz="3200" kern="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4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2449919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L'area su cui si intende realizzare l'intervento di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permeabilizzazione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della pavimentazione insiste su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un bacino idraulico urbano che raccoglie le acque bianche della parte litoranea della città di Savona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. Tale bacino è drenato da una canalizzazione artificiale che, passando per via XX Settembre, confluisce nell'adiacente torrente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Letimbro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. Vista la conformazione del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bacino, totalmente urbanizzato e con un grado di impermeabilizzazione dello stesso molto elevato,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 spesso l'area è soggetta  ad allagamenti. Per tale ragione, al fine di ridurre il rischio da alluvioni urbane, un primo passo è rappresentato dall'utilizzo di 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pavimentazioni drenanti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, che rappresentano una valida alternativa ai convenzionali lastricati di marciapiedi e garantiscono una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minimizzazione del deflusso superficiale.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it-IT" sz="3200" kern="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83768" y="183553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Breve descrizione dell’azione pilota</a:t>
            </a:r>
          </a:p>
        </p:txBody>
      </p:sp>
    </p:spTree>
    <p:extLst>
      <p:ext uri="{BB962C8B-B14F-4D97-AF65-F5344CB8AC3E}">
        <p14:creationId xmlns:p14="http://schemas.microsoft.com/office/powerpoint/2010/main" val="276778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91683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Attraverso la “Realizzazione di una pavimentazione drenante presso i camminamenti dei giardini del prolungamento a mare – zona Tempietto Boselli” </a:t>
            </a:r>
            <a:r>
              <a:rPr lang="it-IT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renderemo permeabile circa un decimo della superficie del bacino urbano determinando una diminuzione dell'apporto della stessa alla rete delle acque bianche e </a:t>
            </a:r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diminuendo di conseguenza il rischio da alluvioni urbane dell'intera area litoranea (zona via XX settembre).</a:t>
            </a:r>
            <a:endParaRPr lang="it-IT" sz="3200" kern="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22001" r="56300" b="31800"/>
          <a:stretch/>
        </p:blipFill>
        <p:spPr>
          <a:xfrm>
            <a:off x="5796136" y="2086652"/>
            <a:ext cx="2435413" cy="33536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55285" y="561015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Evento del 24 novembre 2016</a:t>
            </a:r>
          </a:p>
        </p:txBody>
      </p:sp>
    </p:spTree>
    <p:extLst>
      <p:ext uri="{BB962C8B-B14F-4D97-AF65-F5344CB8AC3E}">
        <p14:creationId xmlns:p14="http://schemas.microsoft.com/office/powerpoint/2010/main" val="395233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916832"/>
            <a:ext cx="763284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I benefici  dell'intervento non saranno quindi solo del Comune di Savona ma coinvolgeranno tutta la popolazione residente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all'interno del bacino.</a:t>
            </a:r>
            <a:endParaRPr lang="it-IT" sz="3200" kern="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Interessante sarà inoltre cercare di quantificare di che entità sarà ridotto il rischio da alluvioni urbane per gli abitanti dell'area al fine di poter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sfruttare l'esperienza acquisita e replicare l'intervento in altre aree del Programma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137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3768" y="170080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dell’investimento (1)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8400" r="4714" b="20201"/>
          <a:stretch/>
        </p:blipFill>
        <p:spPr>
          <a:xfrm>
            <a:off x="683568" y="2305842"/>
            <a:ext cx="74888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3768" y="162880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dell’investimento (2)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18200" r="34638" b="17401"/>
          <a:stretch/>
        </p:blipFill>
        <p:spPr>
          <a:xfrm>
            <a:off x="1979712" y="2276872"/>
            <a:ext cx="48245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3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55776" y="1844824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dell’investimento (3)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07904" y="479715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di Savona - Giardini Prolungamento a Mare Viale Dante Alighieri</a:t>
            </a:r>
            <a:endParaRPr lang="it-IT" sz="16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20528"/>
            <a:ext cx="8128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55776" y="1844824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dell’investimento (4)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77" y="2636912"/>
            <a:ext cx="2425198" cy="32335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96" y="2571910"/>
            <a:ext cx="4496048" cy="11942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23927"/>
            <a:ext cx="2808312" cy="210623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092280" y="4123927"/>
            <a:ext cx="18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di Savona - Giardini Prolungamento a Mare - Tempietto Boselli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96515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47664" y="1844824"/>
            <a:ext cx="599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Budget e cronoprogramma di massima azione pilota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11244"/>
              </p:ext>
            </p:extLst>
          </p:nvPr>
        </p:nvGraphicFramePr>
        <p:xfrm>
          <a:off x="1529616" y="2708920"/>
          <a:ext cx="5904656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Azione</a:t>
                      </a: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50" dirty="0">
                          <a:effectLst/>
                        </a:rPr>
                        <a:t>Mese di inizio </a:t>
                      </a:r>
                      <a:endParaRPr lang="it-IT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50">
                          <a:effectLst/>
                        </a:rPr>
                        <a:t>Mese di fine </a:t>
                      </a:r>
                      <a:endParaRPr lang="it-IT" sz="1200" kern="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50">
                          <a:effectLst/>
                        </a:rPr>
                        <a:t>Budget </a:t>
                      </a:r>
                      <a:endParaRPr lang="it-IT" sz="1200" kern="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376"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spcAft>
                          <a:spcPts val="600"/>
                        </a:spcAft>
                      </a:pPr>
                      <a:r>
                        <a:rPr lang="it-IT" sz="1000" kern="50">
                          <a:effectLst/>
                        </a:rPr>
                        <a:t>Realizzazione di una pavimentazione drenante presso i camminamenti dei giardini del prolungamento a mare – zona Tempietto Boselli</a:t>
                      </a:r>
                      <a:endParaRPr lang="it-IT" sz="1200" kern="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50">
                          <a:effectLst/>
                        </a:rPr>
                        <a:t>M18</a:t>
                      </a:r>
                      <a:endParaRPr lang="it-IT" sz="1200" kern="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50">
                          <a:effectLst/>
                        </a:rPr>
                        <a:t>M36</a:t>
                      </a:r>
                      <a:endParaRPr lang="it-IT" sz="1200" kern="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50" dirty="0">
                          <a:effectLst/>
                        </a:rPr>
                        <a:t>€ 172.761,80</a:t>
                      </a:r>
                      <a:endParaRPr lang="it-IT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839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414</Words>
  <Application>Microsoft Office PowerPoint</Application>
  <PresentationFormat>Bildschirmpräsentation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Liberation Serif</vt:lpstr>
      <vt:lpstr>Montserrat</vt:lpstr>
      <vt:lpstr>Open Sans</vt:lpstr>
      <vt:lpstr>Open Sans Extrabold</vt:lpstr>
      <vt:lpstr>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Julian Fieml</cp:lastModifiedBy>
  <cp:revision>33</cp:revision>
  <cp:lastPrinted>2017-02-20T13:42:44Z</cp:lastPrinted>
  <dcterms:created xsi:type="dcterms:W3CDTF">2017-01-26T12:46:53Z</dcterms:created>
  <dcterms:modified xsi:type="dcterms:W3CDTF">2022-09-05T10:21:46Z</dcterms:modified>
</cp:coreProperties>
</file>