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8" autoAdjust="0"/>
  </p:normalViewPr>
  <p:slideViewPr>
    <p:cSldViewPr>
      <p:cViewPr varScale="1">
        <p:scale>
          <a:sx n="94" d="100"/>
          <a:sy n="94" d="100"/>
        </p:scale>
        <p:origin x="17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463031"/>
            <a:ext cx="7772400" cy="1470025"/>
          </a:xfrm>
        </p:spPr>
        <p:txBody>
          <a:bodyPr/>
          <a:lstStyle>
            <a:lvl1pPr>
              <a:defRPr>
                <a:latin typeface="Open Sans Extrabold" pitchFamily="34" charset="0"/>
                <a:ea typeface="Open Sans Extrabold" pitchFamily="34" charset="0"/>
                <a:cs typeface="Open Sans Extrabold" pitchFamily="34" charset="0"/>
              </a:defRPr>
            </a:lvl1pPr>
          </a:lstStyle>
          <a:p>
            <a:r>
              <a:rPr lang="it-IT"/>
              <a:t>Fare clic per modificare lo stile del titolo</a:t>
            </a:r>
          </a:p>
        </p:txBody>
      </p:sp>
      <p:sp>
        <p:nvSpPr>
          <p:cNvPr id="3" name="Sottotitolo 2"/>
          <p:cNvSpPr>
            <a:spLocks noGrp="1"/>
          </p:cNvSpPr>
          <p:nvPr>
            <p:ph type="subTitle" idx="1" hasCustomPrompt="1"/>
          </p:nvPr>
        </p:nvSpPr>
        <p:spPr>
          <a:xfrm>
            <a:off x="1371600" y="4581128"/>
            <a:ext cx="6400800" cy="1057672"/>
          </a:xfrm>
        </p:spPr>
        <p:txBody>
          <a:bodyPr/>
          <a:lstStyle>
            <a:lvl1pPr marL="0" indent="0" algn="ctr">
              <a:buNone/>
              <a:defRPr>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Logo Partner</a:t>
            </a:r>
          </a:p>
        </p:txBody>
      </p:sp>
      <p:pic>
        <p:nvPicPr>
          <p:cNvPr id="7" name="Immagine 1"/>
          <p:cNvPicPr>
            <a:picLocks noChangeAspect="1" noChangeArrowheads="1"/>
          </p:cNvPicPr>
          <p:nvPr userDrawn="1"/>
        </p:nvPicPr>
        <p:blipFill>
          <a:blip r:embed="rId2" cstate="print"/>
          <a:srcRect/>
          <a:stretch>
            <a:fillRect/>
          </a:stretch>
        </p:blipFill>
        <p:spPr bwMode="auto">
          <a:xfrm>
            <a:off x="850320" y="808200"/>
            <a:ext cx="3909600" cy="1270217"/>
          </a:xfrm>
          <a:prstGeom prst="rect">
            <a:avLst/>
          </a:prstGeom>
          <a:solidFill>
            <a:srgbClr val="FFFFFF"/>
          </a:solidFill>
        </p:spPr>
      </p:pic>
      <p:sp>
        <p:nvSpPr>
          <p:cNvPr id="2049" name="Rectangle 1"/>
          <p:cNvSpPr>
            <a:spLocks noChangeArrowheads="1"/>
          </p:cNvSpPr>
          <p:nvPr userDrawn="1"/>
        </p:nvSpPr>
        <p:spPr bwMode="auto">
          <a:xfrm>
            <a:off x="4716016" y="6162218"/>
            <a:ext cx="367240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a:ln>
                  <a:noFill/>
                </a:ln>
                <a:solidFill>
                  <a:srgbClr val="003399"/>
                </a:solidFill>
                <a:effectLst/>
                <a:latin typeface="Montserrat" pitchFamily="50" charset="0"/>
                <a:ea typeface="Calibri" pitchFamily="34" charset="0"/>
                <a:cs typeface="NBIAZV+Montserrat-Regular"/>
              </a:rPr>
              <a:t>La coopération au cœur de la Méditerranée</a:t>
            </a:r>
          </a:p>
        </p:txBody>
      </p:sp>
      <p:sp>
        <p:nvSpPr>
          <p:cNvPr id="2050" name="Rectangle 2"/>
          <p:cNvSpPr>
            <a:spLocks noChangeArrowheads="1"/>
          </p:cNvSpPr>
          <p:nvPr userDrawn="1"/>
        </p:nvSpPr>
        <p:spPr bwMode="auto">
          <a:xfrm>
            <a:off x="1883931" y="1825079"/>
            <a:ext cx="241176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E34063"/>
                </a:solidFill>
                <a:effectLst/>
                <a:latin typeface="Montserrat" pitchFamily="50" charset="0"/>
                <a:ea typeface="Calibri" pitchFamily="34" charset="0"/>
                <a:cs typeface="Times New Roman" pitchFamily="18" charset="0"/>
              </a:rPr>
              <a:t>PROTERINA-3</a:t>
            </a:r>
            <a:r>
              <a:rPr kumimoji="0" lang="fr-FR" sz="1400" b="0" i="0" u="none" strike="noStrike" cap="none" normalizeH="0" baseline="0" dirty="0">
                <a:ln>
                  <a:noFill/>
                </a:ln>
                <a:solidFill>
                  <a:srgbClr val="E34063"/>
                </a:solidFill>
                <a:effectLst/>
                <a:latin typeface="Calibri"/>
                <a:ea typeface="Calibri" pitchFamily="34" charset="0"/>
                <a:cs typeface="Times New Roman" pitchFamily="18" charset="0"/>
              </a:rPr>
              <a:t>É</a:t>
            </a:r>
            <a:r>
              <a:rPr kumimoji="0" lang="fr-FR" sz="1400" b="0" i="0" u="none" strike="noStrike" cap="none" normalizeH="0" baseline="0" dirty="0">
                <a:ln>
                  <a:noFill/>
                </a:ln>
                <a:solidFill>
                  <a:srgbClr val="E34063"/>
                </a:solidFill>
                <a:effectLst/>
                <a:latin typeface="Montserrat" pitchFamily="50" charset="0"/>
                <a:ea typeface="Calibri" pitchFamily="34" charset="0"/>
                <a:cs typeface="Times New Roman" pitchFamily="18" charset="0"/>
              </a:rPr>
              <a:t>volution</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ttangolo 10"/>
          <p:cNvSpPr/>
          <p:nvPr userDrawn="1"/>
        </p:nvSpPr>
        <p:spPr>
          <a:xfrm>
            <a:off x="0" y="0"/>
            <a:ext cx="9144000" cy="68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userDrawn="1"/>
        </p:nvSpPr>
        <p:spPr>
          <a:xfrm>
            <a:off x="0" y="6597368"/>
            <a:ext cx="9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124744"/>
            <a:ext cx="2057400" cy="5001419"/>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124744"/>
            <a:ext cx="6019800" cy="500141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235719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996952"/>
            <a:ext cx="4040188" cy="3456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235719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996952"/>
            <a:ext cx="4041775" cy="3456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19"/>
            <a:ext cx="3008313" cy="853553"/>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908721"/>
            <a:ext cx="5111750" cy="55446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457200" y="1772816"/>
            <a:ext cx="3008313" cy="468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5081736"/>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89391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64847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1196752"/>
            <a:ext cx="8229600" cy="11430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457200" y="2522314"/>
            <a:ext cx="8229600" cy="4237931"/>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4" name="Immagine 3" descr="adap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116632"/>
            <a:ext cx="3960659" cy="879849"/>
          </a:xfrm>
          <a:prstGeom prst="rect">
            <a:avLst/>
          </a:prstGeom>
        </p:spPr>
      </p:pic>
      <p:sp>
        <p:nvSpPr>
          <p:cNvPr id="12" name="Rectangle 1"/>
          <p:cNvSpPr>
            <a:spLocks noChangeArrowheads="1"/>
          </p:cNvSpPr>
          <p:nvPr userDrawn="1"/>
        </p:nvSpPr>
        <p:spPr bwMode="auto">
          <a:xfrm>
            <a:off x="3851920" y="6586209"/>
            <a:ext cx="482453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La </a:t>
            </a:r>
            <a:r>
              <a:rPr kumimoji="0" lang="fr-FR" sz="800" b="0" i="0" u="none" strike="noStrike" cap="none" normalizeH="0" baseline="0" dirty="0" err="1">
                <a:ln>
                  <a:noFill/>
                </a:ln>
                <a:solidFill>
                  <a:srgbClr val="003399"/>
                </a:solidFill>
                <a:effectLst/>
                <a:latin typeface="Montserrat" pitchFamily="50" charset="0"/>
                <a:ea typeface="Calibri" pitchFamily="34" charset="0"/>
                <a:cs typeface="NBIAZV+Montserrat-Regular"/>
              </a:rPr>
              <a:t>cooperazione</a:t>
            </a: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 al </a:t>
            </a:r>
            <a:r>
              <a:rPr kumimoji="0" lang="fr-FR" sz="800" b="0" i="0" u="none" strike="noStrike" cap="none" normalizeH="0" baseline="0" dirty="0" err="1">
                <a:ln>
                  <a:noFill/>
                </a:ln>
                <a:solidFill>
                  <a:srgbClr val="003399"/>
                </a:solidFill>
                <a:effectLst/>
                <a:latin typeface="Montserrat" pitchFamily="50" charset="0"/>
                <a:ea typeface="Calibri" pitchFamily="34" charset="0"/>
                <a:cs typeface="NBIAZV+Montserrat-Regular"/>
              </a:rPr>
              <a:t>cuore</a:t>
            </a: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 </a:t>
            </a:r>
            <a:r>
              <a:rPr kumimoji="0" lang="fr-FR" sz="800" b="0" i="0" u="none" strike="noStrike" cap="none" normalizeH="0" baseline="0" dirty="0" err="1">
                <a:ln>
                  <a:noFill/>
                </a:ln>
                <a:solidFill>
                  <a:srgbClr val="003399"/>
                </a:solidFill>
                <a:effectLst/>
                <a:latin typeface="Montserrat" pitchFamily="50" charset="0"/>
                <a:ea typeface="Calibri" pitchFamily="34" charset="0"/>
                <a:cs typeface="NBIAZV+Montserrat-Regular"/>
              </a:rPr>
              <a:t>del</a:t>
            </a: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 </a:t>
            </a:r>
            <a:r>
              <a:rPr kumimoji="0" lang="fr-FR" sz="800" b="0" i="0" u="none" strike="noStrike" cap="none" normalizeH="0" baseline="0" dirty="0" err="1">
                <a:ln>
                  <a:noFill/>
                </a:ln>
                <a:solidFill>
                  <a:srgbClr val="003399"/>
                </a:solidFill>
                <a:effectLst/>
                <a:latin typeface="Montserrat" pitchFamily="50" charset="0"/>
                <a:ea typeface="Calibri" pitchFamily="34" charset="0"/>
                <a:cs typeface="NBIAZV+Montserrat-Regular"/>
              </a:rPr>
              <a:t>Mediterraneo</a:t>
            </a:r>
            <a:r>
              <a:rPr kumimoji="0" lang="fr-FR" sz="800" b="0" i="0" u="none" strike="noStrike" cap="none" normalizeH="0" baseline="0" dirty="0">
                <a:ln>
                  <a:noFill/>
                </a:ln>
                <a:solidFill>
                  <a:srgbClr val="003399"/>
                </a:solidFill>
                <a:effectLst/>
                <a:latin typeface="Montserrat" pitchFamily="50" charset="0"/>
                <a:ea typeface="Calibri" pitchFamily="34" charset="0"/>
                <a:cs typeface="NBIAZV+Montserrat-Regular"/>
              </a:rPr>
              <a:t> - La coopération au cœur de la Méditerranée</a:t>
            </a:r>
          </a:p>
        </p:txBody>
      </p:sp>
      <p:pic>
        <p:nvPicPr>
          <p:cNvPr id="7" name="Immagine 6"/>
          <p:cNvPicPr>
            <a:picLocks noChangeAspect="1"/>
          </p:cNvPicPr>
          <p:nvPr userDrawn="1"/>
        </p:nvPicPr>
        <p:blipFill>
          <a:blip r:embed="rId14" cstate="print"/>
          <a:stretch>
            <a:fillRect/>
          </a:stretch>
        </p:blipFill>
        <p:spPr>
          <a:xfrm>
            <a:off x="0" y="1052736"/>
            <a:ext cx="9144000" cy="550555"/>
          </a:xfrm>
          <a:prstGeom prst="rect">
            <a:avLst/>
          </a:prstGeom>
        </p:spPr>
      </p:pic>
      <p:pic>
        <p:nvPicPr>
          <p:cNvPr id="11" name="Immagine 10"/>
          <p:cNvPicPr>
            <a:picLocks noChangeAspect="1"/>
          </p:cNvPicPr>
          <p:nvPr userDrawn="1"/>
        </p:nvPicPr>
        <p:blipFill>
          <a:blip r:embed="rId15" cstate="print"/>
          <a:stretch>
            <a:fillRect/>
          </a:stretch>
        </p:blipFill>
        <p:spPr>
          <a:xfrm>
            <a:off x="0" y="6021288"/>
            <a:ext cx="9144000" cy="5505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90" y="1546199"/>
            <a:ext cx="5786446" cy="954107"/>
          </a:xfrm>
          <a:prstGeom prst="rect">
            <a:avLst/>
          </a:prstGeom>
          <a:noFill/>
        </p:spPr>
        <p:txBody>
          <a:bodyPr wrap="square" rtlCol="0">
            <a:spAutoFit/>
          </a:bodyPr>
          <a:lstStyle/>
          <a:p>
            <a:pPr algn="ctr"/>
            <a:r>
              <a:rPr lang="fr-FR" sz="2800" b="1" dirty="0">
                <a:solidFill>
                  <a:schemeClr val="tx2">
                    <a:lumMod val="60000"/>
                    <a:lumOff val="40000"/>
                  </a:schemeClr>
                </a:solidFill>
              </a:rPr>
              <a:t>Commune d’Ajaccio </a:t>
            </a:r>
          </a:p>
          <a:p>
            <a:pPr algn="ctr"/>
            <a:r>
              <a:rPr lang="fr-FR" sz="2800" b="1" dirty="0">
                <a:solidFill>
                  <a:schemeClr val="tx2">
                    <a:lumMod val="60000"/>
                    <a:lumOff val="40000"/>
                  </a:schemeClr>
                </a:solidFill>
              </a:rPr>
              <a:t>PRESENTATION DE L’ACTION PILOTE </a:t>
            </a:r>
          </a:p>
        </p:txBody>
      </p:sp>
      <p:sp>
        <p:nvSpPr>
          <p:cNvPr id="3" name="ZoneTexte 2"/>
          <p:cNvSpPr txBox="1"/>
          <p:nvPr/>
        </p:nvSpPr>
        <p:spPr>
          <a:xfrm>
            <a:off x="142844" y="2695417"/>
            <a:ext cx="8858312" cy="3970318"/>
          </a:xfrm>
          <a:prstGeom prst="rect">
            <a:avLst/>
          </a:prstGeom>
          <a:noFill/>
        </p:spPr>
        <p:txBody>
          <a:bodyPr wrap="square" rtlCol="0">
            <a:spAutoFit/>
          </a:bodyPr>
          <a:lstStyle/>
          <a:p>
            <a:pPr algn="ctr"/>
            <a:r>
              <a:rPr lang="fr-FR" sz="2800" b="1" dirty="0">
                <a:solidFill>
                  <a:schemeClr val="accent5">
                    <a:lumMod val="50000"/>
                  </a:schemeClr>
                </a:solidFill>
              </a:rPr>
              <a:t>Les types d’outils mis en place, visant à permettre une adaptation urbaine au risque inondation </a:t>
            </a:r>
          </a:p>
          <a:p>
            <a:pPr algn="ctr"/>
            <a:endParaRPr lang="fr-FR" sz="1600" b="1" dirty="0">
              <a:solidFill>
                <a:schemeClr val="accent5">
                  <a:lumMod val="50000"/>
                </a:schemeClr>
              </a:solidFill>
            </a:endParaRPr>
          </a:p>
          <a:p>
            <a:pPr algn="just">
              <a:buFont typeface="Arial" pitchFamily="34" charset="0"/>
              <a:buChar char="•"/>
            </a:pPr>
            <a:r>
              <a:rPr lang="fr-FR" sz="2000" b="1" dirty="0"/>
              <a:t>INFRASTRUCTURE : acquisition de biens durables permettant la remontée d’informations fiables concernant la disponibilité des places de parking en zone urbaine (centre ville). Un dispositif de fermeture et comptage des places disponibles sera mis en place dans un parking urbain.</a:t>
            </a:r>
          </a:p>
          <a:p>
            <a:pPr algn="just">
              <a:buFont typeface="Arial" pitchFamily="34" charset="0"/>
              <a:buChar char="•"/>
            </a:pPr>
            <a:endParaRPr lang="fr-FR" sz="2000" b="1" dirty="0"/>
          </a:p>
          <a:p>
            <a:pPr algn="just">
              <a:buFont typeface="Arial" pitchFamily="34" charset="0"/>
              <a:buChar char="•"/>
            </a:pPr>
            <a:r>
              <a:rPr lang="fr-FR" sz="2000" b="1" dirty="0"/>
              <a:t>SYSTÈME d’INFORMATION : développement d’outils de communication à destination des populations  - système d’information pour diffusion des informations concernant la disponibilité des places de parking et de gestion des flux routiers sur panneaux lumineux.</a:t>
            </a:r>
          </a:p>
        </p:txBody>
      </p:sp>
      <p:pic>
        <p:nvPicPr>
          <p:cNvPr id="1026" name="Picture 2" descr="C:\Users\padovani_j\Desktop\CADRAGE\LOGOS\Logo Ville d'Ajaccio.jpg"/>
          <p:cNvPicPr>
            <a:picLocks noChangeAspect="1" noChangeArrowheads="1"/>
          </p:cNvPicPr>
          <p:nvPr/>
        </p:nvPicPr>
        <p:blipFill>
          <a:blip r:embed="rId2" cstate="print"/>
          <a:srcRect/>
          <a:stretch>
            <a:fillRect/>
          </a:stretch>
        </p:blipFill>
        <p:spPr bwMode="auto">
          <a:xfrm>
            <a:off x="5715008" y="1428736"/>
            <a:ext cx="542922" cy="6547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2699935"/>
            <a:ext cx="8858312" cy="2339102"/>
          </a:xfrm>
          <a:prstGeom prst="rect">
            <a:avLst/>
          </a:prstGeom>
          <a:noFill/>
        </p:spPr>
        <p:txBody>
          <a:bodyPr wrap="square" rtlCol="0">
            <a:spAutoFit/>
          </a:bodyPr>
          <a:lstStyle/>
          <a:p>
            <a:pPr algn="ctr"/>
            <a:r>
              <a:rPr lang="fr-FR" sz="3200" b="1" dirty="0">
                <a:solidFill>
                  <a:schemeClr val="accent5">
                    <a:lumMod val="50000"/>
                  </a:schemeClr>
                </a:solidFill>
              </a:rPr>
              <a:t>Budget</a:t>
            </a:r>
            <a:endParaRPr lang="fr-FR" sz="2800" b="1" dirty="0">
              <a:solidFill>
                <a:schemeClr val="accent5">
                  <a:lumMod val="50000"/>
                </a:schemeClr>
              </a:solidFill>
            </a:endParaRPr>
          </a:p>
          <a:p>
            <a:pPr algn="ctr"/>
            <a:endParaRPr lang="fr-FR" sz="1400" b="1" dirty="0">
              <a:solidFill>
                <a:schemeClr val="accent5">
                  <a:lumMod val="50000"/>
                </a:schemeClr>
              </a:solidFill>
            </a:endParaRPr>
          </a:p>
          <a:p>
            <a:pPr>
              <a:buFont typeface="Arial" pitchFamily="34" charset="0"/>
              <a:buChar char="•"/>
            </a:pPr>
            <a:r>
              <a:rPr lang="fr-FR" sz="2000" b="1" dirty="0"/>
              <a:t>INFRASTRUCTURE : 150 000 € HT</a:t>
            </a:r>
          </a:p>
          <a:p>
            <a:pPr>
              <a:buFont typeface="Arial" pitchFamily="34" charset="0"/>
              <a:buChar char="•"/>
            </a:pPr>
            <a:endParaRPr lang="fr-FR" sz="2000" b="1" dirty="0"/>
          </a:p>
          <a:p>
            <a:pPr>
              <a:buFont typeface="Arial" pitchFamily="34" charset="0"/>
              <a:buChar char="•"/>
            </a:pPr>
            <a:r>
              <a:rPr lang="fr-FR" sz="2000" b="1" dirty="0"/>
              <a:t>SYSTÈME D’INFORMATION : 32 600 € HT</a:t>
            </a:r>
          </a:p>
          <a:p>
            <a:pPr>
              <a:buFont typeface="Arial" pitchFamily="34" charset="0"/>
              <a:buChar char="•"/>
            </a:pPr>
            <a:endParaRPr lang="fr-FR" sz="2000" b="1" dirty="0"/>
          </a:p>
          <a:p>
            <a:pPr>
              <a:buFont typeface="Arial" pitchFamily="34" charset="0"/>
              <a:buChar char="•"/>
            </a:pPr>
            <a:r>
              <a:rPr lang="fr-FR" sz="2000" b="1" dirty="0"/>
              <a:t>RESSOURCES HUMAINES (dédiées à la réalisation de l’action pilote) : 7 531 € </a:t>
            </a:r>
          </a:p>
        </p:txBody>
      </p:sp>
      <p:sp>
        <p:nvSpPr>
          <p:cNvPr id="4" name="ZoneTexte 3"/>
          <p:cNvSpPr txBox="1"/>
          <p:nvPr/>
        </p:nvSpPr>
        <p:spPr>
          <a:xfrm>
            <a:off x="1357290" y="1546199"/>
            <a:ext cx="5786446" cy="954107"/>
          </a:xfrm>
          <a:prstGeom prst="rect">
            <a:avLst/>
          </a:prstGeom>
          <a:noFill/>
        </p:spPr>
        <p:txBody>
          <a:bodyPr wrap="square" rtlCol="0">
            <a:spAutoFit/>
          </a:bodyPr>
          <a:lstStyle/>
          <a:p>
            <a:pPr algn="ctr"/>
            <a:r>
              <a:rPr lang="fr-FR" sz="2800" b="1" dirty="0">
                <a:solidFill>
                  <a:schemeClr val="tx2">
                    <a:lumMod val="60000"/>
                    <a:lumOff val="40000"/>
                  </a:schemeClr>
                </a:solidFill>
              </a:rPr>
              <a:t>Commune d’Ajaccio </a:t>
            </a:r>
          </a:p>
          <a:p>
            <a:pPr algn="ctr"/>
            <a:r>
              <a:rPr lang="fr-FR" sz="2800" b="1" dirty="0">
                <a:solidFill>
                  <a:schemeClr val="tx2">
                    <a:lumMod val="60000"/>
                    <a:lumOff val="40000"/>
                  </a:schemeClr>
                </a:solidFill>
              </a:rPr>
              <a:t>PRESENTATION DE L’ACTION PILOTE </a:t>
            </a:r>
          </a:p>
        </p:txBody>
      </p:sp>
      <p:pic>
        <p:nvPicPr>
          <p:cNvPr id="5" name="Picture 2" descr="C:\Users\padovani_j\Desktop\CADRAGE\LOGOS\Logo Ville d'Ajaccio.jpg"/>
          <p:cNvPicPr>
            <a:picLocks noChangeAspect="1" noChangeArrowheads="1"/>
          </p:cNvPicPr>
          <p:nvPr/>
        </p:nvPicPr>
        <p:blipFill>
          <a:blip r:embed="rId2" cstate="print"/>
          <a:srcRect/>
          <a:stretch>
            <a:fillRect/>
          </a:stretch>
        </p:blipFill>
        <p:spPr bwMode="auto">
          <a:xfrm>
            <a:off x="5715008" y="1428736"/>
            <a:ext cx="542922" cy="6547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2699935"/>
            <a:ext cx="8858312" cy="2031325"/>
          </a:xfrm>
          <a:prstGeom prst="rect">
            <a:avLst/>
          </a:prstGeom>
          <a:noFill/>
        </p:spPr>
        <p:txBody>
          <a:bodyPr wrap="square" rtlCol="0">
            <a:spAutoFit/>
          </a:bodyPr>
          <a:lstStyle/>
          <a:p>
            <a:pPr algn="ctr"/>
            <a:r>
              <a:rPr lang="fr-FR" sz="3200" b="1" dirty="0">
                <a:solidFill>
                  <a:schemeClr val="accent5">
                    <a:lumMod val="50000"/>
                  </a:schemeClr>
                </a:solidFill>
              </a:rPr>
              <a:t>Durée</a:t>
            </a:r>
            <a:r>
              <a:rPr lang="fr-FR" sz="2800" b="1" dirty="0">
                <a:solidFill>
                  <a:schemeClr val="accent5">
                    <a:lumMod val="50000"/>
                  </a:schemeClr>
                </a:solidFill>
              </a:rPr>
              <a:t> </a:t>
            </a:r>
          </a:p>
          <a:p>
            <a:pPr algn="ctr"/>
            <a:endParaRPr lang="fr-FR" sz="1400" b="1" dirty="0">
              <a:solidFill>
                <a:schemeClr val="accent5">
                  <a:lumMod val="50000"/>
                </a:schemeClr>
              </a:solidFill>
            </a:endParaRPr>
          </a:p>
          <a:p>
            <a:pPr>
              <a:buFont typeface="Arial" pitchFamily="34" charset="0"/>
              <a:buChar char="•"/>
            </a:pPr>
            <a:r>
              <a:rPr lang="fr-FR" sz="2000" b="1" dirty="0"/>
              <a:t>INFRASTRUCTURE : mise en place sur 3 années. Début : 2017. Fin : 2018.</a:t>
            </a:r>
          </a:p>
          <a:p>
            <a:pPr>
              <a:buFont typeface="Arial" pitchFamily="34" charset="0"/>
              <a:buChar char="•"/>
            </a:pPr>
            <a:endParaRPr lang="fr-FR" sz="2000" b="1" dirty="0"/>
          </a:p>
          <a:p>
            <a:pPr>
              <a:buFont typeface="Arial" pitchFamily="34" charset="0"/>
              <a:buChar char="•"/>
            </a:pPr>
            <a:r>
              <a:rPr lang="fr-FR" sz="2000" b="1" dirty="0"/>
              <a:t>SYSTÈME D’INFORMATION : mise en place au cours de la 3</a:t>
            </a:r>
            <a:r>
              <a:rPr lang="fr-FR" sz="2000" b="1" baseline="30000" dirty="0"/>
              <a:t>ème</a:t>
            </a:r>
            <a:r>
              <a:rPr lang="fr-FR" sz="2000" b="1" dirty="0"/>
              <a:t>  année. Fin : 2019.</a:t>
            </a:r>
          </a:p>
          <a:p>
            <a:endParaRPr lang="fr-FR" sz="2000" b="1" dirty="0"/>
          </a:p>
        </p:txBody>
      </p:sp>
      <p:sp>
        <p:nvSpPr>
          <p:cNvPr id="4" name="ZoneTexte 3"/>
          <p:cNvSpPr txBox="1"/>
          <p:nvPr/>
        </p:nvSpPr>
        <p:spPr>
          <a:xfrm>
            <a:off x="1357290" y="1546199"/>
            <a:ext cx="5786446" cy="954107"/>
          </a:xfrm>
          <a:prstGeom prst="rect">
            <a:avLst/>
          </a:prstGeom>
          <a:noFill/>
        </p:spPr>
        <p:txBody>
          <a:bodyPr wrap="square" rtlCol="0">
            <a:spAutoFit/>
          </a:bodyPr>
          <a:lstStyle/>
          <a:p>
            <a:pPr algn="ctr"/>
            <a:r>
              <a:rPr lang="fr-FR" sz="2800" b="1" dirty="0">
                <a:solidFill>
                  <a:schemeClr val="tx2">
                    <a:lumMod val="60000"/>
                    <a:lumOff val="40000"/>
                  </a:schemeClr>
                </a:solidFill>
              </a:rPr>
              <a:t>Commune d’Ajaccio </a:t>
            </a:r>
          </a:p>
          <a:p>
            <a:pPr algn="ctr"/>
            <a:r>
              <a:rPr lang="fr-FR" sz="2800" b="1" dirty="0">
                <a:solidFill>
                  <a:schemeClr val="tx2">
                    <a:lumMod val="60000"/>
                    <a:lumOff val="40000"/>
                  </a:schemeClr>
                </a:solidFill>
              </a:rPr>
              <a:t>PRESENTATION DE L’ACTION PILOTE </a:t>
            </a:r>
          </a:p>
        </p:txBody>
      </p:sp>
      <p:pic>
        <p:nvPicPr>
          <p:cNvPr id="5" name="Picture 2" descr="C:\Users\padovani_j\Desktop\CADRAGE\LOGOS\Logo Ville d'Ajaccio.jpg"/>
          <p:cNvPicPr>
            <a:picLocks noChangeAspect="1" noChangeArrowheads="1"/>
          </p:cNvPicPr>
          <p:nvPr/>
        </p:nvPicPr>
        <p:blipFill>
          <a:blip r:embed="rId2" cstate="print"/>
          <a:srcRect/>
          <a:stretch>
            <a:fillRect/>
          </a:stretch>
        </p:blipFill>
        <p:spPr bwMode="auto">
          <a:xfrm>
            <a:off x="5715008" y="1428736"/>
            <a:ext cx="542922" cy="654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90" y="1546199"/>
            <a:ext cx="5786446" cy="954107"/>
          </a:xfrm>
          <a:prstGeom prst="rect">
            <a:avLst/>
          </a:prstGeom>
          <a:noFill/>
        </p:spPr>
        <p:txBody>
          <a:bodyPr wrap="square" rtlCol="0">
            <a:spAutoFit/>
          </a:bodyPr>
          <a:lstStyle/>
          <a:p>
            <a:pPr algn="ctr"/>
            <a:r>
              <a:rPr lang="fr-FR" sz="2800" b="1" dirty="0">
                <a:solidFill>
                  <a:schemeClr val="tx2">
                    <a:lumMod val="60000"/>
                    <a:lumOff val="40000"/>
                  </a:schemeClr>
                </a:solidFill>
              </a:rPr>
              <a:t>Commune d’Ajaccio </a:t>
            </a:r>
          </a:p>
          <a:p>
            <a:pPr algn="ctr"/>
            <a:r>
              <a:rPr lang="fr-FR" sz="2800" b="1" dirty="0">
                <a:solidFill>
                  <a:schemeClr val="tx2">
                    <a:lumMod val="60000"/>
                    <a:lumOff val="40000"/>
                  </a:schemeClr>
                </a:solidFill>
              </a:rPr>
              <a:t>PRESENTATION DE L’ACTION PILOTE </a:t>
            </a:r>
          </a:p>
        </p:txBody>
      </p:sp>
      <p:sp>
        <p:nvSpPr>
          <p:cNvPr id="3" name="ZoneTexte 2"/>
          <p:cNvSpPr txBox="1"/>
          <p:nvPr/>
        </p:nvSpPr>
        <p:spPr>
          <a:xfrm>
            <a:off x="142844" y="2695417"/>
            <a:ext cx="8858312" cy="4031873"/>
          </a:xfrm>
          <a:prstGeom prst="rect">
            <a:avLst/>
          </a:prstGeom>
          <a:noFill/>
        </p:spPr>
        <p:txBody>
          <a:bodyPr wrap="square" rtlCol="0">
            <a:spAutoFit/>
          </a:bodyPr>
          <a:lstStyle/>
          <a:p>
            <a:pPr algn="ctr"/>
            <a:r>
              <a:rPr lang="fr-FR" sz="2800" b="1" dirty="0">
                <a:solidFill>
                  <a:schemeClr val="accent5">
                    <a:lumMod val="50000"/>
                  </a:schemeClr>
                </a:solidFill>
              </a:rPr>
              <a:t>Brève description de l’action, ses objectifs.</a:t>
            </a:r>
          </a:p>
          <a:p>
            <a:pPr algn="ctr"/>
            <a:endParaRPr lang="fr-FR" sz="1200" b="1" dirty="0">
              <a:solidFill>
                <a:schemeClr val="accent5">
                  <a:lumMod val="50000"/>
                </a:schemeClr>
              </a:solidFill>
            </a:endParaRPr>
          </a:p>
          <a:p>
            <a:pPr algn="just">
              <a:buFont typeface="Arial" pitchFamily="34" charset="0"/>
              <a:buChar char="•"/>
            </a:pPr>
            <a:r>
              <a:rPr lang="fr-FR" sz="1600" b="1" dirty="0"/>
              <a:t>DESCRIPTION:  outils de communication à destination des populations pour la diffusion d’informations préventives et de gestion des flux routiers sur panneaux et sur services en ligne.  </a:t>
            </a:r>
          </a:p>
          <a:p>
            <a:pPr algn="just"/>
            <a:r>
              <a:rPr lang="fr-FR" sz="1600" b="1" i="1" u="sng" dirty="0"/>
              <a:t>Nota bene </a:t>
            </a:r>
            <a:r>
              <a:rPr lang="fr-FR" sz="1600" b="1" i="1" dirty="0"/>
              <a:t>: convention avec les gestionnaires de parking pour remontée d’information -  diffusion de l’action mise en place sur l’ensemble des parkings fermés situés en zone urbaine.</a:t>
            </a:r>
          </a:p>
          <a:p>
            <a:pPr algn="just"/>
            <a:endParaRPr lang="fr-FR" sz="1600" b="1" dirty="0"/>
          </a:p>
          <a:p>
            <a:pPr algn="just">
              <a:buFont typeface="Arial" pitchFamily="34" charset="0"/>
              <a:buChar char="•"/>
            </a:pPr>
            <a:r>
              <a:rPr lang="fr-FR" sz="1600" b="1" dirty="0"/>
              <a:t>ENJEUX: diminuer l’émission de gaz à effet de serre, le risque de pluies acides et donc -de ce fait- prévenir et réduire le risque inondation ; réduire l’impact carbone par la gestion des flux routiers en zone urbaine (diffusion d’informations sur panneaux lumineux et système en ligne) ; faciliter la mobilité des usagers.</a:t>
            </a:r>
          </a:p>
          <a:p>
            <a:pPr algn="just">
              <a:buFont typeface="Arial" pitchFamily="34" charset="0"/>
              <a:buChar char="•"/>
            </a:pPr>
            <a:endParaRPr lang="fr-FR" sz="1600" b="1" dirty="0"/>
          </a:p>
          <a:p>
            <a:pPr algn="just">
              <a:buFont typeface="Arial" pitchFamily="34" charset="0"/>
              <a:buChar char="•"/>
            </a:pPr>
            <a:r>
              <a:rPr lang="fr-FR" sz="1600" b="1" dirty="0"/>
              <a:t> In fine : augmenter la capacité transfrontalière d'adaptation aux changements climatiques à travers la sensibilisation et le développement des communautés résilientes.</a:t>
            </a:r>
          </a:p>
          <a:p>
            <a:pPr>
              <a:buFont typeface="Arial" pitchFamily="34" charset="0"/>
              <a:buChar char="•"/>
            </a:pPr>
            <a:endParaRPr lang="fr-FR" sz="2000" b="1" dirty="0"/>
          </a:p>
        </p:txBody>
      </p:sp>
      <p:pic>
        <p:nvPicPr>
          <p:cNvPr id="4" name="Picture 2" descr="C:\Users\padovani_j\Desktop\CADRAGE\LOGOS\Logo Ville d'Ajaccio.jpg"/>
          <p:cNvPicPr>
            <a:picLocks noChangeAspect="1" noChangeArrowheads="1"/>
          </p:cNvPicPr>
          <p:nvPr/>
        </p:nvPicPr>
        <p:blipFill>
          <a:blip r:embed="rId2" cstate="print"/>
          <a:srcRect/>
          <a:stretch>
            <a:fillRect/>
          </a:stretch>
        </p:blipFill>
        <p:spPr bwMode="auto">
          <a:xfrm>
            <a:off x="5715008" y="1428736"/>
            <a:ext cx="542922" cy="6547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90" y="1546199"/>
            <a:ext cx="5786446" cy="954107"/>
          </a:xfrm>
          <a:prstGeom prst="rect">
            <a:avLst/>
          </a:prstGeom>
          <a:noFill/>
        </p:spPr>
        <p:txBody>
          <a:bodyPr wrap="square" rtlCol="0">
            <a:spAutoFit/>
          </a:bodyPr>
          <a:lstStyle/>
          <a:p>
            <a:pPr algn="ctr"/>
            <a:r>
              <a:rPr lang="fr-FR" sz="2800" b="1" dirty="0">
                <a:solidFill>
                  <a:schemeClr val="tx2">
                    <a:lumMod val="60000"/>
                    <a:lumOff val="40000"/>
                  </a:schemeClr>
                </a:solidFill>
              </a:rPr>
              <a:t>Commune d’Ajaccio </a:t>
            </a:r>
          </a:p>
          <a:p>
            <a:pPr algn="ctr"/>
            <a:r>
              <a:rPr lang="fr-FR" sz="2800" b="1" dirty="0">
                <a:solidFill>
                  <a:schemeClr val="tx2">
                    <a:lumMod val="60000"/>
                    <a:lumOff val="40000"/>
                  </a:schemeClr>
                </a:solidFill>
              </a:rPr>
              <a:t>PRESENTATION DE L’ACTION PILOTE </a:t>
            </a:r>
          </a:p>
        </p:txBody>
      </p:sp>
      <p:sp>
        <p:nvSpPr>
          <p:cNvPr id="3" name="ZoneTexte 2"/>
          <p:cNvSpPr txBox="1"/>
          <p:nvPr/>
        </p:nvSpPr>
        <p:spPr>
          <a:xfrm>
            <a:off x="142844" y="2695417"/>
            <a:ext cx="8858312" cy="2677656"/>
          </a:xfrm>
          <a:prstGeom prst="rect">
            <a:avLst/>
          </a:prstGeom>
          <a:noFill/>
        </p:spPr>
        <p:txBody>
          <a:bodyPr wrap="square" rtlCol="0">
            <a:spAutoFit/>
          </a:bodyPr>
          <a:lstStyle/>
          <a:p>
            <a:pPr algn="ctr"/>
            <a:r>
              <a:rPr lang="fr-FR" sz="2800" b="1" dirty="0">
                <a:solidFill>
                  <a:schemeClr val="accent5">
                    <a:lumMod val="50000"/>
                  </a:schemeClr>
                </a:solidFill>
              </a:rPr>
              <a:t>Photographie : parking urbain cible de l’action</a:t>
            </a:r>
          </a:p>
          <a:p>
            <a:pPr algn="ctr"/>
            <a:endParaRPr lang="fr-FR" sz="1200" b="1" dirty="0">
              <a:solidFill>
                <a:schemeClr val="accent5">
                  <a:lumMod val="50000"/>
                </a:schemeClr>
              </a:solidFill>
            </a:endParaRPr>
          </a:p>
          <a:p>
            <a:endParaRPr lang="fr-FR" b="1" dirty="0"/>
          </a:p>
          <a:p>
            <a:pPr>
              <a:buFont typeface="Arial" pitchFamily="34" charset="0"/>
              <a:buChar char="•"/>
            </a:pPr>
            <a:endParaRPr lang="fr-FR" b="1" dirty="0"/>
          </a:p>
          <a:p>
            <a:pPr>
              <a:buFont typeface="Arial" pitchFamily="34" charset="0"/>
              <a:buChar char="•"/>
            </a:pPr>
            <a:endParaRPr lang="fr-FR" b="1" dirty="0"/>
          </a:p>
          <a:p>
            <a:pPr>
              <a:buFont typeface="Arial" pitchFamily="34" charset="0"/>
              <a:buChar char="•"/>
            </a:pPr>
            <a:endParaRPr lang="fr-FR" b="1" dirty="0"/>
          </a:p>
          <a:p>
            <a:pPr>
              <a:buFont typeface="Arial" pitchFamily="34" charset="0"/>
              <a:buChar char="•"/>
            </a:pPr>
            <a:endParaRPr lang="fr-FR" b="1" dirty="0"/>
          </a:p>
          <a:p>
            <a:pPr>
              <a:buFont typeface="Arial" pitchFamily="34" charset="0"/>
              <a:buChar char="•"/>
            </a:pPr>
            <a:endParaRPr lang="fr-FR" b="1" dirty="0"/>
          </a:p>
          <a:p>
            <a:pPr>
              <a:buFont typeface="Arial" pitchFamily="34" charset="0"/>
              <a:buChar char="•"/>
            </a:pPr>
            <a:endParaRPr lang="fr-FR" sz="2000" b="1" dirty="0"/>
          </a:p>
        </p:txBody>
      </p:sp>
      <p:pic>
        <p:nvPicPr>
          <p:cNvPr id="1026" name="Picture 2" descr="C:\Users\padovani_j\Downloads\IMG_7305.JPG"/>
          <p:cNvPicPr>
            <a:picLocks noChangeAspect="1" noChangeArrowheads="1"/>
          </p:cNvPicPr>
          <p:nvPr/>
        </p:nvPicPr>
        <p:blipFill>
          <a:blip r:embed="rId2" cstate="print"/>
          <a:srcRect/>
          <a:stretch>
            <a:fillRect/>
          </a:stretch>
        </p:blipFill>
        <p:spPr bwMode="auto">
          <a:xfrm>
            <a:off x="1785918" y="3214686"/>
            <a:ext cx="5072098" cy="3179313"/>
          </a:xfrm>
          <a:prstGeom prst="rect">
            <a:avLst/>
          </a:prstGeom>
          <a:noFill/>
        </p:spPr>
      </p:pic>
      <p:pic>
        <p:nvPicPr>
          <p:cNvPr id="5" name="Picture 2" descr="C:\Users\padovani_j\Desktop\CADRAGE\LOGOS\Logo Ville d'Ajaccio.jpg"/>
          <p:cNvPicPr>
            <a:picLocks noChangeAspect="1" noChangeArrowheads="1"/>
          </p:cNvPicPr>
          <p:nvPr/>
        </p:nvPicPr>
        <p:blipFill>
          <a:blip r:embed="rId3" cstate="print"/>
          <a:srcRect/>
          <a:stretch>
            <a:fillRect/>
          </a:stretch>
        </p:blipFill>
        <p:spPr bwMode="auto">
          <a:xfrm>
            <a:off x="5715008" y="1428736"/>
            <a:ext cx="542922" cy="6547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43074" y="1142984"/>
            <a:ext cx="5786446" cy="523220"/>
          </a:xfrm>
          <a:prstGeom prst="rect">
            <a:avLst/>
          </a:prstGeom>
          <a:noFill/>
        </p:spPr>
        <p:txBody>
          <a:bodyPr wrap="square" rtlCol="0">
            <a:spAutoFit/>
          </a:bodyPr>
          <a:lstStyle/>
          <a:p>
            <a:pPr algn="ctr"/>
            <a:r>
              <a:rPr lang="fr-FR" sz="2800" b="1" dirty="0">
                <a:solidFill>
                  <a:schemeClr val="tx2">
                    <a:lumMod val="60000"/>
                    <a:lumOff val="40000"/>
                  </a:schemeClr>
                </a:solidFill>
              </a:rPr>
              <a:t>Système d’information</a:t>
            </a:r>
          </a:p>
        </p:txBody>
      </p:sp>
      <p:grpSp>
        <p:nvGrpSpPr>
          <p:cNvPr id="6" name="Group667"/>
          <p:cNvGrpSpPr>
            <a:grpSpLocks/>
          </p:cNvGrpSpPr>
          <p:nvPr/>
        </p:nvGrpSpPr>
        <p:grpSpPr bwMode="auto">
          <a:xfrm>
            <a:off x="1258888" y="1125538"/>
            <a:ext cx="7050087" cy="5202237"/>
            <a:chOff x="1043215" y="1148272"/>
            <a:chExt cx="7049972" cy="5202928"/>
          </a:xfrm>
        </p:grpSpPr>
        <p:sp>
          <p:nvSpPr>
            <p:cNvPr id="7" name="ConnectLine"/>
            <p:cNvSpPr/>
            <p:nvPr/>
          </p:nvSpPr>
          <p:spPr>
            <a:xfrm>
              <a:off x="4272137" y="5042926"/>
              <a:ext cx="1276329" cy="42869"/>
            </a:xfrm>
            <a:custGeom>
              <a:avLst/>
              <a:gdLst/>
              <a:ahLst/>
              <a:cxnLst/>
              <a:rect l="0" t="0" r="0" b="0"/>
              <a:pathLst>
                <a:path w="1275979" h="42568" fill="none">
                  <a:moveTo>
                    <a:pt x="0" y="0"/>
                  </a:moveTo>
                  <a:lnTo>
                    <a:pt x="0" y="387906"/>
                  </a:lnTo>
                  <a:lnTo>
                    <a:pt x="-1275979" y="387906"/>
                  </a:lnTo>
                  <a:lnTo>
                    <a:pt x="-1275979" y="42568"/>
                  </a:lnTo>
                </a:path>
              </a:pathLst>
            </a:custGeom>
            <a:solidFill>
              <a:srgbClr val="118972"/>
            </a:solidFill>
            <a:ln w="15200" cap="flat">
              <a:solidFill>
                <a:srgbClr val="118972"/>
              </a:solidFill>
              <a:bevel/>
            </a:ln>
            <a:effectLst>
              <a:outerShdw blurRad="20000" dist="10748" dir="2700000" algn="tl" rotWithShape="0">
                <a:srgbClr val="000000">
                  <a:alpha val="20000"/>
                </a:srgbClr>
              </a:outerShdw>
            </a:effectLst>
          </p:spPr>
        </p:sp>
        <p:grpSp>
          <p:nvGrpSpPr>
            <p:cNvPr id="8" name="Private or Public Access Server"/>
            <p:cNvGrpSpPr>
              <a:grpSpLocks/>
            </p:cNvGrpSpPr>
            <p:nvPr/>
          </p:nvGrpSpPr>
          <p:grpSpPr bwMode="auto">
            <a:xfrm>
              <a:off x="2740224" y="1875429"/>
              <a:ext cx="857236" cy="758940"/>
              <a:chOff x="2740224" y="1875429"/>
              <a:chExt cx="857236" cy="758940"/>
            </a:xfrm>
          </p:grpSpPr>
          <p:grpSp>
            <p:nvGrpSpPr>
              <p:cNvPr id="513" name="Groupe 512"/>
              <p:cNvGrpSpPr>
                <a:grpSpLocks/>
              </p:cNvGrpSpPr>
              <p:nvPr/>
            </p:nvGrpSpPr>
            <p:grpSpPr bwMode="auto">
              <a:xfrm>
                <a:off x="2922322" y="1875429"/>
                <a:ext cx="451810" cy="593650"/>
                <a:chOff x="2922322" y="1875429"/>
                <a:chExt cx="451810" cy="593650"/>
              </a:xfrm>
            </p:grpSpPr>
            <p:sp>
              <p:nvSpPr>
                <p:cNvPr id="523" name="Forme libre : forme 519"/>
                <p:cNvSpPr>
                  <a:spLocks/>
                </p:cNvSpPr>
                <p:nvPr/>
              </p:nvSpPr>
              <p:spPr bwMode="auto">
                <a:xfrm>
                  <a:off x="2923525" y="1875429"/>
                  <a:ext cx="449456" cy="225489"/>
                </a:xfrm>
                <a:custGeom>
                  <a:avLst/>
                  <a:gdLst>
                    <a:gd name="T0" fmla="*/ 0 w 449456"/>
                    <a:gd name="T1" fmla="*/ 0 h 225489"/>
                    <a:gd name="T2" fmla="*/ 449456 w 449456"/>
                    <a:gd name="T3" fmla="*/ 225489 h 225489"/>
                  </a:gdLst>
                  <a:ahLst/>
                  <a:cxnLst>
                    <a:cxn ang="0">
                      <a:pos x="0" y="120464"/>
                    </a:cxn>
                    <a:cxn ang="0">
                      <a:pos x="3125" y="112158"/>
                    </a:cxn>
                    <a:cxn ang="0">
                      <a:pos x="269542" y="0"/>
                    </a:cxn>
                    <a:cxn ang="0">
                      <a:pos x="449456" y="46366"/>
                    </a:cxn>
                    <a:cxn ang="0">
                      <a:pos x="176000" y="225489"/>
                    </a:cxn>
                    <a:cxn ang="0">
                      <a:pos x="0" y="120464"/>
                    </a:cxn>
                  </a:cxnLst>
                  <a:rect l="T0" t="T1" r="T2" b="T3"/>
                  <a:pathLst>
                    <a:path w="449456" h="225489">
                      <a:moveTo>
                        <a:pt x="0" y="120464"/>
                      </a:moveTo>
                      <a:lnTo>
                        <a:pt x="3125" y="112158"/>
                      </a:lnTo>
                      <a:lnTo>
                        <a:pt x="269542" y="0"/>
                      </a:lnTo>
                      <a:lnTo>
                        <a:pt x="449456" y="46366"/>
                      </a:lnTo>
                      <a:lnTo>
                        <a:pt x="176000" y="225489"/>
                      </a:lnTo>
                      <a:lnTo>
                        <a:pt x="0" y="120464"/>
                      </a:lnTo>
                      <a:close/>
                    </a:path>
                  </a:pathLst>
                </a:custGeom>
                <a:gradFill rotWithShape="0">
                  <a:gsLst>
                    <a:gs pos="0">
                      <a:srgbClr val="373737"/>
                    </a:gs>
                    <a:gs pos="3000">
                      <a:srgbClr val="474747"/>
                    </a:gs>
                    <a:gs pos="52000">
                      <a:srgbClr val="494949"/>
                    </a:gs>
                    <a:gs pos="100000">
                      <a:srgbClr val="494949"/>
                    </a:gs>
                  </a:gsLst>
                  <a:lin ang="3960000"/>
                </a:gradFill>
                <a:ln w="7600" cap="flat">
                  <a:solidFill>
                    <a:srgbClr val="3A3A3A"/>
                  </a:solidFill>
                  <a:bevel/>
                  <a:headEnd/>
                  <a:tailEnd/>
                </a:ln>
              </p:spPr>
              <p:txBody>
                <a:bodyPr/>
                <a:lstStyle/>
                <a:p>
                  <a:endParaRPr lang="fr-FR"/>
                </a:p>
              </p:txBody>
            </p:sp>
            <p:sp>
              <p:nvSpPr>
                <p:cNvPr id="524" name="Forme libre : forme 520"/>
                <p:cNvSpPr>
                  <a:spLocks/>
                </p:cNvSpPr>
                <p:nvPr/>
              </p:nvSpPr>
              <p:spPr bwMode="auto">
                <a:xfrm>
                  <a:off x="3018799" y="1921741"/>
                  <a:ext cx="355333" cy="547120"/>
                </a:xfrm>
                <a:custGeom>
                  <a:avLst/>
                  <a:gdLst>
                    <a:gd name="T0" fmla="*/ 0 w 355333"/>
                    <a:gd name="T1" fmla="*/ 0 h 547120"/>
                    <a:gd name="T2" fmla="*/ 355333 w 355333"/>
                    <a:gd name="T3" fmla="*/ 547120 h 547120"/>
                  </a:gdLst>
                  <a:ahLst/>
                  <a:cxnLst>
                    <a:cxn ang="0">
                      <a:pos x="70617" y="547120"/>
                    </a:cxn>
                    <a:cxn ang="0">
                      <a:pos x="355333" y="392664"/>
                    </a:cxn>
                    <a:cxn ang="0">
                      <a:pos x="355333" y="5471"/>
                    </a:cxn>
                    <a:cxn ang="0">
                      <a:pos x="74730" y="132422"/>
                    </a:cxn>
                    <a:cxn ang="0">
                      <a:pos x="0" y="357737"/>
                    </a:cxn>
                    <a:cxn ang="0">
                      <a:pos x="70617" y="547120"/>
                    </a:cxn>
                  </a:cxnLst>
                  <a:rect l="T0" t="T1" r="T2" b="T3"/>
                  <a:pathLst>
                    <a:path w="355333" h="547120">
                      <a:moveTo>
                        <a:pt x="70617" y="547120"/>
                      </a:moveTo>
                      <a:lnTo>
                        <a:pt x="355333" y="392664"/>
                      </a:lnTo>
                      <a:lnTo>
                        <a:pt x="355333" y="5471"/>
                      </a:lnTo>
                      <a:lnTo>
                        <a:pt x="74730" y="132422"/>
                      </a:lnTo>
                      <a:lnTo>
                        <a:pt x="0" y="357737"/>
                      </a:lnTo>
                      <a:lnTo>
                        <a:pt x="70617" y="547120"/>
                      </a:lnTo>
                      <a:close/>
                    </a:path>
                  </a:pathLst>
                </a:custGeom>
                <a:solidFill>
                  <a:srgbClr val="414141"/>
                </a:solidFill>
                <a:ln w="7600" cap="flat">
                  <a:solidFill>
                    <a:srgbClr val="414141"/>
                  </a:solidFill>
                  <a:bevel/>
                  <a:headEnd/>
                  <a:tailEnd/>
                </a:ln>
              </p:spPr>
              <p:txBody>
                <a:bodyPr/>
                <a:lstStyle/>
                <a:p>
                  <a:endParaRPr lang="fr-FR"/>
                </a:p>
              </p:txBody>
            </p:sp>
            <p:sp>
              <p:nvSpPr>
                <p:cNvPr id="525" name="Forme libre : forme 521"/>
                <p:cNvSpPr>
                  <a:spLocks/>
                </p:cNvSpPr>
                <p:nvPr/>
              </p:nvSpPr>
              <p:spPr bwMode="auto">
                <a:xfrm>
                  <a:off x="2922322" y="1987601"/>
                  <a:ext cx="171298" cy="481177"/>
                </a:xfrm>
                <a:custGeom>
                  <a:avLst/>
                  <a:gdLst>
                    <a:gd name="T0" fmla="*/ 0 w 171298"/>
                    <a:gd name="T1" fmla="*/ 0 h 481177"/>
                    <a:gd name="T2" fmla="*/ 171298 w 171298"/>
                    <a:gd name="T3" fmla="*/ 481177 h 481177"/>
                  </a:gdLst>
                  <a:ahLst/>
                  <a:cxnLst>
                    <a:cxn ang="0">
                      <a:pos x="5660" y="0"/>
                    </a:cxn>
                    <a:cxn ang="0">
                      <a:pos x="165393" y="62892"/>
                    </a:cxn>
                    <a:cxn ang="0">
                      <a:pos x="171298" y="68733"/>
                    </a:cxn>
                    <a:cxn ang="0">
                      <a:pos x="171298" y="476114"/>
                    </a:cxn>
                    <a:cxn ang="0">
                      <a:pos x="165240" y="481177"/>
                    </a:cxn>
                    <a:cxn ang="0">
                      <a:pos x="5830" y="403094"/>
                    </a:cxn>
                    <a:cxn ang="0">
                      <a:pos x="0" y="397253"/>
                    </a:cxn>
                    <a:cxn ang="0">
                      <a:pos x="0" y="5501"/>
                    </a:cxn>
                    <a:cxn ang="0">
                      <a:pos x="5660" y="0"/>
                    </a:cxn>
                  </a:cxnLst>
                  <a:rect l="T0" t="T1" r="T2" b="T3"/>
                  <a:pathLst>
                    <a:path w="171298" h="481177">
                      <a:moveTo>
                        <a:pt x="5660" y="0"/>
                      </a:moveTo>
                      <a:lnTo>
                        <a:pt x="165393" y="62892"/>
                      </a:lnTo>
                      <a:cubicBezTo>
                        <a:pt x="168896" y="63802"/>
                        <a:pt x="170723" y="67015"/>
                        <a:pt x="171298" y="68733"/>
                      </a:cubicBezTo>
                      <a:lnTo>
                        <a:pt x="171298" y="476114"/>
                      </a:lnTo>
                      <a:cubicBezTo>
                        <a:pt x="171298" y="479340"/>
                        <a:pt x="168452" y="481177"/>
                        <a:pt x="165240" y="481177"/>
                      </a:cubicBezTo>
                      <a:lnTo>
                        <a:pt x="5830" y="403094"/>
                      </a:lnTo>
                      <a:cubicBezTo>
                        <a:pt x="1368" y="400716"/>
                        <a:pt x="655" y="399493"/>
                        <a:pt x="0" y="397253"/>
                      </a:cubicBezTo>
                      <a:lnTo>
                        <a:pt x="0" y="5501"/>
                      </a:lnTo>
                      <a:cubicBezTo>
                        <a:pt x="0" y="2275"/>
                        <a:pt x="2448" y="0"/>
                        <a:pt x="5660" y="0"/>
                      </a:cubicBezTo>
                      <a:close/>
                    </a:path>
                  </a:pathLst>
                </a:custGeom>
                <a:gradFill rotWithShape="0">
                  <a:gsLst>
                    <a:gs pos="0">
                      <a:srgbClr val="343434"/>
                    </a:gs>
                    <a:gs pos="14000">
                      <a:srgbClr val="343434"/>
                    </a:gs>
                    <a:gs pos="66000">
                      <a:srgbClr val="383838"/>
                    </a:gs>
                    <a:gs pos="100000">
                      <a:srgbClr val="353535"/>
                    </a:gs>
                  </a:gsLst>
                  <a:lin ang="10800000"/>
                </a:gradFill>
                <a:ln w="7600" cap="flat">
                  <a:solidFill>
                    <a:srgbClr val="424242"/>
                  </a:solidFill>
                  <a:bevel/>
                  <a:headEnd/>
                  <a:tailEnd/>
                </a:ln>
              </p:spPr>
              <p:txBody>
                <a:bodyPr/>
                <a:lstStyle/>
                <a:p>
                  <a:endParaRPr lang="fr-FR"/>
                </a:p>
              </p:txBody>
            </p:sp>
            <p:sp>
              <p:nvSpPr>
                <p:cNvPr id="526" name="Forme libre : forme 522"/>
                <p:cNvSpPr>
                  <a:spLocks/>
                </p:cNvSpPr>
                <p:nvPr/>
              </p:nvSpPr>
              <p:spPr bwMode="auto">
                <a:xfrm>
                  <a:off x="3076099" y="1917907"/>
                  <a:ext cx="298014" cy="158793"/>
                </a:xfrm>
                <a:custGeom>
                  <a:avLst/>
                  <a:gdLst>
                    <a:gd name="T0" fmla="*/ 0 w 298014"/>
                    <a:gd name="T1" fmla="*/ 0 h 158793"/>
                    <a:gd name="T2" fmla="*/ 298014 w 298014"/>
                    <a:gd name="T3" fmla="*/ 158793 h 158793"/>
                  </a:gdLst>
                  <a:ahLst/>
                  <a:cxnLst>
                    <a:cxn ang="0">
                      <a:pos x="0" y="129431"/>
                    </a:cxn>
                    <a:cxn ang="0">
                      <a:pos x="22380" y="141874"/>
                    </a:cxn>
                    <a:cxn ang="0">
                      <a:pos x="29573" y="158793"/>
                    </a:cxn>
                    <a:cxn ang="0">
                      <a:pos x="297471" y="11591"/>
                    </a:cxn>
                    <a:cxn ang="0">
                      <a:pos x="296623" y="3935"/>
                    </a:cxn>
                    <a:cxn ang="0">
                      <a:pos x="277911" y="0"/>
                    </a:cxn>
                    <a:cxn ang="0">
                      <a:pos x="0" y="129431"/>
                    </a:cxn>
                  </a:cxnLst>
                  <a:rect l="T0" t="T1" r="T2" b="T3"/>
                  <a:pathLst>
                    <a:path w="298014" h="158793">
                      <a:moveTo>
                        <a:pt x="0" y="129431"/>
                      </a:moveTo>
                      <a:cubicBezTo>
                        <a:pt x="12119" y="134480"/>
                        <a:pt x="13588" y="134248"/>
                        <a:pt x="22380" y="141874"/>
                      </a:cubicBezTo>
                      <a:cubicBezTo>
                        <a:pt x="27259" y="146106"/>
                        <a:pt x="29573" y="158793"/>
                        <a:pt x="29573" y="158793"/>
                      </a:cubicBezTo>
                      <a:lnTo>
                        <a:pt x="297471" y="11591"/>
                      </a:lnTo>
                      <a:cubicBezTo>
                        <a:pt x="297471" y="11591"/>
                        <a:pt x="298953" y="5849"/>
                        <a:pt x="296623" y="3935"/>
                      </a:cubicBezTo>
                      <a:cubicBezTo>
                        <a:pt x="294646" y="2310"/>
                        <a:pt x="277911" y="0"/>
                        <a:pt x="277911" y="0"/>
                      </a:cubicBezTo>
                      <a:lnTo>
                        <a:pt x="0" y="129431"/>
                      </a:lnTo>
                      <a:close/>
                    </a:path>
                  </a:pathLst>
                </a:custGeom>
                <a:gradFill rotWithShape="0">
                  <a:gsLst>
                    <a:gs pos="0">
                      <a:srgbClr val="4A4A4A"/>
                    </a:gs>
                    <a:gs pos="45000">
                      <a:srgbClr val="4A4A4A"/>
                    </a:gs>
                    <a:gs pos="49001">
                      <a:srgbClr val="565656"/>
                    </a:gs>
                    <a:gs pos="100000">
                      <a:srgbClr val="414141"/>
                    </a:gs>
                  </a:gsLst>
                  <a:lin ang="3840000"/>
                </a:gradFill>
                <a:ln w="7600" cap="flat">
                  <a:noFill/>
                  <a:bevel/>
                  <a:headEnd/>
                  <a:tailEnd/>
                </a:ln>
              </p:spPr>
              <p:txBody>
                <a:bodyPr/>
                <a:lstStyle/>
                <a:p>
                  <a:endParaRPr lang="fr-FR"/>
                </a:p>
              </p:txBody>
            </p:sp>
            <p:sp>
              <p:nvSpPr>
                <p:cNvPr id="527" name="Forme libre : forme 523"/>
                <p:cNvSpPr>
                  <a:spLocks/>
                </p:cNvSpPr>
                <p:nvPr/>
              </p:nvSpPr>
              <p:spPr bwMode="auto">
                <a:xfrm>
                  <a:off x="3074541" y="2046134"/>
                  <a:ext cx="31187" cy="422945"/>
                </a:xfrm>
                <a:custGeom>
                  <a:avLst/>
                  <a:gdLst>
                    <a:gd name="T0" fmla="*/ 0 w 31187"/>
                    <a:gd name="T1" fmla="*/ 0 h 422945"/>
                    <a:gd name="T2" fmla="*/ 31187 w 31187"/>
                    <a:gd name="T3" fmla="*/ 422945 h 422945"/>
                  </a:gdLst>
                  <a:ahLst/>
                  <a:cxnLst>
                    <a:cxn ang="0">
                      <a:pos x="-35" y="0"/>
                    </a:cxn>
                    <a:cxn ang="0">
                      <a:pos x="30954" y="28598"/>
                    </a:cxn>
                    <a:cxn ang="0">
                      <a:pos x="30954" y="412409"/>
                    </a:cxn>
                    <a:cxn ang="0">
                      <a:pos x="14049" y="422945"/>
                    </a:cxn>
                    <a:cxn ang="0">
                      <a:pos x="276" y="416710"/>
                    </a:cxn>
                    <a:cxn ang="0">
                      <a:pos x="-35" y="0"/>
                    </a:cxn>
                  </a:cxnLst>
                  <a:rect l="T0" t="T1" r="T2" b="T3"/>
                  <a:pathLst>
                    <a:path w="31187" h="422945">
                      <a:moveTo>
                        <a:pt x="-35" y="0"/>
                      </a:moveTo>
                      <a:cubicBezTo>
                        <a:pt x="7511" y="0"/>
                        <a:pt x="29775" y="10436"/>
                        <a:pt x="30954" y="28598"/>
                      </a:cubicBezTo>
                      <a:cubicBezTo>
                        <a:pt x="31356" y="34789"/>
                        <a:pt x="30954" y="412409"/>
                        <a:pt x="30954" y="412409"/>
                      </a:cubicBezTo>
                      <a:cubicBezTo>
                        <a:pt x="30954" y="412409"/>
                        <a:pt x="15803" y="424595"/>
                        <a:pt x="14049" y="422945"/>
                      </a:cubicBezTo>
                      <a:cubicBezTo>
                        <a:pt x="12294" y="420861"/>
                        <a:pt x="276" y="416710"/>
                        <a:pt x="276" y="416710"/>
                      </a:cubicBezTo>
                      <a:lnTo>
                        <a:pt x="-35" y="0"/>
                      </a:lnTo>
                      <a:close/>
                    </a:path>
                  </a:pathLst>
                </a:custGeom>
                <a:gradFill rotWithShape="0">
                  <a:gsLst>
                    <a:gs pos="0">
                      <a:srgbClr val="414141"/>
                    </a:gs>
                    <a:gs pos="25000">
                      <a:srgbClr val="4C4C4C"/>
                    </a:gs>
                    <a:gs pos="100000">
                      <a:srgbClr val="353535"/>
                    </a:gs>
                  </a:gsLst>
                  <a:lin ang="10800000"/>
                </a:gradFill>
                <a:ln w="7600" cap="flat">
                  <a:noFill/>
                  <a:bevel/>
                  <a:headEnd/>
                  <a:tailEnd/>
                </a:ln>
              </p:spPr>
              <p:txBody>
                <a:bodyPr/>
                <a:lstStyle/>
                <a:p>
                  <a:endParaRPr lang="fr-FR"/>
                </a:p>
              </p:txBody>
            </p:sp>
            <p:sp>
              <p:nvSpPr>
                <p:cNvPr id="528" name="Forme libre : forme 524"/>
                <p:cNvSpPr/>
                <p:nvPr/>
              </p:nvSpPr>
              <p:spPr>
                <a:xfrm>
                  <a:off x="2923046" y="1990626"/>
                  <a:ext cx="101976" cy="421772"/>
                </a:xfrm>
                <a:custGeom>
                  <a:avLst/>
                  <a:gdLst/>
                  <a:ahLst/>
                  <a:cxnLst/>
                  <a:rect l="0" t="0" r="0" b="0"/>
                  <a:pathLst>
                    <a:path w="101976" h="421772">
                      <a:moveTo>
                        <a:pt x="101976" y="34570"/>
                      </a:moveTo>
                      <a:lnTo>
                        <a:pt x="50988" y="421772"/>
                      </a:lnTo>
                      <a:lnTo>
                        <a:pt x="106" y="400078"/>
                      </a:lnTo>
                      <a:lnTo>
                        <a:pt x="106" y="1482"/>
                      </a:lnTo>
                      <a:cubicBezTo>
                        <a:pt x="106" y="1482"/>
                        <a:pt x="-1532" y="-1512"/>
                        <a:pt x="5975" y="791"/>
                      </a:cubicBezTo>
                      <a:lnTo>
                        <a:pt x="101976" y="34570"/>
                      </a:lnTo>
                      <a:close/>
                    </a:path>
                  </a:pathLst>
                </a:custGeom>
                <a:gradFill>
                  <a:gsLst>
                    <a:gs pos="0">
                      <a:srgbClr val="8F8F8F">
                        <a:alpha val="20000"/>
                      </a:srgbClr>
                    </a:gs>
                    <a:gs pos="52000">
                      <a:srgbClr val="686868">
                        <a:alpha val="0"/>
                      </a:srgbClr>
                    </a:gs>
                  </a:gsLst>
                  <a:lin ang="11400000" scaled="0"/>
                </a:gradFill>
                <a:ln w="7600" cap="flat">
                  <a:noFill/>
                  <a:bevel/>
                </a:ln>
              </p:spPr>
            </p:sp>
            <p:grpSp>
              <p:nvGrpSpPr>
                <p:cNvPr id="529" name="Groupe 528"/>
                <p:cNvGrpSpPr>
                  <a:grpSpLocks/>
                </p:cNvGrpSpPr>
                <p:nvPr/>
              </p:nvGrpSpPr>
              <p:grpSpPr bwMode="auto">
                <a:xfrm>
                  <a:off x="2922756" y="2038681"/>
                  <a:ext cx="170828" cy="264831"/>
                  <a:chOff x="2922756" y="2038681"/>
                  <a:chExt cx="170828" cy="264831"/>
                </a:xfrm>
              </p:grpSpPr>
              <p:sp>
                <p:nvSpPr>
                  <p:cNvPr id="530" name="Forme libre : forme 526"/>
                  <p:cNvSpPr>
                    <a:spLocks/>
                  </p:cNvSpPr>
                  <p:nvPr/>
                </p:nvSpPr>
                <p:spPr bwMode="auto">
                  <a:xfrm>
                    <a:off x="2923363" y="2038681"/>
                    <a:ext cx="93298" cy="51604"/>
                  </a:xfrm>
                  <a:custGeom>
                    <a:avLst/>
                    <a:gdLst>
                      <a:gd name="T0" fmla="*/ 0 w 93298"/>
                      <a:gd name="T1" fmla="*/ 0 h 51604"/>
                      <a:gd name="T2" fmla="*/ 93298 w 93298"/>
                      <a:gd name="T3" fmla="*/ 51604 h 51604"/>
                    </a:gdLst>
                    <a:ahLst/>
                    <a:cxnLst>
                      <a:cxn ang="0">
                        <a:pos x="0" y="0"/>
                      </a:cxn>
                      <a:cxn ang="0">
                        <a:pos x="0" y="8529"/>
                      </a:cxn>
                      <a:cxn ang="0">
                        <a:pos x="93298" y="51604"/>
                      </a:cxn>
                      <a:cxn ang="0">
                        <a:pos x="93298" y="42573"/>
                      </a:cxn>
                      <a:cxn ang="0">
                        <a:pos x="0" y="0"/>
                      </a:cxn>
                    </a:cxnLst>
                    <a:rect l="T0" t="T1" r="T2" b="T3"/>
                    <a:pathLst>
                      <a:path w="93298" h="51604">
                        <a:moveTo>
                          <a:pt x="0" y="0"/>
                        </a:moveTo>
                        <a:lnTo>
                          <a:pt x="0" y="8529"/>
                        </a:lnTo>
                        <a:lnTo>
                          <a:pt x="93298" y="51604"/>
                        </a:lnTo>
                        <a:lnTo>
                          <a:pt x="93298" y="42573"/>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31" name="Forme libre : forme 527"/>
                  <p:cNvSpPr>
                    <a:spLocks/>
                  </p:cNvSpPr>
                  <p:nvPr/>
                </p:nvSpPr>
                <p:spPr bwMode="auto">
                  <a:xfrm>
                    <a:off x="2923363" y="2096862"/>
                    <a:ext cx="93298" cy="52123"/>
                  </a:xfrm>
                  <a:custGeom>
                    <a:avLst/>
                    <a:gdLst>
                      <a:gd name="T0" fmla="*/ 0 w 93298"/>
                      <a:gd name="T1" fmla="*/ 0 h 52123"/>
                      <a:gd name="T2" fmla="*/ 93298 w 93298"/>
                      <a:gd name="T3" fmla="*/ 52123 h 52123"/>
                    </a:gdLst>
                    <a:ahLst/>
                    <a:cxnLst>
                      <a:cxn ang="0">
                        <a:pos x="0" y="0"/>
                      </a:cxn>
                      <a:cxn ang="0">
                        <a:pos x="0" y="9533"/>
                      </a:cxn>
                      <a:cxn ang="0">
                        <a:pos x="93298" y="52123"/>
                      </a:cxn>
                      <a:cxn ang="0">
                        <a:pos x="93298" y="41587"/>
                      </a:cxn>
                      <a:cxn ang="0">
                        <a:pos x="0" y="0"/>
                      </a:cxn>
                    </a:cxnLst>
                    <a:rect l="T0" t="T1" r="T2" b="T3"/>
                    <a:pathLst>
                      <a:path w="93298" h="52123">
                        <a:moveTo>
                          <a:pt x="0" y="0"/>
                        </a:moveTo>
                        <a:lnTo>
                          <a:pt x="0" y="9533"/>
                        </a:lnTo>
                        <a:lnTo>
                          <a:pt x="93298" y="52123"/>
                        </a:lnTo>
                        <a:lnTo>
                          <a:pt x="93298" y="41587"/>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32" name="Forme libre : forme 528"/>
                  <p:cNvSpPr>
                    <a:spLocks/>
                  </p:cNvSpPr>
                  <p:nvPr/>
                </p:nvSpPr>
                <p:spPr bwMode="auto">
                  <a:xfrm>
                    <a:off x="2922756" y="2155507"/>
                    <a:ext cx="93906" cy="53182"/>
                  </a:xfrm>
                  <a:custGeom>
                    <a:avLst/>
                    <a:gdLst>
                      <a:gd name="T0" fmla="*/ 0 w 93906"/>
                      <a:gd name="T1" fmla="*/ 0 h 53182"/>
                      <a:gd name="T2" fmla="*/ 93906 w 93906"/>
                      <a:gd name="T3" fmla="*/ 53182 h 53182"/>
                    </a:gdLst>
                    <a:ahLst/>
                    <a:cxnLst>
                      <a:cxn ang="0">
                        <a:pos x="0" y="0"/>
                      </a:cxn>
                      <a:cxn ang="0">
                        <a:pos x="0" y="10034"/>
                      </a:cxn>
                      <a:cxn ang="0">
                        <a:pos x="93906" y="53182"/>
                      </a:cxn>
                      <a:cxn ang="0">
                        <a:pos x="93906" y="43649"/>
                      </a:cxn>
                      <a:cxn ang="0">
                        <a:pos x="0" y="0"/>
                      </a:cxn>
                    </a:cxnLst>
                    <a:rect l="T0" t="T1" r="T2" b="T3"/>
                    <a:pathLst>
                      <a:path w="93906" h="53182">
                        <a:moveTo>
                          <a:pt x="0" y="0"/>
                        </a:moveTo>
                        <a:lnTo>
                          <a:pt x="0" y="10034"/>
                        </a:lnTo>
                        <a:lnTo>
                          <a:pt x="93906" y="53182"/>
                        </a:lnTo>
                        <a:lnTo>
                          <a:pt x="93906" y="43649"/>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33" name="Forme libre : forme 529"/>
                  <p:cNvSpPr>
                    <a:spLocks/>
                  </p:cNvSpPr>
                  <p:nvPr/>
                </p:nvSpPr>
                <p:spPr bwMode="auto">
                  <a:xfrm>
                    <a:off x="2923589" y="2216214"/>
                    <a:ext cx="92529" cy="52178"/>
                  </a:xfrm>
                  <a:custGeom>
                    <a:avLst/>
                    <a:gdLst>
                      <a:gd name="T0" fmla="*/ 0 w 92529"/>
                      <a:gd name="T1" fmla="*/ 0 h 52178"/>
                      <a:gd name="T2" fmla="*/ 92529 w 92529"/>
                      <a:gd name="T3" fmla="*/ 52178 h 52178"/>
                    </a:gdLst>
                    <a:ahLst/>
                    <a:cxnLst>
                      <a:cxn ang="0">
                        <a:pos x="0" y="0"/>
                      </a:cxn>
                      <a:cxn ang="0">
                        <a:pos x="0" y="10034"/>
                      </a:cxn>
                      <a:cxn ang="0">
                        <a:pos x="92529" y="52178"/>
                      </a:cxn>
                      <a:cxn ang="0">
                        <a:pos x="92529" y="42646"/>
                      </a:cxn>
                      <a:cxn ang="0">
                        <a:pos x="0" y="0"/>
                      </a:cxn>
                    </a:cxnLst>
                    <a:rect l="T0" t="T1" r="T2" b="T3"/>
                    <a:pathLst>
                      <a:path w="92529" h="52178">
                        <a:moveTo>
                          <a:pt x="0" y="0"/>
                        </a:moveTo>
                        <a:lnTo>
                          <a:pt x="0" y="10034"/>
                        </a:lnTo>
                        <a:lnTo>
                          <a:pt x="92529" y="52178"/>
                        </a:lnTo>
                        <a:lnTo>
                          <a:pt x="92529" y="42646"/>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34" name="Forme libre : forme 530"/>
                  <p:cNvSpPr/>
                  <p:nvPr/>
                </p:nvSpPr>
                <p:spPr>
                  <a:xfrm>
                    <a:off x="3009169" y="2078646"/>
                    <a:ext cx="83916" cy="44954"/>
                  </a:xfrm>
                  <a:custGeom>
                    <a:avLst/>
                    <a:gdLst/>
                    <a:ahLst/>
                    <a:cxnLst/>
                    <a:rect l="0" t="0" r="0" b="0"/>
                    <a:pathLst>
                      <a:path w="83916" h="44954">
                        <a:moveTo>
                          <a:pt x="0" y="0"/>
                        </a:moveTo>
                        <a:lnTo>
                          <a:pt x="200" y="8429"/>
                        </a:lnTo>
                        <a:lnTo>
                          <a:pt x="83916" y="44954"/>
                        </a:lnTo>
                        <a:lnTo>
                          <a:pt x="83916" y="36927"/>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35" name="Forme libre : forme 531"/>
                  <p:cNvSpPr/>
                  <p:nvPr/>
                </p:nvSpPr>
                <p:spPr>
                  <a:xfrm>
                    <a:off x="3009169" y="2135439"/>
                    <a:ext cx="84415" cy="48165"/>
                  </a:xfrm>
                  <a:custGeom>
                    <a:avLst/>
                    <a:gdLst/>
                    <a:ahLst/>
                    <a:cxnLst/>
                    <a:rect l="0" t="0" r="0" b="0"/>
                    <a:pathLst>
                      <a:path w="84415" h="48165">
                        <a:moveTo>
                          <a:pt x="0" y="0"/>
                        </a:moveTo>
                        <a:lnTo>
                          <a:pt x="0" y="10536"/>
                        </a:lnTo>
                        <a:lnTo>
                          <a:pt x="84415" y="48165"/>
                        </a:lnTo>
                        <a:lnTo>
                          <a:pt x="84415" y="38632"/>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36" name="Forme libre : forme 532"/>
                  <p:cNvSpPr/>
                  <p:nvPr/>
                </p:nvSpPr>
                <p:spPr>
                  <a:xfrm>
                    <a:off x="3008669" y="2195645"/>
                    <a:ext cx="84915" cy="47161"/>
                  </a:xfrm>
                  <a:custGeom>
                    <a:avLst/>
                    <a:gdLst/>
                    <a:ahLst/>
                    <a:cxnLst/>
                    <a:rect l="0" t="0" r="0" b="0"/>
                    <a:pathLst>
                      <a:path w="84915" h="47161">
                        <a:moveTo>
                          <a:pt x="0" y="0"/>
                        </a:moveTo>
                        <a:lnTo>
                          <a:pt x="84915" y="38130"/>
                        </a:lnTo>
                        <a:lnTo>
                          <a:pt x="84915" y="47161"/>
                        </a:lnTo>
                        <a:lnTo>
                          <a:pt x="0" y="10536"/>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37" name="Forme libre : forme 533"/>
                  <p:cNvSpPr/>
                  <p:nvPr/>
                </p:nvSpPr>
                <p:spPr>
                  <a:xfrm>
                    <a:off x="3008669" y="2254846"/>
                    <a:ext cx="84915" cy="48666"/>
                  </a:xfrm>
                  <a:custGeom>
                    <a:avLst/>
                    <a:gdLst/>
                    <a:ahLst/>
                    <a:cxnLst/>
                    <a:rect l="0" t="0" r="0" b="0"/>
                    <a:pathLst>
                      <a:path w="84915" h="48666">
                        <a:moveTo>
                          <a:pt x="0" y="0"/>
                        </a:moveTo>
                        <a:lnTo>
                          <a:pt x="84915" y="39635"/>
                        </a:lnTo>
                        <a:lnTo>
                          <a:pt x="84915" y="48666"/>
                        </a:lnTo>
                        <a:lnTo>
                          <a:pt x="0" y="10536"/>
                        </a:lnTo>
                        <a:lnTo>
                          <a:pt x="0" y="0"/>
                        </a:lnTo>
                        <a:close/>
                      </a:path>
                    </a:pathLst>
                  </a:custGeom>
                  <a:gradFill>
                    <a:gsLst>
                      <a:gs pos="0">
                        <a:srgbClr val="006FBD"/>
                      </a:gs>
                      <a:gs pos="37000">
                        <a:srgbClr val="004371"/>
                      </a:gs>
                    </a:gsLst>
                    <a:path path="rect">
                      <a:fillToRect l="100000" b="100000"/>
                    </a:path>
                    <a:tileRect t="-100000" r="-100000"/>
                  </a:gradFill>
                  <a:ln w="7600" cap="flat">
                    <a:gradFill>
                      <a:gsLst>
                        <a:gs pos="0">
                          <a:srgbClr val="00538E"/>
                        </a:gs>
                        <a:gs pos="100000">
                          <a:srgbClr val="00406E"/>
                        </a:gs>
                      </a:gsLst>
                      <a:lin ang="0" scaled="0"/>
                    </a:gradFill>
                    <a:bevel/>
                  </a:ln>
                </p:spPr>
              </p:sp>
              <p:sp>
                <p:nvSpPr>
                  <p:cNvPr id="538" name="Forme libre : forme 534"/>
                  <p:cNvSpPr/>
                  <p:nvPr/>
                </p:nvSpPr>
                <p:spPr>
                  <a:xfrm>
                    <a:off x="3013664" y="2080653"/>
                    <a:ext cx="70529" cy="40739"/>
                  </a:xfrm>
                  <a:custGeom>
                    <a:avLst/>
                    <a:gdLst/>
                    <a:ahLst/>
                    <a:cxnLst/>
                    <a:rect l="0" t="0" r="0" b="0"/>
                    <a:pathLst>
                      <a:path w="70529" h="40739">
                        <a:moveTo>
                          <a:pt x="0" y="0"/>
                        </a:moveTo>
                        <a:lnTo>
                          <a:pt x="63337" y="27895"/>
                        </a:lnTo>
                        <a:lnTo>
                          <a:pt x="70529" y="40739"/>
                        </a:lnTo>
                        <a:lnTo>
                          <a:pt x="200" y="9432"/>
                        </a:lnTo>
                        <a:lnTo>
                          <a:pt x="0" y="0"/>
                        </a:lnTo>
                        <a:close/>
                      </a:path>
                    </a:pathLst>
                  </a:custGeom>
                  <a:gradFill>
                    <a:gsLst>
                      <a:gs pos="0">
                        <a:srgbClr val="40C2F2"/>
                      </a:gs>
                      <a:gs pos="75000">
                        <a:srgbClr val="45C4F3">
                          <a:alpha val="0"/>
                        </a:srgbClr>
                      </a:gs>
                    </a:gsLst>
                    <a:lin ang="5400000" scaled="0"/>
                  </a:gradFill>
                  <a:ln w="7600" cap="flat">
                    <a:noFill/>
                    <a:bevel/>
                  </a:ln>
                </p:spPr>
              </p:sp>
              <p:sp>
                <p:nvSpPr>
                  <p:cNvPr id="539" name="Forme libre : forme 535"/>
                  <p:cNvSpPr/>
                  <p:nvPr/>
                </p:nvSpPr>
                <p:spPr>
                  <a:xfrm>
                    <a:off x="3012565" y="2136442"/>
                    <a:ext cx="70330" cy="43348"/>
                  </a:xfrm>
                  <a:custGeom>
                    <a:avLst/>
                    <a:gdLst/>
                    <a:ahLst/>
                    <a:cxnLst/>
                    <a:rect l="0" t="0" r="0" b="0"/>
                    <a:pathLst>
                      <a:path w="70330" h="43348">
                        <a:moveTo>
                          <a:pt x="0" y="0"/>
                        </a:moveTo>
                        <a:lnTo>
                          <a:pt x="62737" y="28899"/>
                        </a:lnTo>
                        <a:lnTo>
                          <a:pt x="70330" y="43348"/>
                        </a:lnTo>
                        <a:lnTo>
                          <a:pt x="400" y="11640"/>
                        </a:lnTo>
                        <a:lnTo>
                          <a:pt x="0" y="0"/>
                        </a:lnTo>
                        <a:close/>
                      </a:path>
                    </a:pathLst>
                  </a:custGeom>
                  <a:gradFill>
                    <a:gsLst>
                      <a:gs pos="0">
                        <a:srgbClr val="40C2F2"/>
                      </a:gs>
                      <a:gs pos="75000">
                        <a:srgbClr val="45C4F3">
                          <a:alpha val="0"/>
                        </a:srgbClr>
                      </a:gs>
                    </a:gsLst>
                    <a:lin ang="5400000" scaled="0"/>
                  </a:gradFill>
                  <a:ln w="7600" cap="flat">
                    <a:noFill/>
                    <a:bevel/>
                  </a:ln>
                </p:spPr>
              </p:sp>
              <p:sp>
                <p:nvSpPr>
                  <p:cNvPr id="540" name="Forme libre : forme 536"/>
                  <p:cNvSpPr/>
                  <p:nvPr/>
                </p:nvSpPr>
                <p:spPr>
                  <a:xfrm>
                    <a:off x="3013365" y="2197451"/>
                    <a:ext cx="70529" cy="42144"/>
                  </a:xfrm>
                  <a:custGeom>
                    <a:avLst/>
                    <a:gdLst/>
                    <a:ahLst/>
                    <a:cxnLst/>
                    <a:rect l="0" t="0" r="0" b="0"/>
                    <a:pathLst>
                      <a:path w="70529" h="42144">
                        <a:moveTo>
                          <a:pt x="0" y="0"/>
                        </a:moveTo>
                        <a:lnTo>
                          <a:pt x="63337" y="28096"/>
                        </a:lnTo>
                        <a:lnTo>
                          <a:pt x="70529" y="42144"/>
                        </a:lnTo>
                        <a:lnTo>
                          <a:pt x="200" y="10837"/>
                        </a:lnTo>
                        <a:lnTo>
                          <a:pt x="0" y="0"/>
                        </a:lnTo>
                        <a:close/>
                      </a:path>
                    </a:pathLst>
                  </a:custGeom>
                  <a:gradFill>
                    <a:gsLst>
                      <a:gs pos="0">
                        <a:srgbClr val="40C2F2"/>
                      </a:gs>
                      <a:gs pos="75000">
                        <a:srgbClr val="45C4F3">
                          <a:alpha val="0"/>
                        </a:srgbClr>
                      </a:gs>
                    </a:gsLst>
                    <a:lin ang="5400000" scaled="0"/>
                  </a:gradFill>
                  <a:ln w="7600" cap="flat">
                    <a:noFill/>
                    <a:bevel/>
                  </a:ln>
                </p:spPr>
              </p:sp>
              <p:sp>
                <p:nvSpPr>
                  <p:cNvPr id="541" name="Forme libre : forme 537"/>
                  <p:cNvSpPr/>
                  <p:nvPr/>
                </p:nvSpPr>
                <p:spPr>
                  <a:xfrm>
                    <a:off x="3013365" y="2257570"/>
                    <a:ext cx="70529" cy="40739"/>
                  </a:xfrm>
                  <a:custGeom>
                    <a:avLst/>
                    <a:gdLst/>
                    <a:ahLst/>
                    <a:cxnLst/>
                    <a:rect l="0" t="0" r="0" b="0"/>
                    <a:pathLst>
                      <a:path w="70529" h="40739">
                        <a:moveTo>
                          <a:pt x="0" y="0"/>
                        </a:moveTo>
                        <a:lnTo>
                          <a:pt x="63337" y="27895"/>
                        </a:lnTo>
                        <a:lnTo>
                          <a:pt x="70529" y="40739"/>
                        </a:lnTo>
                        <a:lnTo>
                          <a:pt x="200" y="9432"/>
                        </a:lnTo>
                        <a:lnTo>
                          <a:pt x="0" y="0"/>
                        </a:lnTo>
                        <a:close/>
                      </a:path>
                    </a:pathLst>
                  </a:custGeom>
                  <a:gradFill>
                    <a:gsLst>
                      <a:gs pos="29000">
                        <a:srgbClr val="40C2F2">
                          <a:alpha val="78000"/>
                        </a:srgbClr>
                      </a:gs>
                      <a:gs pos="72000">
                        <a:srgbClr val="45C4F3">
                          <a:alpha val="0"/>
                        </a:srgbClr>
                      </a:gs>
                    </a:gsLst>
                    <a:lin ang="5400000" scaled="0"/>
                  </a:gradFill>
                  <a:ln w="7600" cap="flat">
                    <a:noFill/>
                    <a:bevel/>
                  </a:ln>
                </p:spPr>
              </p:sp>
              <p:sp>
                <p:nvSpPr>
                  <p:cNvPr id="542" name="Forme libre : forme 538"/>
                  <p:cNvSpPr/>
                  <p:nvPr/>
                </p:nvSpPr>
                <p:spPr>
                  <a:xfrm>
                    <a:off x="3013364" y="2257570"/>
                    <a:ext cx="73127" cy="42633"/>
                  </a:xfrm>
                  <a:custGeom>
                    <a:avLst/>
                    <a:gdLst/>
                    <a:ahLst/>
                    <a:cxnLst/>
                    <a:rect l="0" t="0" r="0" b="0"/>
                    <a:pathLst>
                      <a:path w="73127" h="42633">
                        <a:moveTo>
                          <a:pt x="0" y="0"/>
                        </a:moveTo>
                        <a:lnTo>
                          <a:pt x="73127" y="33802"/>
                        </a:lnTo>
                        <a:lnTo>
                          <a:pt x="73127" y="42633"/>
                        </a:lnTo>
                        <a:lnTo>
                          <a:pt x="9990" y="14938"/>
                        </a:lnTo>
                        <a:lnTo>
                          <a:pt x="0" y="0"/>
                        </a:lnTo>
                        <a:close/>
                      </a:path>
                    </a:pathLst>
                  </a:custGeom>
                  <a:gradFill>
                    <a:gsLst>
                      <a:gs pos="7000">
                        <a:srgbClr val="40C2F2"/>
                      </a:gs>
                      <a:gs pos="41000">
                        <a:srgbClr val="45C4F3">
                          <a:alpha val="0"/>
                        </a:srgbClr>
                      </a:gs>
                    </a:gsLst>
                    <a:lin ang="11400000" scaled="0"/>
                  </a:gradFill>
                  <a:ln w="7600" cap="flat">
                    <a:noFill/>
                    <a:bevel/>
                  </a:ln>
                </p:spPr>
              </p:sp>
              <p:sp>
                <p:nvSpPr>
                  <p:cNvPr id="543" name="Forme libre : forme 539"/>
                  <p:cNvSpPr/>
                  <p:nvPr/>
                </p:nvSpPr>
                <p:spPr>
                  <a:xfrm>
                    <a:off x="3014564" y="2197207"/>
                    <a:ext cx="73127" cy="42633"/>
                  </a:xfrm>
                  <a:custGeom>
                    <a:avLst/>
                    <a:gdLst/>
                    <a:ahLst/>
                    <a:cxnLst/>
                    <a:rect l="0" t="0" r="0" b="0"/>
                    <a:pathLst>
                      <a:path w="73127" h="42633">
                        <a:moveTo>
                          <a:pt x="0" y="0"/>
                        </a:moveTo>
                        <a:lnTo>
                          <a:pt x="73127" y="33802"/>
                        </a:lnTo>
                        <a:lnTo>
                          <a:pt x="73127" y="42633"/>
                        </a:lnTo>
                        <a:lnTo>
                          <a:pt x="9990" y="1493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544" name="Forme libre : forme 540"/>
                  <p:cNvSpPr/>
                  <p:nvPr/>
                </p:nvSpPr>
                <p:spPr>
                  <a:xfrm>
                    <a:off x="3014814" y="2138205"/>
                    <a:ext cx="73127" cy="42633"/>
                  </a:xfrm>
                  <a:custGeom>
                    <a:avLst/>
                    <a:gdLst/>
                    <a:ahLst/>
                    <a:cxnLst/>
                    <a:rect l="0" t="0" r="0" b="0"/>
                    <a:pathLst>
                      <a:path w="73127" h="42633">
                        <a:moveTo>
                          <a:pt x="0" y="0"/>
                        </a:moveTo>
                        <a:lnTo>
                          <a:pt x="73127" y="33802"/>
                        </a:lnTo>
                        <a:lnTo>
                          <a:pt x="73127" y="42633"/>
                        </a:lnTo>
                        <a:lnTo>
                          <a:pt x="9990" y="1493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545" name="Forme libre : forme 541"/>
                  <p:cNvSpPr/>
                  <p:nvPr/>
                </p:nvSpPr>
                <p:spPr>
                  <a:xfrm>
                    <a:off x="3014814" y="2079807"/>
                    <a:ext cx="73127" cy="42633"/>
                  </a:xfrm>
                  <a:custGeom>
                    <a:avLst/>
                    <a:gdLst/>
                    <a:ahLst/>
                    <a:cxnLst/>
                    <a:rect l="0" t="0" r="0" b="0"/>
                    <a:pathLst>
                      <a:path w="73127" h="42633">
                        <a:moveTo>
                          <a:pt x="0" y="0"/>
                        </a:moveTo>
                        <a:lnTo>
                          <a:pt x="73127" y="33802"/>
                        </a:lnTo>
                        <a:lnTo>
                          <a:pt x="73127" y="42633"/>
                        </a:lnTo>
                        <a:lnTo>
                          <a:pt x="9990" y="1493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grpSp>
          </p:grpSp>
          <p:grpSp>
            <p:nvGrpSpPr>
              <p:cNvPr id="514" name="Groupe 513"/>
              <p:cNvGrpSpPr>
                <a:grpSpLocks/>
              </p:cNvGrpSpPr>
              <p:nvPr/>
            </p:nvGrpSpPr>
            <p:grpSpPr bwMode="auto">
              <a:xfrm>
                <a:off x="3149015" y="2262031"/>
                <a:ext cx="265505" cy="209093"/>
                <a:chOff x="3149015" y="2262031"/>
                <a:chExt cx="265505" cy="209093"/>
              </a:xfrm>
            </p:grpSpPr>
            <p:sp>
              <p:nvSpPr>
                <p:cNvPr id="516" name="Forme libre : forme 512"/>
                <p:cNvSpPr>
                  <a:spLocks/>
                </p:cNvSpPr>
                <p:nvPr/>
              </p:nvSpPr>
              <p:spPr bwMode="auto">
                <a:xfrm>
                  <a:off x="3326428" y="2322594"/>
                  <a:ext cx="88092" cy="148530"/>
                </a:xfrm>
                <a:custGeom>
                  <a:avLst/>
                  <a:gdLst>
                    <a:gd name="T0" fmla="*/ 0 w 88092"/>
                    <a:gd name="T1" fmla="*/ 0 h 148530"/>
                    <a:gd name="T2" fmla="*/ 88092 w 88092"/>
                    <a:gd name="T3" fmla="*/ 148530 h 148530"/>
                  </a:gdLst>
                  <a:ahLst/>
                  <a:cxnLst>
                    <a:cxn ang="0">
                      <a:pos x="4338" y="26273"/>
                    </a:cxn>
                    <a:cxn ang="0">
                      <a:pos x="53446" y="5424"/>
                    </a:cxn>
                    <a:cxn ang="0">
                      <a:pos x="86822" y="99932"/>
                    </a:cxn>
                    <a:cxn ang="0">
                      <a:pos x="42366" y="147727"/>
                    </a:cxn>
                    <a:cxn ang="0">
                      <a:pos x="31549" y="139725"/>
                    </a:cxn>
                    <a:cxn ang="0">
                      <a:pos x="936" y="85115"/>
                    </a:cxn>
                    <a:cxn ang="0">
                      <a:pos x="4338" y="26273"/>
                    </a:cxn>
                  </a:cxnLst>
                  <a:rect l="T0" t="T1" r="T2" b="T3"/>
                  <a:pathLst>
                    <a:path w="88092" h="148530">
                      <a:moveTo>
                        <a:pt x="4338" y="26273"/>
                      </a:moveTo>
                      <a:cubicBezTo>
                        <a:pt x="12416" y="5106"/>
                        <a:pt x="31849" y="-8260"/>
                        <a:pt x="53446" y="5424"/>
                      </a:cubicBezTo>
                      <a:cubicBezTo>
                        <a:pt x="76831" y="20240"/>
                        <a:pt x="92546" y="58634"/>
                        <a:pt x="86822" y="99932"/>
                      </a:cubicBezTo>
                      <a:cubicBezTo>
                        <a:pt x="82068" y="134234"/>
                        <a:pt x="60829" y="152702"/>
                        <a:pt x="42366" y="147727"/>
                      </a:cubicBezTo>
                      <a:cubicBezTo>
                        <a:pt x="29390" y="144231"/>
                        <a:pt x="34845" y="143695"/>
                        <a:pt x="31549" y="139725"/>
                      </a:cubicBezTo>
                      <a:cubicBezTo>
                        <a:pt x="12424" y="116687"/>
                        <a:pt x="4763" y="102472"/>
                        <a:pt x="936" y="85115"/>
                      </a:cubicBezTo>
                      <a:cubicBezTo>
                        <a:pt x="-2890" y="67759"/>
                        <a:pt x="5188" y="26273"/>
                        <a:pt x="4338" y="26273"/>
                      </a:cubicBezTo>
                      <a:close/>
                    </a:path>
                  </a:pathLst>
                </a:custGeom>
                <a:gradFill rotWithShape="0">
                  <a:gsLst>
                    <a:gs pos="0">
                      <a:srgbClr val="CEA70B"/>
                    </a:gs>
                    <a:gs pos="50000">
                      <a:srgbClr val="947236"/>
                    </a:gs>
                    <a:gs pos="100000">
                      <a:srgbClr val="FFF99D"/>
                    </a:gs>
                  </a:gsLst>
                  <a:lin ang="14400000"/>
                </a:gradFill>
                <a:ln w="7600" cap="flat">
                  <a:noFill/>
                  <a:bevel/>
                  <a:headEnd/>
                  <a:tailEnd/>
                </a:ln>
              </p:spPr>
              <p:txBody>
                <a:bodyPr/>
                <a:lstStyle/>
                <a:p>
                  <a:endParaRPr lang="fr-FR"/>
                </a:p>
              </p:txBody>
            </p:sp>
            <p:sp>
              <p:nvSpPr>
                <p:cNvPr id="517" name="Forme libre : forme 513"/>
                <p:cNvSpPr>
                  <a:spLocks/>
                </p:cNvSpPr>
                <p:nvPr/>
              </p:nvSpPr>
              <p:spPr bwMode="auto">
                <a:xfrm rot="4200000">
                  <a:off x="3151372" y="2272531"/>
                  <a:ext cx="183548" cy="162548"/>
                </a:xfrm>
                <a:custGeom>
                  <a:avLst/>
                  <a:gdLst>
                    <a:gd name="T0" fmla="*/ 0 w 183548"/>
                    <a:gd name="T1" fmla="*/ 0 h 162548"/>
                    <a:gd name="T2" fmla="*/ 183548 w 183548"/>
                    <a:gd name="T3" fmla="*/ 162548 h 162548"/>
                  </a:gdLst>
                  <a:ahLst/>
                  <a:cxnLst>
                    <a:cxn ang="0">
                      <a:pos x="1832" y="116715"/>
                    </a:cxn>
                    <a:cxn ang="0">
                      <a:pos x="113138" y="0"/>
                    </a:cxn>
                    <a:cxn ang="0">
                      <a:pos x="115560" y="8219"/>
                    </a:cxn>
                    <a:cxn ang="0">
                      <a:pos x="183548" y="33000"/>
                    </a:cxn>
                    <a:cxn ang="0">
                      <a:pos x="162044" y="59136"/>
                    </a:cxn>
                    <a:cxn ang="0">
                      <a:pos x="142834" y="57127"/>
                    </a:cxn>
                    <a:cxn ang="0">
                      <a:pos x="146672" y="69853"/>
                    </a:cxn>
                    <a:cxn ang="0">
                      <a:pos x="127650" y="87364"/>
                    </a:cxn>
                    <a:cxn ang="0">
                      <a:pos x="105170" y="84062"/>
                    </a:cxn>
                    <a:cxn ang="0">
                      <a:pos x="113060" y="96250"/>
                    </a:cxn>
                    <a:cxn ang="0">
                      <a:pos x="91774" y="102000"/>
                    </a:cxn>
                    <a:cxn ang="0">
                      <a:pos x="89087" y="117159"/>
                    </a:cxn>
                    <a:cxn ang="0">
                      <a:pos x="74756" y="133103"/>
                    </a:cxn>
                    <a:cxn ang="0">
                      <a:pos x="58891" y="132479"/>
                    </a:cxn>
                    <a:cxn ang="0">
                      <a:pos x="59383" y="142251"/>
                    </a:cxn>
                    <a:cxn ang="0">
                      <a:pos x="51568" y="140160"/>
                    </a:cxn>
                    <a:cxn ang="0">
                      <a:pos x="37218" y="151615"/>
                    </a:cxn>
                    <a:cxn ang="0">
                      <a:pos x="37863" y="162548"/>
                    </a:cxn>
                    <a:cxn ang="0">
                      <a:pos x="8315" y="151660"/>
                    </a:cxn>
                    <a:cxn ang="0">
                      <a:pos x="0" y="126417"/>
                    </a:cxn>
                    <a:cxn ang="0">
                      <a:pos x="1832" y="116715"/>
                    </a:cxn>
                  </a:cxnLst>
                  <a:rect l="T0" t="T1" r="T2" b="T3"/>
                  <a:pathLst>
                    <a:path w="183548" h="162548">
                      <a:moveTo>
                        <a:pt x="1832" y="116715"/>
                      </a:moveTo>
                      <a:lnTo>
                        <a:pt x="113138" y="0"/>
                      </a:lnTo>
                      <a:lnTo>
                        <a:pt x="115560" y="8219"/>
                      </a:lnTo>
                      <a:lnTo>
                        <a:pt x="183548" y="33000"/>
                      </a:lnTo>
                      <a:lnTo>
                        <a:pt x="162044" y="59136"/>
                      </a:lnTo>
                      <a:lnTo>
                        <a:pt x="142834" y="57127"/>
                      </a:lnTo>
                      <a:lnTo>
                        <a:pt x="146672" y="69853"/>
                      </a:lnTo>
                      <a:lnTo>
                        <a:pt x="127650" y="87364"/>
                      </a:lnTo>
                      <a:lnTo>
                        <a:pt x="105170" y="84062"/>
                      </a:lnTo>
                      <a:lnTo>
                        <a:pt x="113060" y="96250"/>
                      </a:lnTo>
                      <a:cubicBezTo>
                        <a:pt x="106807" y="100955"/>
                        <a:pt x="99250" y="94421"/>
                        <a:pt x="91774" y="102000"/>
                      </a:cubicBezTo>
                      <a:cubicBezTo>
                        <a:pt x="84138" y="109580"/>
                        <a:pt x="89087" y="117159"/>
                        <a:pt x="89087" y="117159"/>
                      </a:cubicBezTo>
                      <a:lnTo>
                        <a:pt x="74756" y="133103"/>
                      </a:lnTo>
                      <a:cubicBezTo>
                        <a:pt x="74756" y="133103"/>
                        <a:pt x="61498" y="129342"/>
                        <a:pt x="58891" y="132479"/>
                      </a:cubicBezTo>
                      <a:cubicBezTo>
                        <a:pt x="56286" y="135615"/>
                        <a:pt x="59383" y="142251"/>
                        <a:pt x="59383" y="142251"/>
                      </a:cubicBezTo>
                      <a:lnTo>
                        <a:pt x="51568" y="140160"/>
                      </a:lnTo>
                      <a:lnTo>
                        <a:pt x="37218" y="151615"/>
                      </a:lnTo>
                      <a:lnTo>
                        <a:pt x="37863" y="162548"/>
                      </a:lnTo>
                      <a:lnTo>
                        <a:pt x="8315" y="151660"/>
                      </a:lnTo>
                      <a:lnTo>
                        <a:pt x="0" y="126417"/>
                      </a:lnTo>
                      <a:lnTo>
                        <a:pt x="1832" y="116715"/>
                      </a:lnTo>
                      <a:close/>
                    </a:path>
                  </a:pathLst>
                </a:custGeom>
                <a:gradFill rotWithShape="0">
                  <a:gsLst>
                    <a:gs pos="0">
                      <a:srgbClr val="FDF5A2"/>
                    </a:gs>
                    <a:gs pos="21001">
                      <a:srgbClr val="FDF5A2"/>
                    </a:gs>
                    <a:gs pos="100000">
                      <a:srgbClr val="92793F"/>
                    </a:gs>
                  </a:gsLst>
                  <a:lin ang="4200000"/>
                </a:gradFill>
                <a:ln w="7600" cap="flat">
                  <a:noFill/>
                  <a:bevel/>
                  <a:headEnd/>
                  <a:tailEnd/>
                </a:ln>
              </p:spPr>
              <p:txBody>
                <a:bodyPr/>
                <a:lstStyle/>
                <a:p>
                  <a:endParaRPr lang="fr-FR"/>
                </a:p>
              </p:txBody>
            </p:sp>
            <p:sp>
              <p:nvSpPr>
                <p:cNvPr id="518" name="Forme libre : forme 514"/>
                <p:cNvSpPr>
                  <a:spLocks/>
                </p:cNvSpPr>
                <p:nvPr/>
              </p:nvSpPr>
              <p:spPr bwMode="auto">
                <a:xfrm>
                  <a:off x="3151656" y="2286491"/>
                  <a:ext cx="171787" cy="95945"/>
                </a:xfrm>
                <a:custGeom>
                  <a:avLst/>
                  <a:gdLst>
                    <a:gd name="T0" fmla="*/ 0 w 171787"/>
                    <a:gd name="T1" fmla="*/ 0 h 95945"/>
                    <a:gd name="T2" fmla="*/ 171787 w 171787"/>
                    <a:gd name="T3" fmla="*/ 95945 h 95945"/>
                  </a:gdLst>
                  <a:ahLst/>
                  <a:cxnLst>
                    <a:cxn ang="0">
                      <a:pos x="16556" y="-2395"/>
                    </a:cxn>
                    <a:cxn ang="0">
                      <a:pos x="168447" y="64763"/>
                    </a:cxn>
                    <a:cxn ang="0">
                      <a:pos x="168447" y="93549"/>
                    </a:cxn>
                    <a:cxn ang="0">
                      <a:pos x="-3340" y="12908"/>
                    </a:cxn>
                    <a:cxn ang="0">
                      <a:pos x="16556" y="-2395"/>
                    </a:cxn>
                  </a:cxnLst>
                  <a:rect l="T0" t="T1" r="T2" b="T3"/>
                  <a:pathLst>
                    <a:path w="171787" h="95945">
                      <a:moveTo>
                        <a:pt x="16556" y="-2395"/>
                      </a:moveTo>
                      <a:lnTo>
                        <a:pt x="168447" y="64763"/>
                      </a:lnTo>
                      <a:lnTo>
                        <a:pt x="168447" y="93549"/>
                      </a:lnTo>
                      <a:lnTo>
                        <a:pt x="-3340" y="12908"/>
                      </a:lnTo>
                      <a:lnTo>
                        <a:pt x="16556" y="-2395"/>
                      </a:lnTo>
                      <a:close/>
                    </a:path>
                  </a:pathLst>
                </a:custGeom>
                <a:gradFill rotWithShape="0">
                  <a:gsLst>
                    <a:gs pos="0">
                      <a:srgbClr val="84622F"/>
                    </a:gs>
                    <a:gs pos="21001">
                      <a:srgbClr val="84622F"/>
                    </a:gs>
                    <a:gs pos="100000">
                      <a:srgbClr val="EAD88C"/>
                    </a:gs>
                  </a:gsLst>
                  <a:lin ang="6600000"/>
                </a:gradFill>
                <a:ln w="7600" cap="flat">
                  <a:noFill/>
                  <a:bevel/>
                  <a:headEnd/>
                  <a:tailEnd/>
                </a:ln>
              </p:spPr>
              <p:txBody>
                <a:bodyPr/>
                <a:lstStyle/>
                <a:p>
                  <a:endParaRPr lang="fr-FR"/>
                </a:p>
              </p:txBody>
            </p:sp>
            <p:sp>
              <p:nvSpPr>
                <p:cNvPr id="519" name="Forme libre : forme 515"/>
                <p:cNvSpPr>
                  <a:spLocks/>
                </p:cNvSpPr>
                <p:nvPr/>
              </p:nvSpPr>
              <p:spPr bwMode="auto">
                <a:xfrm>
                  <a:off x="3149015" y="2303913"/>
                  <a:ext cx="171736" cy="87642"/>
                </a:xfrm>
                <a:custGeom>
                  <a:avLst/>
                  <a:gdLst>
                    <a:gd name="T0" fmla="*/ 0 w 171736"/>
                    <a:gd name="T1" fmla="*/ 0 h 87642"/>
                    <a:gd name="T2" fmla="*/ 171736 w 171736"/>
                    <a:gd name="T3" fmla="*/ 87642 h 87642"/>
                  </a:gdLst>
                  <a:ahLst/>
                  <a:cxnLst>
                    <a:cxn ang="0">
                      <a:pos x="-634" y="230"/>
                    </a:cxn>
                    <a:cxn ang="0">
                      <a:pos x="171088" y="79938"/>
                    </a:cxn>
                    <a:cxn ang="0">
                      <a:pos x="171101" y="87872"/>
                    </a:cxn>
                    <a:cxn ang="0">
                      <a:pos x="-634" y="230"/>
                    </a:cxn>
                  </a:cxnLst>
                  <a:rect l="T0" t="T1" r="T2" b="T3"/>
                  <a:pathLst>
                    <a:path w="171736" h="87642">
                      <a:moveTo>
                        <a:pt x="-634" y="230"/>
                      </a:moveTo>
                      <a:lnTo>
                        <a:pt x="171088" y="79938"/>
                      </a:lnTo>
                      <a:lnTo>
                        <a:pt x="171101" y="87872"/>
                      </a:lnTo>
                      <a:lnTo>
                        <a:pt x="-634" y="230"/>
                      </a:lnTo>
                      <a:close/>
                    </a:path>
                  </a:pathLst>
                </a:custGeom>
                <a:gradFill rotWithShape="0">
                  <a:gsLst>
                    <a:gs pos="0">
                      <a:srgbClr val="84622F"/>
                    </a:gs>
                    <a:gs pos="21001">
                      <a:srgbClr val="84622F"/>
                    </a:gs>
                    <a:gs pos="100000">
                      <a:srgbClr val="EAD88C"/>
                    </a:gs>
                  </a:gsLst>
                  <a:lin ang="6600000"/>
                </a:gradFill>
                <a:ln w="7600" cap="flat">
                  <a:noFill/>
                  <a:bevel/>
                  <a:headEnd/>
                  <a:tailEnd/>
                </a:ln>
              </p:spPr>
              <p:txBody>
                <a:bodyPr/>
                <a:lstStyle/>
                <a:p>
                  <a:endParaRPr lang="fr-FR"/>
                </a:p>
              </p:txBody>
            </p:sp>
            <p:sp>
              <p:nvSpPr>
                <p:cNvPr id="520" name="Forme libre : forme 516"/>
                <p:cNvSpPr>
                  <a:spLocks/>
                </p:cNvSpPr>
                <p:nvPr/>
              </p:nvSpPr>
              <p:spPr bwMode="auto">
                <a:xfrm>
                  <a:off x="3313175" y="2322396"/>
                  <a:ext cx="89786" cy="148629"/>
                </a:xfrm>
                <a:custGeom>
                  <a:avLst/>
                  <a:gdLst>
                    <a:gd name="T0" fmla="*/ 0 w 89786"/>
                    <a:gd name="T1" fmla="*/ 0 h 148629"/>
                    <a:gd name="T2" fmla="*/ 89786 w 89786"/>
                    <a:gd name="T3" fmla="*/ 148629 h 148629"/>
                  </a:gdLst>
                  <a:ahLst/>
                  <a:cxnLst>
                    <a:cxn ang="0">
                      <a:pos x="5634" y="26471"/>
                    </a:cxn>
                    <a:cxn ang="0">
                      <a:pos x="54742" y="5622"/>
                    </a:cxn>
                    <a:cxn ang="0">
                      <a:pos x="88118" y="100131"/>
                    </a:cxn>
                    <a:cxn ang="0">
                      <a:pos x="32845" y="139924"/>
                    </a:cxn>
                    <a:cxn ang="0">
                      <a:pos x="2232" y="85314"/>
                    </a:cxn>
                    <a:cxn ang="0">
                      <a:pos x="5634" y="26471"/>
                    </a:cxn>
                  </a:cxnLst>
                  <a:rect l="T0" t="T1" r="T2" b="T3"/>
                  <a:pathLst>
                    <a:path w="89786" h="148629">
                      <a:moveTo>
                        <a:pt x="5634" y="26471"/>
                      </a:moveTo>
                      <a:cubicBezTo>
                        <a:pt x="12456" y="3883"/>
                        <a:pt x="33145" y="-8061"/>
                        <a:pt x="54742" y="5622"/>
                      </a:cubicBezTo>
                      <a:cubicBezTo>
                        <a:pt x="78126" y="20439"/>
                        <a:pt x="95346" y="59068"/>
                        <a:pt x="88118" y="100131"/>
                      </a:cubicBezTo>
                      <a:cubicBezTo>
                        <a:pt x="80890" y="141194"/>
                        <a:pt x="57080" y="161514"/>
                        <a:pt x="32845" y="139924"/>
                      </a:cubicBezTo>
                      <a:cubicBezTo>
                        <a:pt x="10473" y="119994"/>
                        <a:pt x="6059" y="102671"/>
                        <a:pt x="2232" y="85314"/>
                      </a:cubicBezTo>
                      <a:cubicBezTo>
                        <a:pt x="-1595" y="67957"/>
                        <a:pt x="-1189" y="49060"/>
                        <a:pt x="5634" y="26471"/>
                      </a:cubicBezTo>
                      <a:close/>
                    </a:path>
                  </a:pathLst>
                </a:custGeom>
                <a:gradFill rotWithShape="0">
                  <a:gsLst>
                    <a:gs pos="0">
                      <a:srgbClr val="A38547"/>
                    </a:gs>
                    <a:gs pos="100000">
                      <a:srgbClr val="E9D68A"/>
                    </a:gs>
                  </a:gsLst>
                  <a:lin ang="8400000"/>
                </a:gradFill>
                <a:ln w="7600" cap="flat">
                  <a:noFill/>
                  <a:bevel/>
                  <a:headEnd/>
                  <a:tailEnd/>
                </a:ln>
              </p:spPr>
              <p:txBody>
                <a:bodyPr/>
                <a:lstStyle/>
                <a:p>
                  <a:endParaRPr lang="fr-FR"/>
                </a:p>
              </p:txBody>
            </p:sp>
            <p:sp>
              <p:nvSpPr>
                <p:cNvPr id="521" name="Forme libre : forme 517"/>
                <p:cNvSpPr>
                  <a:spLocks/>
                </p:cNvSpPr>
                <p:nvPr/>
              </p:nvSpPr>
              <p:spPr bwMode="auto">
                <a:xfrm>
                  <a:off x="3342771" y="2371260"/>
                  <a:ext cx="31888" cy="51594"/>
                </a:xfrm>
                <a:custGeom>
                  <a:avLst/>
                  <a:gdLst>
                    <a:gd name="T0" fmla="*/ 0 w 31888"/>
                    <a:gd name="T1" fmla="*/ 0 h 51594"/>
                    <a:gd name="T2" fmla="*/ 31888 w 31888"/>
                    <a:gd name="T3" fmla="*/ 51594 h 51594"/>
                  </a:gdLst>
                  <a:ahLst/>
                  <a:cxnLst>
                    <a:cxn ang="0">
                      <a:pos x="0" y="25797"/>
                    </a:cxn>
                    <a:cxn ang="0">
                      <a:pos x="15944" y="0"/>
                    </a:cxn>
                    <a:cxn ang="0">
                      <a:pos x="31888" y="25797"/>
                    </a:cxn>
                    <a:cxn ang="0">
                      <a:pos x="15944" y="51594"/>
                    </a:cxn>
                    <a:cxn ang="0">
                      <a:pos x="0" y="25797"/>
                    </a:cxn>
                  </a:cxnLst>
                  <a:rect l="T0" t="T1" r="T2" b="T3"/>
                  <a:pathLst>
                    <a:path w="31888" h="51594">
                      <a:moveTo>
                        <a:pt x="0" y="25797"/>
                      </a:moveTo>
                      <a:cubicBezTo>
                        <a:pt x="0" y="11550"/>
                        <a:pt x="7138" y="0"/>
                        <a:pt x="15944" y="0"/>
                      </a:cubicBezTo>
                      <a:cubicBezTo>
                        <a:pt x="24750" y="0"/>
                        <a:pt x="31888" y="11550"/>
                        <a:pt x="31888" y="25797"/>
                      </a:cubicBezTo>
                      <a:cubicBezTo>
                        <a:pt x="31888" y="40044"/>
                        <a:pt x="24750" y="51594"/>
                        <a:pt x="15944" y="51594"/>
                      </a:cubicBezTo>
                      <a:cubicBezTo>
                        <a:pt x="7138" y="51594"/>
                        <a:pt x="0" y="40044"/>
                        <a:pt x="0" y="25797"/>
                      </a:cubicBezTo>
                      <a:close/>
                    </a:path>
                  </a:pathLst>
                </a:custGeom>
                <a:gradFill rotWithShape="0">
                  <a:gsLst>
                    <a:gs pos="0">
                      <a:srgbClr val="F3C91F"/>
                    </a:gs>
                    <a:gs pos="37000">
                      <a:srgbClr val="947236"/>
                    </a:gs>
                    <a:gs pos="100000">
                      <a:srgbClr val="FFF99D"/>
                    </a:gs>
                  </a:gsLst>
                  <a:lin ang="3000000"/>
                </a:gradFill>
                <a:ln w="7600" cap="flat">
                  <a:noFill/>
                  <a:bevel/>
                  <a:headEnd/>
                  <a:tailEnd/>
                </a:ln>
              </p:spPr>
              <p:txBody>
                <a:bodyPr/>
                <a:lstStyle/>
                <a:p>
                  <a:endParaRPr lang="fr-FR"/>
                </a:p>
              </p:txBody>
            </p:sp>
            <p:sp>
              <p:nvSpPr>
                <p:cNvPr id="522" name="Forme libre : forme 518"/>
                <p:cNvSpPr>
                  <a:spLocks/>
                </p:cNvSpPr>
                <p:nvPr/>
              </p:nvSpPr>
              <p:spPr bwMode="auto">
                <a:xfrm>
                  <a:off x="3358018" y="2373939"/>
                  <a:ext cx="16642" cy="42267"/>
                </a:xfrm>
                <a:custGeom>
                  <a:avLst/>
                  <a:gdLst>
                    <a:gd name="T0" fmla="*/ 0 w 16642"/>
                    <a:gd name="T1" fmla="*/ 0 h 42267"/>
                    <a:gd name="T2" fmla="*/ 16642 w 16642"/>
                    <a:gd name="T3" fmla="*/ 42267 h 42267"/>
                  </a:gdLst>
                  <a:ahLst/>
                  <a:cxnLst>
                    <a:cxn ang="0">
                      <a:pos x="7075" y="-86"/>
                    </a:cxn>
                    <a:cxn ang="0">
                      <a:pos x="16642" y="23118"/>
                    </a:cxn>
                    <a:cxn ang="0">
                      <a:pos x="11327" y="42267"/>
                    </a:cxn>
                    <a:cxn ang="0">
                      <a:pos x="7075" y="-86"/>
                    </a:cxn>
                  </a:cxnLst>
                  <a:rect l="T0" t="T1" r="T2" b="T3"/>
                  <a:pathLst>
                    <a:path w="16642" h="42267">
                      <a:moveTo>
                        <a:pt x="7075" y="-86"/>
                      </a:moveTo>
                      <a:cubicBezTo>
                        <a:pt x="10902" y="2454"/>
                        <a:pt x="16642" y="8870"/>
                        <a:pt x="16642" y="23118"/>
                      </a:cubicBezTo>
                      <a:cubicBezTo>
                        <a:pt x="16429" y="35897"/>
                        <a:pt x="13453" y="38437"/>
                        <a:pt x="11327" y="42267"/>
                      </a:cubicBezTo>
                      <a:cubicBezTo>
                        <a:pt x="-4405" y="41400"/>
                        <a:pt x="-1730" y="-86"/>
                        <a:pt x="7075" y="-86"/>
                      </a:cubicBezTo>
                      <a:close/>
                    </a:path>
                  </a:pathLst>
                </a:custGeom>
                <a:gradFill rotWithShape="0">
                  <a:gsLst>
                    <a:gs pos="0">
                      <a:srgbClr val="FFFFFF"/>
                    </a:gs>
                    <a:gs pos="100000">
                      <a:srgbClr val="FFFFFF"/>
                    </a:gs>
                  </a:gsLst>
                  <a:lin ang="5400000"/>
                </a:gradFill>
                <a:ln w="7600" cap="flat">
                  <a:noFill/>
                  <a:bevel/>
                  <a:headEnd/>
                  <a:tailEnd/>
                </a:ln>
              </p:spPr>
              <p:txBody>
                <a:bodyPr/>
                <a:lstStyle/>
                <a:p>
                  <a:endParaRPr lang="fr-FR"/>
                </a:p>
              </p:txBody>
            </p:sp>
          </p:grpSp>
          <p:sp>
            <p:nvSpPr>
              <p:cNvPr id="515" name="Text 668"/>
              <p:cNvSpPr txBox="1"/>
              <p:nvPr/>
            </p:nvSpPr>
            <p:spPr>
              <a:xfrm>
                <a:off x="2740224" y="2489887"/>
                <a:ext cx="857236" cy="144482"/>
              </a:xfrm>
              <a:prstGeom prst="rect">
                <a:avLst/>
              </a:prstGeom>
              <a:noFill/>
            </p:spPr>
            <p:txBody>
              <a:bodyPr lIns="3000" rIns="3000" anchor="ctr"/>
              <a:lstStyle/>
              <a:p>
                <a:pPr algn="ctr">
                  <a:defRPr/>
                </a:pPr>
                <a:r>
                  <a:rPr sz="836">
                    <a:solidFill>
                      <a:srgbClr val="335785"/>
                    </a:solidFill>
                    <a:latin typeface="Arial"/>
                  </a:rPr>
                  <a:t>SGBD Parking</a:t>
                </a:r>
              </a:p>
            </p:txBody>
          </p:sp>
        </p:grpSp>
        <p:grpSp>
          <p:nvGrpSpPr>
            <p:cNvPr id="9" name="Proxy Server"/>
            <p:cNvGrpSpPr>
              <a:grpSpLocks/>
            </p:cNvGrpSpPr>
            <p:nvPr/>
          </p:nvGrpSpPr>
          <p:grpSpPr bwMode="auto">
            <a:xfrm>
              <a:off x="4878552" y="1712051"/>
              <a:ext cx="1938305" cy="771485"/>
              <a:chOff x="4878552" y="1712051"/>
              <a:chExt cx="1938305" cy="771485"/>
            </a:xfrm>
          </p:grpSpPr>
          <p:grpSp>
            <p:nvGrpSpPr>
              <p:cNvPr id="473" name="Groupe 472"/>
              <p:cNvGrpSpPr>
                <a:grpSpLocks/>
              </p:cNvGrpSpPr>
              <p:nvPr/>
            </p:nvGrpSpPr>
            <p:grpSpPr bwMode="auto">
              <a:xfrm>
                <a:off x="5610293" y="1712051"/>
                <a:ext cx="435361" cy="573378"/>
                <a:chOff x="5610293" y="1712051"/>
                <a:chExt cx="435361" cy="573378"/>
              </a:xfrm>
            </p:grpSpPr>
            <p:sp>
              <p:nvSpPr>
                <p:cNvPr id="490" name="Forme libre : forme 486"/>
                <p:cNvSpPr>
                  <a:spLocks/>
                </p:cNvSpPr>
                <p:nvPr/>
              </p:nvSpPr>
              <p:spPr bwMode="auto">
                <a:xfrm>
                  <a:off x="5611452" y="1712051"/>
                  <a:ext cx="433092" cy="217789"/>
                </a:xfrm>
                <a:custGeom>
                  <a:avLst/>
                  <a:gdLst>
                    <a:gd name="T0" fmla="*/ 0 w 433092"/>
                    <a:gd name="T1" fmla="*/ 0 h 217789"/>
                    <a:gd name="T2" fmla="*/ 433092 w 433092"/>
                    <a:gd name="T3" fmla="*/ 217789 h 217789"/>
                  </a:gdLst>
                  <a:ahLst/>
                  <a:cxnLst>
                    <a:cxn ang="0">
                      <a:pos x="0" y="116350"/>
                    </a:cxn>
                    <a:cxn ang="0">
                      <a:pos x="3011" y="108327"/>
                    </a:cxn>
                    <a:cxn ang="0">
                      <a:pos x="259728" y="0"/>
                    </a:cxn>
                    <a:cxn ang="0">
                      <a:pos x="433092" y="44783"/>
                    </a:cxn>
                    <a:cxn ang="0">
                      <a:pos x="169592" y="217789"/>
                    </a:cxn>
                    <a:cxn ang="0">
                      <a:pos x="0" y="116350"/>
                    </a:cxn>
                  </a:cxnLst>
                  <a:rect l="T0" t="T1" r="T2" b="T3"/>
                  <a:pathLst>
                    <a:path w="433092" h="217789">
                      <a:moveTo>
                        <a:pt x="0" y="116350"/>
                      </a:moveTo>
                      <a:lnTo>
                        <a:pt x="3011" y="108327"/>
                      </a:lnTo>
                      <a:lnTo>
                        <a:pt x="259728" y="0"/>
                      </a:lnTo>
                      <a:lnTo>
                        <a:pt x="433092" y="44783"/>
                      </a:lnTo>
                      <a:lnTo>
                        <a:pt x="169592" y="217789"/>
                      </a:lnTo>
                      <a:lnTo>
                        <a:pt x="0" y="116350"/>
                      </a:lnTo>
                      <a:close/>
                    </a:path>
                  </a:pathLst>
                </a:custGeom>
                <a:gradFill rotWithShape="0">
                  <a:gsLst>
                    <a:gs pos="0">
                      <a:srgbClr val="373737"/>
                    </a:gs>
                    <a:gs pos="3000">
                      <a:srgbClr val="474747"/>
                    </a:gs>
                    <a:gs pos="52000">
                      <a:srgbClr val="494949"/>
                    </a:gs>
                    <a:gs pos="100000">
                      <a:srgbClr val="494949"/>
                    </a:gs>
                  </a:gsLst>
                  <a:lin ang="3960000"/>
                </a:gradFill>
                <a:ln w="7600" cap="flat">
                  <a:solidFill>
                    <a:srgbClr val="3A3A3A"/>
                  </a:solidFill>
                  <a:bevel/>
                  <a:headEnd/>
                  <a:tailEnd/>
                </a:ln>
              </p:spPr>
              <p:txBody>
                <a:bodyPr/>
                <a:lstStyle/>
                <a:p>
                  <a:endParaRPr lang="fr-FR"/>
                </a:p>
              </p:txBody>
            </p:sp>
            <p:sp>
              <p:nvSpPr>
                <p:cNvPr id="491" name="Forme libre : forme 487"/>
                <p:cNvSpPr>
                  <a:spLocks/>
                </p:cNvSpPr>
                <p:nvPr/>
              </p:nvSpPr>
              <p:spPr bwMode="auto">
                <a:xfrm>
                  <a:off x="5703258" y="1756782"/>
                  <a:ext cx="342396" cy="528436"/>
                </a:xfrm>
                <a:custGeom>
                  <a:avLst/>
                  <a:gdLst>
                    <a:gd name="T0" fmla="*/ 0 w 342396"/>
                    <a:gd name="T1" fmla="*/ 0 h 528436"/>
                    <a:gd name="T2" fmla="*/ 342396 w 342396"/>
                    <a:gd name="T3" fmla="*/ 528436 h 528436"/>
                  </a:gdLst>
                  <a:ahLst/>
                  <a:cxnLst>
                    <a:cxn ang="0">
                      <a:pos x="68046" y="528436"/>
                    </a:cxn>
                    <a:cxn ang="0">
                      <a:pos x="342396" y="379254"/>
                    </a:cxn>
                    <a:cxn ang="0">
                      <a:pos x="342396" y="5284"/>
                    </a:cxn>
                    <a:cxn ang="0">
                      <a:pos x="72009" y="127900"/>
                    </a:cxn>
                    <a:cxn ang="0">
                      <a:pos x="0" y="345521"/>
                    </a:cxn>
                    <a:cxn ang="0">
                      <a:pos x="68046" y="528436"/>
                    </a:cxn>
                  </a:cxnLst>
                  <a:rect l="T0" t="T1" r="T2" b="T3"/>
                  <a:pathLst>
                    <a:path w="342396" h="528436">
                      <a:moveTo>
                        <a:pt x="68046" y="528436"/>
                      </a:moveTo>
                      <a:lnTo>
                        <a:pt x="342396" y="379254"/>
                      </a:lnTo>
                      <a:lnTo>
                        <a:pt x="342396" y="5284"/>
                      </a:lnTo>
                      <a:lnTo>
                        <a:pt x="72009" y="127900"/>
                      </a:lnTo>
                      <a:lnTo>
                        <a:pt x="0" y="345521"/>
                      </a:lnTo>
                      <a:lnTo>
                        <a:pt x="68046" y="528436"/>
                      </a:lnTo>
                      <a:close/>
                    </a:path>
                  </a:pathLst>
                </a:custGeom>
                <a:solidFill>
                  <a:srgbClr val="414141"/>
                </a:solidFill>
                <a:ln w="7600" cap="flat">
                  <a:solidFill>
                    <a:srgbClr val="414141"/>
                  </a:solidFill>
                  <a:bevel/>
                  <a:headEnd/>
                  <a:tailEnd/>
                </a:ln>
              </p:spPr>
              <p:txBody>
                <a:bodyPr/>
                <a:lstStyle/>
                <a:p>
                  <a:endParaRPr lang="fr-FR"/>
                </a:p>
              </p:txBody>
            </p:sp>
            <p:sp>
              <p:nvSpPr>
                <p:cNvPr id="492" name="Forme libre : forme 488"/>
                <p:cNvSpPr>
                  <a:spLocks/>
                </p:cNvSpPr>
                <p:nvPr/>
              </p:nvSpPr>
              <p:spPr bwMode="auto">
                <a:xfrm>
                  <a:off x="5610293" y="1820394"/>
                  <a:ext cx="165061" cy="464745"/>
                </a:xfrm>
                <a:custGeom>
                  <a:avLst/>
                  <a:gdLst>
                    <a:gd name="T0" fmla="*/ 0 w 165061"/>
                    <a:gd name="T1" fmla="*/ 0 h 464745"/>
                    <a:gd name="T2" fmla="*/ 165061 w 165061"/>
                    <a:gd name="T3" fmla="*/ 464745 h 464745"/>
                  </a:gdLst>
                  <a:ahLst/>
                  <a:cxnLst>
                    <a:cxn ang="0">
                      <a:pos x="5454" y="0"/>
                    </a:cxn>
                    <a:cxn ang="0">
                      <a:pos x="159372" y="60744"/>
                    </a:cxn>
                    <a:cxn ang="0">
                      <a:pos x="165061" y="66386"/>
                    </a:cxn>
                    <a:cxn ang="0">
                      <a:pos x="165061" y="459855"/>
                    </a:cxn>
                    <a:cxn ang="0">
                      <a:pos x="159224" y="464745"/>
                    </a:cxn>
                    <a:cxn ang="0">
                      <a:pos x="5618" y="389329"/>
                    </a:cxn>
                    <a:cxn ang="0">
                      <a:pos x="0" y="383687"/>
                    </a:cxn>
                    <a:cxn ang="0">
                      <a:pos x="0" y="5314"/>
                    </a:cxn>
                    <a:cxn ang="0">
                      <a:pos x="5454" y="0"/>
                    </a:cxn>
                  </a:cxnLst>
                  <a:rect l="T0" t="T1" r="T2" b="T3"/>
                  <a:pathLst>
                    <a:path w="165061" h="464745">
                      <a:moveTo>
                        <a:pt x="5454" y="0"/>
                      </a:moveTo>
                      <a:lnTo>
                        <a:pt x="159372" y="60744"/>
                      </a:lnTo>
                      <a:cubicBezTo>
                        <a:pt x="162746" y="61623"/>
                        <a:pt x="164508" y="64726"/>
                        <a:pt x="165061" y="66386"/>
                      </a:cubicBezTo>
                      <a:lnTo>
                        <a:pt x="165061" y="459855"/>
                      </a:lnTo>
                      <a:cubicBezTo>
                        <a:pt x="165061" y="462971"/>
                        <a:pt x="162319" y="464745"/>
                        <a:pt x="159224" y="464745"/>
                      </a:cubicBezTo>
                      <a:lnTo>
                        <a:pt x="5618" y="389329"/>
                      </a:lnTo>
                      <a:cubicBezTo>
                        <a:pt x="1318" y="387032"/>
                        <a:pt x="631" y="385850"/>
                        <a:pt x="0" y="383687"/>
                      </a:cubicBezTo>
                      <a:lnTo>
                        <a:pt x="0" y="5314"/>
                      </a:lnTo>
                      <a:cubicBezTo>
                        <a:pt x="0" y="2198"/>
                        <a:pt x="2359" y="0"/>
                        <a:pt x="5454" y="0"/>
                      </a:cubicBezTo>
                      <a:close/>
                    </a:path>
                  </a:pathLst>
                </a:custGeom>
                <a:gradFill rotWithShape="0">
                  <a:gsLst>
                    <a:gs pos="0">
                      <a:srgbClr val="343434"/>
                    </a:gs>
                    <a:gs pos="14000">
                      <a:srgbClr val="343434"/>
                    </a:gs>
                    <a:gs pos="66000">
                      <a:srgbClr val="383838"/>
                    </a:gs>
                    <a:gs pos="100000">
                      <a:srgbClr val="353535"/>
                    </a:gs>
                  </a:gsLst>
                  <a:lin ang="10800000"/>
                </a:gradFill>
                <a:ln w="7600" cap="flat">
                  <a:solidFill>
                    <a:srgbClr val="424242"/>
                  </a:solidFill>
                  <a:bevel/>
                  <a:headEnd/>
                  <a:tailEnd/>
                </a:ln>
              </p:spPr>
              <p:txBody>
                <a:bodyPr/>
                <a:lstStyle/>
                <a:p>
                  <a:endParaRPr lang="fr-FR"/>
                </a:p>
              </p:txBody>
            </p:sp>
            <p:sp>
              <p:nvSpPr>
                <p:cNvPr id="493" name="Forme libre : forme 489"/>
                <p:cNvSpPr>
                  <a:spLocks/>
                </p:cNvSpPr>
                <p:nvPr/>
              </p:nvSpPr>
              <p:spPr bwMode="auto">
                <a:xfrm>
                  <a:off x="5758471" y="1753080"/>
                  <a:ext cx="287164" cy="153370"/>
                </a:xfrm>
                <a:custGeom>
                  <a:avLst/>
                  <a:gdLst>
                    <a:gd name="T0" fmla="*/ 0 w 287164"/>
                    <a:gd name="T1" fmla="*/ 0 h 153370"/>
                    <a:gd name="T2" fmla="*/ 287164 w 287164"/>
                    <a:gd name="T3" fmla="*/ 153370 h 153370"/>
                  </a:gdLst>
                  <a:ahLst/>
                  <a:cxnLst>
                    <a:cxn ang="0">
                      <a:pos x="0" y="125011"/>
                    </a:cxn>
                    <a:cxn ang="0">
                      <a:pos x="21565" y="137029"/>
                    </a:cxn>
                    <a:cxn ang="0">
                      <a:pos x="28496" y="153370"/>
                    </a:cxn>
                    <a:cxn ang="0">
                      <a:pos x="286641" y="11195"/>
                    </a:cxn>
                    <a:cxn ang="0">
                      <a:pos x="285823" y="3800"/>
                    </a:cxn>
                    <a:cxn ang="0">
                      <a:pos x="267793" y="0"/>
                    </a:cxn>
                    <a:cxn ang="0">
                      <a:pos x="0" y="125011"/>
                    </a:cxn>
                  </a:cxnLst>
                  <a:rect l="T0" t="T1" r="T2" b="T3"/>
                  <a:pathLst>
                    <a:path w="287164" h="153370">
                      <a:moveTo>
                        <a:pt x="0" y="125011"/>
                      </a:moveTo>
                      <a:cubicBezTo>
                        <a:pt x="11678" y="129889"/>
                        <a:pt x="13094" y="129663"/>
                        <a:pt x="21565" y="137029"/>
                      </a:cubicBezTo>
                      <a:cubicBezTo>
                        <a:pt x="26267" y="141117"/>
                        <a:pt x="28496" y="153370"/>
                        <a:pt x="28496" y="153370"/>
                      </a:cubicBezTo>
                      <a:lnTo>
                        <a:pt x="286641" y="11195"/>
                      </a:lnTo>
                      <a:cubicBezTo>
                        <a:pt x="286641" y="11195"/>
                        <a:pt x="288069" y="5649"/>
                        <a:pt x="285823" y="3800"/>
                      </a:cubicBezTo>
                      <a:cubicBezTo>
                        <a:pt x="283919" y="2231"/>
                        <a:pt x="267793" y="0"/>
                        <a:pt x="267793" y="0"/>
                      </a:cubicBezTo>
                      <a:lnTo>
                        <a:pt x="0" y="125011"/>
                      </a:lnTo>
                      <a:close/>
                    </a:path>
                  </a:pathLst>
                </a:custGeom>
                <a:gradFill rotWithShape="0">
                  <a:gsLst>
                    <a:gs pos="0">
                      <a:srgbClr val="4A4A4A"/>
                    </a:gs>
                    <a:gs pos="45000">
                      <a:srgbClr val="4A4A4A"/>
                    </a:gs>
                    <a:gs pos="49001">
                      <a:srgbClr val="565656"/>
                    </a:gs>
                    <a:gs pos="100000">
                      <a:srgbClr val="414141"/>
                    </a:gs>
                  </a:gsLst>
                  <a:lin ang="3840000"/>
                </a:gradFill>
                <a:ln w="7600" cap="flat">
                  <a:noFill/>
                  <a:bevel/>
                  <a:headEnd/>
                  <a:tailEnd/>
                </a:ln>
              </p:spPr>
              <p:txBody>
                <a:bodyPr/>
                <a:lstStyle/>
                <a:p>
                  <a:endParaRPr lang="fr-FR"/>
                </a:p>
              </p:txBody>
            </p:sp>
            <p:sp>
              <p:nvSpPr>
                <p:cNvPr id="494" name="Forme libre : forme 490"/>
                <p:cNvSpPr>
                  <a:spLocks/>
                </p:cNvSpPr>
                <p:nvPr/>
              </p:nvSpPr>
              <p:spPr bwMode="auto">
                <a:xfrm>
                  <a:off x="5756970" y="1876927"/>
                  <a:ext cx="30052" cy="408502"/>
                </a:xfrm>
                <a:custGeom>
                  <a:avLst/>
                  <a:gdLst>
                    <a:gd name="T0" fmla="*/ 0 w 30052"/>
                    <a:gd name="T1" fmla="*/ 0 h 408502"/>
                    <a:gd name="T2" fmla="*/ 30052 w 30052"/>
                    <a:gd name="T3" fmla="*/ 408502 h 408502"/>
                  </a:gdLst>
                  <a:ahLst/>
                  <a:cxnLst>
                    <a:cxn ang="0">
                      <a:pos x="-34" y="0"/>
                    </a:cxn>
                    <a:cxn ang="0">
                      <a:pos x="29827" y="27621"/>
                    </a:cxn>
                    <a:cxn ang="0">
                      <a:pos x="29827" y="398326"/>
                    </a:cxn>
                    <a:cxn ang="0">
                      <a:pos x="13537" y="408502"/>
                    </a:cxn>
                    <a:cxn ang="0">
                      <a:pos x="266" y="402480"/>
                    </a:cxn>
                    <a:cxn ang="0">
                      <a:pos x="-34" y="0"/>
                    </a:cxn>
                  </a:cxnLst>
                  <a:rect l="T0" t="T1" r="T2" b="T3"/>
                  <a:pathLst>
                    <a:path w="30052" h="408502">
                      <a:moveTo>
                        <a:pt x="-34" y="0"/>
                      </a:moveTo>
                      <a:cubicBezTo>
                        <a:pt x="7238" y="0"/>
                        <a:pt x="28691" y="10079"/>
                        <a:pt x="29827" y="27621"/>
                      </a:cubicBezTo>
                      <a:cubicBezTo>
                        <a:pt x="30215" y="33601"/>
                        <a:pt x="29827" y="398326"/>
                        <a:pt x="29827" y="398326"/>
                      </a:cubicBezTo>
                      <a:cubicBezTo>
                        <a:pt x="29827" y="398326"/>
                        <a:pt x="15227" y="410095"/>
                        <a:pt x="13537" y="408502"/>
                      </a:cubicBezTo>
                      <a:cubicBezTo>
                        <a:pt x="11847" y="406489"/>
                        <a:pt x="266" y="402480"/>
                        <a:pt x="266" y="402480"/>
                      </a:cubicBezTo>
                      <a:lnTo>
                        <a:pt x="-34" y="0"/>
                      </a:lnTo>
                      <a:close/>
                    </a:path>
                  </a:pathLst>
                </a:custGeom>
                <a:gradFill rotWithShape="0">
                  <a:gsLst>
                    <a:gs pos="0">
                      <a:srgbClr val="414141"/>
                    </a:gs>
                    <a:gs pos="25000">
                      <a:srgbClr val="4C4C4C"/>
                    </a:gs>
                    <a:gs pos="100000">
                      <a:srgbClr val="353535"/>
                    </a:gs>
                  </a:gsLst>
                  <a:lin ang="10800000"/>
                </a:gradFill>
                <a:ln w="7600" cap="flat">
                  <a:noFill/>
                  <a:bevel/>
                  <a:headEnd/>
                  <a:tailEnd/>
                </a:ln>
              </p:spPr>
              <p:txBody>
                <a:bodyPr/>
                <a:lstStyle/>
                <a:p>
                  <a:endParaRPr lang="fr-FR"/>
                </a:p>
              </p:txBody>
            </p:sp>
            <p:sp>
              <p:nvSpPr>
                <p:cNvPr id="495" name="Forme libre : forme 491"/>
                <p:cNvSpPr/>
                <p:nvPr/>
              </p:nvSpPr>
              <p:spPr>
                <a:xfrm>
                  <a:off x="5610991" y="1823315"/>
                  <a:ext cx="98263" cy="407368"/>
                </a:xfrm>
                <a:custGeom>
                  <a:avLst/>
                  <a:gdLst/>
                  <a:ahLst/>
                  <a:cxnLst/>
                  <a:rect l="0" t="0" r="0" b="0"/>
                  <a:pathLst>
                    <a:path w="98263" h="407368">
                      <a:moveTo>
                        <a:pt x="98263" y="33390"/>
                      </a:moveTo>
                      <a:lnTo>
                        <a:pt x="49132" y="407368"/>
                      </a:lnTo>
                      <a:lnTo>
                        <a:pt x="102" y="386416"/>
                      </a:lnTo>
                      <a:lnTo>
                        <a:pt x="102" y="1432"/>
                      </a:lnTo>
                      <a:cubicBezTo>
                        <a:pt x="102" y="1432"/>
                        <a:pt x="-1476" y="-1461"/>
                        <a:pt x="5757" y="764"/>
                      </a:cubicBezTo>
                      <a:lnTo>
                        <a:pt x="98263" y="33390"/>
                      </a:lnTo>
                      <a:close/>
                    </a:path>
                  </a:pathLst>
                </a:custGeom>
                <a:gradFill>
                  <a:gsLst>
                    <a:gs pos="0">
                      <a:srgbClr val="8F8F8F">
                        <a:alpha val="20000"/>
                      </a:srgbClr>
                    </a:gs>
                    <a:gs pos="52000">
                      <a:srgbClr val="686868">
                        <a:alpha val="0"/>
                      </a:srgbClr>
                    </a:gs>
                  </a:gsLst>
                  <a:lin ang="11400000" scaled="0"/>
                </a:gradFill>
                <a:ln w="7600" cap="flat">
                  <a:noFill/>
                  <a:bevel/>
                </a:ln>
              </p:spPr>
            </p:sp>
            <p:grpSp>
              <p:nvGrpSpPr>
                <p:cNvPr id="496" name="Groupe 495"/>
                <p:cNvGrpSpPr>
                  <a:grpSpLocks/>
                </p:cNvGrpSpPr>
                <p:nvPr/>
              </p:nvGrpSpPr>
              <p:grpSpPr bwMode="auto">
                <a:xfrm>
                  <a:off x="5610711" y="1869729"/>
                  <a:ext cx="164610" cy="255788"/>
                  <a:chOff x="5610711" y="1869729"/>
                  <a:chExt cx="164610" cy="255788"/>
                </a:xfrm>
              </p:grpSpPr>
              <p:sp>
                <p:nvSpPr>
                  <p:cNvPr id="497" name="Forme libre : forme 493"/>
                  <p:cNvSpPr>
                    <a:spLocks/>
                  </p:cNvSpPr>
                  <p:nvPr/>
                </p:nvSpPr>
                <p:spPr bwMode="auto">
                  <a:xfrm>
                    <a:off x="5611296" y="1869729"/>
                    <a:ext cx="89901" cy="49842"/>
                  </a:xfrm>
                  <a:custGeom>
                    <a:avLst/>
                    <a:gdLst>
                      <a:gd name="T0" fmla="*/ 0 w 89901"/>
                      <a:gd name="T1" fmla="*/ 0 h 49842"/>
                      <a:gd name="T2" fmla="*/ 89901 w 89901"/>
                      <a:gd name="T3" fmla="*/ 49842 h 49842"/>
                    </a:gdLst>
                    <a:ahLst/>
                    <a:cxnLst>
                      <a:cxn ang="0">
                        <a:pos x="0" y="0"/>
                      </a:cxn>
                      <a:cxn ang="0">
                        <a:pos x="0" y="8238"/>
                      </a:cxn>
                      <a:cxn ang="0">
                        <a:pos x="89901" y="49842"/>
                      </a:cxn>
                      <a:cxn ang="0">
                        <a:pos x="89901" y="41120"/>
                      </a:cxn>
                      <a:cxn ang="0">
                        <a:pos x="0" y="0"/>
                      </a:cxn>
                    </a:cxnLst>
                    <a:rect l="T0" t="T1" r="T2" b="T3"/>
                    <a:pathLst>
                      <a:path w="89901" h="49842">
                        <a:moveTo>
                          <a:pt x="0" y="0"/>
                        </a:moveTo>
                        <a:lnTo>
                          <a:pt x="0" y="8238"/>
                        </a:lnTo>
                        <a:lnTo>
                          <a:pt x="89901" y="49842"/>
                        </a:lnTo>
                        <a:lnTo>
                          <a:pt x="89901" y="41120"/>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498" name="Forme libre : forme 494"/>
                  <p:cNvSpPr>
                    <a:spLocks/>
                  </p:cNvSpPr>
                  <p:nvPr/>
                </p:nvSpPr>
                <p:spPr bwMode="auto">
                  <a:xfrm>
                    <a:off x="5611296" y="1925924"/>
                    <a:ext cx="89901" cy="50343"/>
                  </a:xfrm>
                  <a:custGeom>
                    <a:avLst/>
                    <a:gdLst>
                      <a:gd name="T0" fmla="*/ 0 w 89901"/>
                      <a:gd name="T1" fmla="*/ 0 h 50343"/>
                      <a:gd name="T2" fmla="*/ 89901 w 89901"/>
                      <a:gd name="T3" fmla="*/ 50343 h 50343"/>
                    </a:gdLst>
                    <a:ahLst/>
                    <a:cxnLst>
                      <a:cxn ang="0">
                        <a:pos x="0" y="0"/>
                      </a:cxn>
                      <a:cxn ang="0">
                        <a:pos x="0" y="9207"/>
                      </a:cxn>
                      <a:cxn ang="0">
                        <a:pos x="89901" y="50343"/>
                      </a:cxn>
                      <a:cxn ang="0">
                        <a:pos x="89901" y="40167"/>
                      </a:cxn>
                      <a:cxn ang="0">
                        <a:pos x="0" y="0"/>
                      </a:cxn>
                    </a:cxnLst>
                    <a:rect l="T0" t="T1" r="T2" b="T3"/>
                    <a:pathLst>
                      <a:path w="89901" h="50343">
                        <a:moveTo>
                          <a:pt x="0" y="0"/>
                        </a:moveTo>
                        <a:lnTo>
                          <a:pt x="0" y="9207"/>
                        </a:lnTo>
                        <a:lnTo>
                          <a:pt x="89901" y="50343"/>
                        </a:lnTo>
                        <a:lnTo>
                          <a:pt x="89901" y="40167"/>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499" name="Forme libre : forme 495"/>
                  <p:cNvSpPr>
                    <a:spLocks/>
                  </p:cNvSpPr>
                  <p:nvPr/>
                </p:nvSpPr>
                <p:spPr bwMode="auto">
                  <a:xfrm>
                    <a:off x="5610711" y="1982566"/>
                    <a:ext cx="90487" cy="51366"/>
                  </a:xfrm>
                  <a:custGeom>
                    <a:avLst/>
                    <a:gdLst>
                      <a:gd name="T0" fmla="*/ 0 w 90487"/>
                      <a:gd name="T1" fmla="*/ 0 h 51366"/>
                      <a:gd name="T2" fmla="*/ 90487 w 90487"/>
                      <a:gd name="T3" fmla="*/ 51366 h 51366"/>
                    </a:gdLst>
                    <a:ahLst/>
                    <a:cxnLst>
                      <a:cxn ang="0">
                        <a:pos x="0" y="0"/>
                      </a:cxn>
                      <a:cxn ang="0">
                        <a:pos x="0" y="9692"/>
                      </a:cxn>
                      <a:cxn ang="0">
                        <a:pos x="90487" y="51366"/>
                      </a:cxn>
                      <a:cxn ang="0">
                        <a:pos x="90487" y="42158"/>
                      </a:cxn>
                      <a:cxn ang="0">
                        <a:pos x="0" y="0"/>
                      </a:cxn>
                    </a:cxnLst>
                    <a:rect l="T0" t="T1" r="T2" b="T3"/>
                    <a:pathLst>
                      <a:path w="90487" h="51366">
                        <a:moveTo>
                          <a:pt x="0" y="0"/>
                        </a:moveTo>
                        <a:lnTo>
                          <a:pt x="0" y="9692"/>
                        </a:lnTo>
                        <a:lnTo>
                          <a:pt x="90487" y="51366"/>
                        </a:lnTo>
                        <a:lnTo>
                          <a:pt x="90487" y="42158"/>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00" name="Forme libre : forme 496"/>
                  <p:cNvSpPr>
                    <a:spLocks/>
                  </p:cNvSpPr>
                  <p:nvPr/>
                </p:nvSpPr>
                <p:spPr bwMode="auto">
                  <a:xfrm>
                    <a:off x="5611514" y="2041200"/>
                    <a:ext cx="89161" cy="50397"/>
                  </a:xfrm>
                  <a:custGeom>
                    <a:avLst/>
                    <a:gdLst>
                      <a:gd name="T0" fmla="*/ 0 w 89161"/>
                      <a:gd name="T1" fmla="*/ 0 h 50397"/>
                      <a:gd name="T2" fmla="*/ 89161 w 89161"/>
                      <a:gd name="T3" fmla="*/ 50397 h 50397"/>
                    </a:gdLst>
                    <a:ahLst/>
                    <a:cxnLst>
                      <a:cxn ang="0">
                        <a:pos x="0" y="0"/>
                      </a:cxn>
                      <a:cxn ang="0">
                        <a:pos x="0" y="9692"/>
                      </a:cxn>
                      <a:cxn ang="0">
                        <a:pos x="89161" y="50397"/>
                      </a:cxn>
                      <a:cxn ang="0">
                        <a:pos x="89161" y="41190"/>
                      </a:cxn>
                      <a:cxn ang="0">
                        <a:pos x="0" y="0"/>
                      </a:cxn>
                    </a:cxnLst>
                    <a:rect l="T0" t="T1" r="T2" b="T3"/>
                    <a:pathLst>
                      <a:path w="89161" h="50397">
                        <a:moveTo>
                          <a:pt x="0" y="0"/>
                        </a:moveTo>
                        <a:lnTo>
                          <a:pt x="0" y="9692"/>
                        </a:lnTo>
                        <a:lnTo>
                          <a:pt x="89161" y="50397"/>
                        </a:lnTo>
                        <a:lnTo>
                          <a:pt x="89161" y="41190"/>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01" name="Forme libre : forme 497"/>
                  <p:cNvSpPr/>
                  <p:nvPr/>
                </p:nvSpPr>
                <p:spPr>
                  <a:xfrm>
                    <a:off x="5693978" y="1908329"/>
                    <a:ext cx="80861" cy="43418"/>
                  </a:xfrm>
                  <a:custGeom>
                    <a:avLst/>
                    <a:gdLst/>
                    <a:ahLst/>
                    <a:cxnLst/>
                    <a:rect l="0" t="0" r="0" b="0"/>
                    <a:pathLst>
                      <a:path w="80861" h="43418">
                        <a:moveTo>
                          <a:pt x="0" y="0"/>
                        </a:moveTo>
                        <a:lnTo>
                          <a:pt x="193" y="8141"/>
                        </a:lnTo>
                        <a:lnTo>
                          <a:pt x="80861" y="43418"/>
                        </a:lnTo>
                        <a:lnTo>
                          <a:pt x="80861" y="35666"/>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02" name="Forme libre : forme 498"/>
                  <p:cNvSpPr/>
                  <p:nvPr/>
                </p:nvSpPr>
                <p:spPr>
                  <a:xfrm>
                    <a:off x="5693979" y="1963183"/>
                    <a:ext cx="81342" cy="46520"/>
                  </a:xfrm>
                  <a:custGeom>
                    <a:avLst/>
                    <a:gdLst/>
                    <a:ahLst/>
                    <a:cxnLst/>
                    <a:rect l="0" t="0" r="0" b="0"/>
                    <a:pathLst>
                      <a:path w="81342" h="46520">
                        <a:moveTo>
                          <a:pt x="0" y="0"/>
                        </a:moveTo>
                        <a:lnTo>
                          <a:pt x="0" y="10176"/>
                        </a:lnTo>
                        <a:lnTo>
                          <a:pt x="81342" y="46520"/>
                        </a:lnTo>
                        <a:lnTo>
                          <a:pt x="81342" y="37313"/>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03" name="Forme libre : forme 499"/>
                  <p:cNvSpPr/>
                  <p:nvPr/>
                </p:nvSpPr>
                <p:spPr>
                  <a:xfrm>
                    <a:off x="5693496" y="2021333"/>
                    <a:ext cx="81823" cy="45551"/>
                  </a:xfrm>
                  <a:custGeom>
                    <a:avLst/>
                    <a:gdLst/>
                    <a:ahLst/>
                    <a:cxnLst/>
                    <a:rect l="0" t="0" r="0" b="0"/>
                    <a:pathLst>
                      <a:path w="81823" h="45551">
                        <a:moveTo>
                          <a:pt x="0" y="0"/>
                        </a:moveTo>
                        <a:lnTo>
                          <a:pt x="81823" y="36828"/>
                        </a:lnTo>
                        <a:lnTo>
                          <a:pt x="81823" y="45551"/>
                        </a:lnTo>
                        <a:lnTo>
                          <a:pt x="0" y="10176"/>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04" name="Forme libre : forme 500"/>
                  <p:cNvSpPr/>
                  <p:nvPr/>
                </p:nvSpPr>
                <p:spPr>
                  <a:xfrm>
                    <a:off x="5693496" y="2078513"/>
                    <a:ext cx="81823" cy="47004"/>
                  </a:xfrm>
                  <a:custGeom>
                    <a:avLst/>
                    <a:gdLst/>
                    <a:ahLst/>
                    <a:cxnLst/>
                    <a:rect l="0" t="0" r="0" b="0"/>
                    <a:pathLst>
                      <a:path w="81823" h="47004">
                        <a:moveTo>
                          <a:pt x="0" y="0"/>
                        </a:moveTo>
                        <a:lnTo>
                          <a:pt x="81823" y="38282"/>
                        </a:lnTo>
                        <a:lnTo>
                          <a:pt x="81823" y="47004"/>
                        </a:lnTo>
                        <a:lnTo>
                          <a:pt x="0" y="10176"/>
                        </a:lnTo>
                        <a:lnTo>
                          <a:pt x="0" y="0"/>
                        </a:lnTo>
                        <a:close/>
                      </a:path>
                    </a:pathLst>
                  </a:custGeom>
                  <a:gradFill>
                    <a:gsLst>
                      <a:gs pos="0">
                        <a:srgbClr val="006FBD"/>
                      </a:gs>
                      <a:gs pos="37000">
                        <a:srgbClr val="004371"/>
                      </a:gs>
                    </a:gsLst>
                    <a:path path="rect">
                      <a:fillToRect l="100000" b="100000"/>
                    </a:path>
                    <a:tileRect t="-100000" r="-100000"/>
                  </a:gradFill>
                  <a:ln w="7600" cap="flat">
                    <a:gradFill>
                      <a:gsLst>
                        <a:gs pos="0">
                          <a:srgbClr val="00538E"/>
                        </a:gs>
                        <a:gs pos="100000">
                          <a:srgbClr val="00406E"/>
                        </a:gs>
                      </a:gsLst>
                      <a:lin ang="0" scaled="0"/>
                    </a:gradFill>
                    <a:bevel/>
                  </a:ln>
                </p:spPr>
              </p:sp>
              <p:sp>
                <p:nvSpPr>
                  <p:cNvPr id="505" name="Forme libre : forme 501"/>
                  <p:cNvSpPr/>
                  <p:nvPr/>
                </p:nvSpPr>
                <p:spPr>
                  <a:xfrm>
                    <a:off x="5698309" y="1910268"/>
                    <a:ext cx="67962" cy="39348"/>
                  </a:xfrm>
                  <a:custGeom>
                    <a:avLst/>
                    <a:gdLst/>
                    <a:ahLst/>
                    <a:cxnLst/>
                    <a:rect l="0" t="0" r="0" b="0"/>
                    <a:pathLst>
                      <a:path w="67962" h="39348">
                        <a:moveTo>
                          <a:pt x="0" y="0"/>
                        </a:moveTo>
                        <a:lnTo>
                          <a:pt x="61031" y="26943"/>
                        </a:lnTo>
                        <a:lnTo>
                          <a:pt x="67962" y="39348"/>
                        </a:lnTo>
                        <a:lnTo>
                          <a:pt x="193" y="9110"/>
                        </a:lnTo>
                        <a:lnTo>
                          <a:pt x="0" y="0"/>
                        </a:lnTo>
                        <a:close/>
                      </a:path>
                    </a:pathLst>
                  </a:custGeom>
                  <a:gradFill>
                    <a:gsLst>
                      <a:gs pos="0">
                        <a:srgbClr val="40C2F2"/>
                      </a:gs>
                      <a:gs pos="75000">
                        <a:srgbClr val="45C4F3">
                          <a:alpha val="0"/>
                        </a:srgbClr>
                      </a:gs>
                    </a:gsLst>
                    <a:lin ang="5400000" scaled="0"/>
                  </a:gradFill>
                  <a:ln w="7600" cap="flat">
                    <a:noFill/>
                    <a:bevel/>
                  </a:ln>
                </p:spPr>
              </p:sp>
              <p:sp>
                <p:nvSpPr>
                  <p:cNvPr id="506" name="Forme libre : forme 502"/>
                  <p:cNvSpPr/>
                  <p:nvPr/>
                </p:nvSpPr>
                <p:spPr>
                  <a:xfrm>
                    <a:off x="5697250" y="1964152"/>
                    <a:ext cx="67769" cy="41868"/>
                  </a:xfrm>
                  <a:custGeom>
                    <a:avLst/>
                    <a:gdLst/>
                    <a:ahLst/>
                    <a:cxnLst/>
                    <a:rect l="0" t="0" r="0" b="0"/>
                    <a:pathLst>
                      <a:path w="67769" h="41868">
                        <a:moveTo>
                          <a:pt x="0" y="0"/>
                        </a:moveTo>
                        <a:lnTo>
                          <a:pt x="60453" y="27912"/>
                        </a:lnTo>
                        <a:lnTo>
                          <a:pt x="67769" y="41868"/>
                        </a:lnTo>
                        <a:lnTo>
                          <a:pt x="385" y="11242"/>
                        </a:lnTo>
                        <a:lnTo>
                          <a:pt x="0" y="0"/>
                        </a:lnTo>
                        <a:close/>
                      </a:path>
                    </a:pathLst>
                  </a:custGeom>
                  <a:gradFill>
                    <a:gsLst>
                      <a:gs pos="0">
                        <a:srgbClr val="40C2F2"/>
                      </a:gs>
                      <a:gs pos="75000">
                        <a:srgbClr val="45C4F3">
                          <a:alpha val="0"/>
                        </a:srgbClr>
                      </a:gs>
                    </a:gsLst>
                    <a:lin ang="5400000" scaled="0"/>
                  </a:gradFill>
                  <a:ln w="7600" cap="flat">
                    <a:noFill/>
                    <a:bevel/>
                  </a:ln>
                </p:spPr>
              </p:sp>
              <p:sp>
                <p:nvSpPr>
                  <p:cNvPr id="507" name="Forme libre : forme 503"/>
                  <p:cNvSpPr/>
                  <p:nvPr/>
                </p:nvSpPr>
                <p:spPr>
                  <a:xfrm>
                    <a:off x="5698021" y="2023077"/>
                    <a:ext cx="67962" cy="40705"/>
                  </a:xfrm>
                  <a:custGeom>
                    <a:avLst/>
                    <a:gdLst/>
                    <a:ahLst/>
                    <a:cxnLst/>
                    <a:rect l="0" t="0" r="0" b="0"/>
                    <a:pathLst>
                      <a:path w="67962" h="40705">
                        <a:moveTo>
                          <a:pt x="0" y="0"/>
                        </a:moveTo>
                        <a:lnTo>
                          <a:pt x="61031" y="27137"/>
                        </a:lnTo>
                        <a:lnTo>
                          <a:pt x="67962" y="40705"/>
                        </a:lnTo>
                        <a:lnTo>
                          <a:pt x="193" y="10467"/>
                        </a:lnTo>
                        <a:lnTo>
                          <a:pt x="0" y="0"/>
                        </a:lnTo>
                        <a:close/>
                      </a:path>
                    </a:pathLst>
                  </a:custGeom>
                  <a:gradFill>
                    <a:gsLst>
                      <a:gs pos="0">
                        <a:srgbClr val="40C2F2"/>
                      </a:gs>
                      <a:gs pos="75000">
                        <a:srgbClr val="45C4F3">
                          <a:alpha val="0"/>
                        </a:srgbClr>
                      </a:gs>
                    </a:gsLst>
                    <a:lin ang="5400000" scaled="0"/>
                  </a:gradFill>
                  <a:ln w="7600" cap="flat">
                    <a:noFill/>
                    <a:bevel/>
                  </a:ln>
                </p:spPr>
              </p:sp>
              <p:sp>
                <p:nvSpPr>
                  <p:cNvPr id="508" name="Forme libre : forme 504"/>
                  <p:cNvSpPr/>
                  <p:nvPr/>
                </p:nvSpPr>
                <p:spPr>
                  <a:xfrm>
                    <a:off x="5698021" y="2081144"/>
                    <a:ext cx="67962" cy="39348"/>
                  </a:xfrm>
                  <a:custGeom>
                    <a:avLst/>
                    <a:gdLst/>
                    <a:ahLst/>
                    <a:cxnLst/>
                    <a:rect l="0" t="0" r="0" b="0"/>
                    <a:pathLst>
                      <a:path w="67962" h="39348">
                        <a:moveTo>
                          <a:pt x="0" y="0"/>
                        </a:moveTo>
                        <a:lnTo>
                          <a:pt x="61031" y="26943"/>
                        </a:lnTo>
                        <a:lnTo>
                          <a:pt x="67962" y="39348"/>
                        </a:lnTo>
                        <a:lnTo>
                          <a:pt x="193" y="9110"/>
                        </a:lnTo>
                        <a:lnTo>
                          <a:pt x="0" y="0"/>
                        </a:lnTo>
                        <a:close/>
                      </a:path>
                    </a:pathLst>
                  </a:custGeom>
                  <a:gradFill>
                    <a:gsLst>
                      <a:gs pos="29000">
                        <a:srgbClr val="40C2F2">
                          <a:alpha val="78000"/>
                        </a:srgbClr>
                      </a:gs>
                      <a:gs pos="72000">
                        <a:srgbClr val="45C4F3">
                          <a:alpha val="0"/>
                        </a:srgbClr>
                      </a:gs>
                    </a:gsLst>
                    <a:lin ang="5400000" scaled="0"/>
                  </a:gradFill>
                  <a:ln w="7600" cap="flat">
                    <a:noFill/>
                    <a:bevel/>
                  </a:ln>
                </p:spPr>
              </p:sp>
              <p:sp>
                <p:nvSpPr>
                  <p:cNvPr id="509" name="Forme libre : forme 505"/>
                  <p:cNvSpPr/>
                  <p:nvPr/>
                </p:nvSpPr>
                <p:spPr>
                  <a:xfrm>
                    <a:off x="5698021" y="2081143"/>
                    <a:ext cx="70465" cy="41177"/>
                  </a:xfrm>
                  <a:custGeom>
                    <a:avLst/>
                    <a:gdLst/>
                    <a:ahLst/>
                    <a:cxnLst/>
                    <a:rect l="0" t="0" r="0" b="0"/>
                    <a:pathLst>
                      <a:path w="70465" h="41177">
                        <a:moveTo>
                          <a:pt x="0" y="0"/>
                        </a:moveTo>
                        <a:lnTo>
                          <a:pt x="70465" y="32648"/>
                        </a:lnTo>
                        <a:lnTo>
                          <a:pt x="70465" y="41177"/>
                        </a:lnTo>
                        <a:lnTo>
                          <a:pt x="9626" y="14428"/>
                        </a:lnTo>
                        <a:lnTo>
                          <a:pt x="0" y="0"/>
                        </a:lnTo>
                        <a:close/>
                      </a:path>
                    </a:pathLst>
                  </a:custGeom>
                  <a:gradFill>
                    <a:gsLst>
                      <a:gs pos="7000">
                        <a:srgbClr val="40C2F2"/>
                      </a:gs>
                      <a:gs pos="41000">
                        <a:srgbClr val="45C4F3">
                          <a:alpha val="0"/>
                        </a:srgbClr>
                      </a:gs>
                    </a:gsLst>
                    <a:lin ang="11400000" scaled="0"/>
                  </a:gradFill>
                  <a:ln w="7600" cap="flat">
                    <a:noFill/>
                    <a:bevel/>
                  </a:ln>
                </p:spPr>
              </p:sp>
              <p:sp>
                <p:nvSpPr>
                  <p:cNvPr id="510" name="Forme libre : forme 506"/>
                  <p:cNvSpPr/>
                  <p:nvPr/>
                </p:nvSpPr>
                <p:spPr>
                  <a:xfrm>
                    <a:off x="5699176" y="2022841"/>
                    <a:ext cx="70465" cy="41177"/>
                  </a:xfrm>
                  <a:custGeom>
                    <a:avLst/>
                    <a:gdLst/>
                    <a:ahLst/>
                    <a:cxnLst/>
                    <a:rect l="0" t="0" r="0" b="0"/>
                    <a:pathLst>
                      <a:path w="70465" h="41177">
                        <a:moveTo>
                          <a:pt x="0" y="0"/>
                        </a:moveTo>
                        <a:lnTo>
                          <a:pt x="70465" y="32648"/>
                        </a:lnTo>
                        <a:lnTo>
                          <a:pt x="70465" y="41177"/>
                        </a:lnTo>
                        <a:lnTo>
                          <a:pt x="9626" y="1442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511" name="Forme libre : forme 507"/>
                  <p:cNvSpPr/>
                  <p:nvPr/>
                </p:nvSpPr>
                <p:spPr>
                  <a:xfrm>
                    <a:off x="5699418" y="1965855"/>
                    <a:ext cx="70465" cy="41177"/>
                  </a:xfrm>
                  <a:custGeom>
                    <a:avLst/>
                    <a:gdLst/>
                    <a:ahLst/>
                    <a:cxnLst/>
                    <a:rect l="0" t="0" r="0" b="0"/>
                    <a:pathLst>
                      <a:path w="70465" h="41177">
                        <a:moveTo>
                          <a:pt x="0" y="0"/>
                        </a:moveTo>
                        <a:lnTo>
                          <a:pt x="70465" y="32648"/>
                        </a:lnTo>
                        <a:lnTo>
                          <a:pt x="70465" y="41177"/>
                        </a:lnTo>
                        <a:lnTo>
                          <a:pt x="9626" y="1442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512" name="Forme libre : forme 508"/>
                  <p:cNvSpPr/>
                  <p:nvPr/>
                </p:nvSpPr>
                <p:spPr>
                  <a:xfrm>
                    <a:off x="5699418" y="1909450"/>
                    <a:ext cx="70465" cy="41177"/>
                  </a:xfrm>
                  <a:custGeom>
                    <a:avLst/>
                    <a:gdLst/>
                    <a:ahLst/>
                    <a:cxnLst/>
                    <a:rect l="0" t="0" r="0" b="0"/>
                    <a:pathLst>
                      <a:path w="70465" h="41177">
                        <a:moveTo>
                          <a:pt x="0" y="0"/>
                        </a:moveTo>
                        <a:lnTo>
                          <a:pt x="70465" y="32648"/>
                        </a:lnTo>
                        <a:lnTo>
                          <a:pt x="70465" y="41177"/>
                        </a:lnTo>
                        <a:lnTo>
                          <a:pt x="9626" y="1442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grpSp>
          </p:grpSp>
          <p:grpSp>
            <p:nvGrpSpPr>
              <p:cNvPr id="474" name="Groupe 473"/>
              <p:cNvGrpSpPr>
                <a:grpSpLocks/>
              </p:cNvGrpSpPr>
              <p:nvPr/>
            </p:nvGrpSpPr>
            <p:grpSpPr bwMode="auto">
              <a:xfrm>
                <a:off x="5875882" y="2056118"/>
                <a:ext cx="208094" cy="264272"/>
                <a:chOff x="5875882" y="2056118"/>
                <a:chExt cx="208094" cy="264272"/>
              </a:xfrm>
            </p:grpSpPr>
            <p:sp>
              <p:nvSpPr>
                <p:cNvPr id="476" name="Forme libre : forme 471"/>
                <p:cNvSpPr>
                  <a:spLocks/>
                </p:cNvSpPr>
                <p:nvPr/>
              </p:nvSpPr>
              <p:spPr bwMode="auto">
                <a:xfrm>
                  <a:off x="5875882" y="2056118"/>
                  <a:ext cx="208094" cy="102085"/>
                </a:xfrm>
                <a:custGeom>
                  <a:avLst/>
                  <a:gdLst>
                    <a:gd name="T0" fmla="*/ 0 w 208094"/>
                    <a:gd name="T1" fmla="*/ 0 h 102085"/>
                    <a:gd name="T2" fmla="*/ 208094 w 208094"/>
                    <a:gd name="T3" fmla="*/ 102085 h 102085"/>
                  </a:gdLst>
                  <a:ahLst/>
                  <a:cxnLst>
                    <a:cxn ang="0">
                      <a:pos x="0" y="21637"/>
                    </a:cxn>
                    <a:cxn ang="0">
                      <a:pos x="41518" y="0"/>
                    </a:cxn>
                    <a:cxn ang="0">
                      <a:pos x="208094" y="76055"/>
                    </a:cxn>
                    <a:cxn ang="0">
                      <a:pos x="164073" y="102085"/>
                    </a:cxn>
                    <a:cxn ang="0">
                      <a:pos x="0" y="21637"/>
                    </a:cxn>
                  </a:cxnLst>
                  <a:rect l="T0" t="T1" r="T2" b="T3"/>
                  <a:pathLst>
                    <a:path w="208094" h="102085">
                      <a:moveTo>
                        <a:pt x="0" y="21637"/>
                      </a:moveTo>
                      <a:lnTo>
                        <a:pt x="41518" y="0"/>
                      </a:lnTo>
                      <a:lnTo>
                        <a:pt x="208094" y="76055"/>
                      </a:lnTo>
                      <a:lnTo>
                        <a:pt x="164073" y="102085"/>
                      </a:lnTo>
                      <a:lnTo>
                        <a:pt x="0" y="21637"/>
                      </a:lnTo>
                      <a:close/>
                    </a:path>
                  </a:pathLst>
                </a:custGeom>
                <a:solidFill>
                  <a:srgbClr val="C96727"/>
                </a:solidFill>
                <a:ln w="7600" cap="flat">
                  <a:solidFill>
                    <a:srgbClr val="FFDDAB"/>
                  </a:solidFill>
                  <a:bevel/>
                  <a:headEnd/>
                  <a:tailEnd/>
                </a:ln>
              </p:spPr>
              <p:txBody>
                <a:bodyPr/>
                <a:lstStyle/>
                <a:p>
                  <a:endParaRPr lang="fr-FR"/>
                </a:p>
              </p:txBody>
            </p:sp>
            <p:sp>
              <p:nvSpPr>
                <p:cNvPr id="477" name="Forme libre : forme 472"/>
                <p:cNvSpPr>
                  <a:spLocks/>
                </p:cNvSpPr>
                <p:nvPr/>
              </p:nvSpPr>
              <p:spPr bwMode="auto">
                <a:xfrm>
                  <a:off x="6039958" y="2132182"/>
                  <a:ext cx="44018" cy="188207"/>
                </a:xfrm>
                <a:custGeom>
                  <a:avLst/>
                  <a:gdLst>
                    <a:gd name="T0" fmla="*/ 0 w 44018"/>
                    <a:gd name="T1" fmla="*/ 0 h 188207"/>
                    <a:gd name="T2" fmla="*/ 44018 w 44018"/>
                    <a:gd name="T3" fmla="*/ 188207 h 188207"/>
                  </a:gdLst>
                  <a:ahLst/>
                  <a:cxnLst>
                    <a:cxn ang="0">
                      <a:pos x="0" y="26029"/>
                    </a:cxn>
                    <a:cxn ang="0">
                      <a:pos x="0" y="188207"/>
                    </a:cxn>
                    <a:cxn ang="0">
                      <a:pos x="44018" y="164181"/>
                    </a:cxn>
                    <a:cxn ang="0">
                      <a:pos x="44018" y="0"/>
                    </a:cxn>
                    <a:cxn ang="0">
                      <a:pos x="0" y="26029"/>
                    </a:cxn>
                  </a:cxnLst>
                  <a:rect l="T0" t="T1" r="T2" b="T3"/>
                  <a:pathLst>
                    <a:path w="44018" h="188207">
                      <a:moveTo>
                        <a:pt x="0" y="26029"/>
                      </a:moveTo>
                      <a:lnTo>
                        <a:pt x="0" y="188207"/>
                      </a:lnTo>
                      <a:lnTo>
                        <a:pt x="44018" y="164181"/>
                      </a:lnTo>
                      <a:lnTo>
                        <a:pt x="44018" y="0"/>
                      </a:lnTo>
                      <a:lnTo>
                        <a:pt x="0" y="26029"/>
                      </a:lnTo>
                      <a:close/>
                    </a:path>
                  </a:pathLst>
                </a:custGeom>
                <a:solidFill>
                  <a:srgbClr val="F57F33"/>
                </a:solidFill>
                <a:ln w="7600" cap="flat">
                  <a:solidFill>
                    <a:srgbClr val="FFDDAB"/>
                  </a:solidFill>
                  <a:bevel/>
                  <a:headEnd/>
                  <a:tailEnd/>
                </a:ln>
              </p:spPr>
              <p:txBody>
                <a:bodyPr/>
                <a:lstStyle/>
                <a:p>
                  <a:endParaRPr lang="fr-FR"/>
                </a:p>
              </p:txBody>
            </p:sp>
            <p:sp>
              <p:nvSpPr>
                <p:cNvPr id="478" name="Forme libre : forme 473"/>
                <p:cNvSpPr>
                  <a:spLocks/>
                </p:cNvSpPr>
                <p:nvPr/>
              </p:nvSpPr>
              <p:spPr bwMode="auto">
                <a:xfrm>
                  <a:off x="5875882" y="2077763"/>
                  <a:ext cx="164066" cy="242627"/>
                </a:xfrm>
                <a:custGeom>
                  <a:avLst/>
                  <a:gdLst>
                    <a:gd name="T0" fmla="*/ 0 w 164066"/>
                    <a:gd name="T1" fmla="*/ 0 h 242627"/>
                    <a:gd name="T2" fmla="*/ 164066 w 164066"/>
                    <a:gd name="T3" fmla="*/ 242627 h 242627"/>
                  </a:gdLst>
                  <a:ahLst/>
                  <a:cxnLst>
                    <a:cxn ang="0">
                      <a:pos x="164066" y="80448"/>
                    </a:cxn>
                    <a:cxn ang="0">
                      <a:pos x="0" y="0"/>
                    </a:cxn>
                    <a:cxn ang="0">
                      <a:pos x="0" y="154918"/>
                    </a:cxn>
                    <a:cxn ang="0">
                      <a:pos x="164066" y="242627"/>
                    </a:cxn>
                    <a:cxn ang="0">
                      <a:pos x="164066" y="80448"/>
                    </a:cxn>
                  </a:cxnLst>
                  <a:rect l="T0" t="T1" r="T2" b="T3"/>
                  <a:pathLst>
                    <a:path w="164066" h="242627">
                      <a:moveTo>
                        <a:pt x="164066" y="80448"/>
                      </a:moveTo>
                      <a:lnTo>
                        <a:pt x="0" y="0"/>
                      </a:lnTo>
                      <a:lnTo>
                        <a:pt x="0" y="154918"/>
                      </a:lnTo>
                      <a:lnTo>
                        <a:pt x="164066" y="242627"/>
                      </a:lnTo>
                      <a:lnTo>
                        <a:pt x="164066" y="80448"/>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79" name="Forme libre : forme 474"/>
                <p:cNvSpPr>
                  <a:spLocks/>
                </p:cNvSpPr>
                <p:nvPr/>
              </p:nvSpPr>
              <p:spPr bwMode="auto">
                <a:xfrm>
                  <a:off x="5875882" y="2077757"/>
                  <a:ext cx="164066" cy="112024"/>
                </a:xfrm>
                <a:custGeom>
                  <a:avLst/>
                  <a:gdLst>
                    <a:gd name="T0" fmla="*/ 0 w 164066"/>
                    <a:gd name="T1" fmla="*/ 0 h 112024"/>
                    <a:gd name="T2" fmla="*/ 164066 w 164066"/>
                    <a:gd name="T3" fmla="*/ 112024 h 112024"/>
                  </a:gdLst>
                  <a:ahLst/>
                  <a:cxnLst>
                    <a:cxn ang="0">
                      <a:pos x="0" y="0"/>
                    </a:cxn>
                    <a:cxn ang="0">
                      <a:pos x="0" y="27130"/>
                    </a:cxn>
                    <a:cxn ang="0">
                      <a:pos x="163667" y="112024"/>
                    </a:cxn>
                    <a:cxn ang="0">
                      <a:pos x="164066" y="80448"/>
                    </a:cxn>
                    <a:cxn ang="0">
                      <a:pos x="0" y="0"/>
                    </a:cxn>
                  </a:cxnLst>
                  <a:rect l="T0" t="T1" r="T2" b="T3"/>
                  <a:pathLst>
                    <a:path w="164066" h="112024">
                      <a:moveTo>
                        <a:pt x="0" y="0"/>
                      </a:moveTo>
                      <a:lnTo>
                        <a:pt x="0" y="27130"/>
                      </a:lnTo>
                      <a:lnTo>
                        <a:pt x="163667" y="112024"/>
                      </a:lnTo>
                      <a:lnTo>
                        <a:pt x="164066" y="80448"/>
                      </a:lnTo>
                      <a:lnTo>
                        <a:pt x="0" y="0"/>
                      </a:lnTo>
                      <a:close/>
                    </a:path>
                  </a:pathLst>
                </a:custGeom>
                <a:noFill/>
                <a:ln w="7600" cap="flat">
                  <a:solidFill>
                    <a:srgbClr val="FFDDAB"/>
                  </a:solidFill>
                  <a:bevel/>
                  <a:headEnd/>
                  <a:tailEnd/>
                </a:ln>
              </p:spPr>
              <p:txBody>
                <a:bodyPr/>
                <a:lstStyle/>
                <a:p>
                  <a:endParaRPr lang="fr-FR"/>
                </a:p>
              </p:txBody>
            </p:sp>
            <p:sp>
              <p:nvSpPr>
                <p:cNvPr id="480" name="Forme libre : forme 475"/>
                <p:cNvSpPr>
                  <a:spLocks/>
                </p:cNvSpPr>
                <p:nvPr/>
              </p:nvSpPr>
              <p:spPr bwMode="auto">
                <a:xfrm>
                  <a:off x="5875892" y="2077757"/>
                  <a:ext cx="48020" cy="51957"/>
                </a:xfrm>
                <a:custGeom>
                  <a:avLst/>
                  <a:gdLst>
                    <a:gd name="T0" fmla="*/ 0 w 48020"/>
                    <a:gd name="T1" fmla="*/ 0 h 51957"/>
                    <a:gd name="T2" fmla="*/ 48020 w 48020"/>
                    <a:gd name="T3" fmla="*/ 51957 h 51957"/>
                  </a:gdLst>
                  <a:ahLst/>
                  <a:cxnLst>
                    <a:cxn ang="0">
                      <a:pos x="0" y="0"/>
                    </a:cxn>
                    <a:cxn ang="0">
                      <a:pos x="0" y="27130"/>
                    </a:cxn>
                    <a:cxn ang="0">
                      <a:pos x="48020" y="51957"/>
                    </a:cxn>
                    <a:cxn ang="0">
                      <a:pos x="48020" y="23526"/>
                    </a:cxn>
                    <a:cxn ang="0">
                      <a:pos x="0" y="0"/>
                    </a:cxn>
                  </a:cxnLst>
                  <a:rect l="T0" t="T1" r="T2" b="T3"/>
                  <a:pathLst>
                    <a:path w="48020" h="51957">
                      <a:moveTo>
                        <a:pt x="0" y="0"/>
                      </a:moveTo>
                      <a:lnTo>
                        <a:pt x="0" y="27130"/>
                      </a:lnTo>
                      <a:lnTo>
                        <a:pt x="48020" y="51957"/>
                      </a:lnTo>
                      <a:lnTo>
                        <a:pt x="48020" y="23526"/>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1" name="Forme libre : forme 476"/>
                <p:cNvSpPr>
                  <a:spLocks/>
                </p:cNvSpPr>
                <p:nvPr/>
              </p:nvSpPr>
              <p:spPr bwMode="auto">
                <a:xfrm>
                  <a:off x="6007936" y="2142928"/>
                  <a:ext cx="32012" cy="46852"/>
                </a:xfrm>
                <a:custGeom>
                  <a:avLst/>
                  <a:gdLst>
                    <a:gd name="T0" fmla="*/ 0 w 32012"/>
                    <a:gd name="T1" fmla="*/ 0 h 46852"/>
                    <a:gd name="T2" fmla="*/ 32012 w 32012"/>
                    <a:gd name="T3" fmla="*/ 46852 h 46852"/>
                  </a:gdLst>
                  <a:ahLst/>
                  <a:cxnLst>
                    <a:cxn ang="0">
                      <a:pos x="0" y="0"/>
                    </a:cxn>
                    <a:cxn ang="0">
                      <a:pos x="0" y="30434"/>
                    </a:cxn>
                    <a:cxn ang="0">
                      <a:pos x="31612" y="46852"/>
                    </a:cxn>
                    <a:cxn ang="0">
                      <a:pos x="32012" y="14416"/>
                    </a:cxn>
                    <a:cxn ang="0">
                      <a:pos x="0" y="0"/>
                    </a:cxn>
                  </a:cxnLst>
                  <a:rect l="T0" t="T1" r="T2" b="T3"/>
                  <a:pathLst>
                    <a:path w="32012" h="46852">
                      <a:moveTo>
                        <a:pt x="0" y="0"/>
                      </a:moveTo>
                      <a:lnTo>
                        <a:pt x="0" y="30434"/>
                      </a:lnTo>
                      <a:lnTo>
                        <a:pt x="31612" y="46852"/>
                      </a:lnTo>
                      <a:lnTo>
                        <a:pt x="32012" y="14416"/>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2" name="Forme libre : forme 477"/>
                <p:cNvSpPr>
                  <a:spLocks/>
                </p:cNvSpPr>
                <p:nvPr/>
              </p:nvSpPr>
              <p:spPr bwMode="auto">
                <a:xfrm>
                  <a:off x="5875882" y="2132017"/>
                  <a:ext cx="164066" cy="120633"/>
                </a:xfrm>
                <a:custGeom>
                  <a:avLst/>
                  <a:gdLst>
                    <a:gd name="T0" fmla="*/ 0 w 164066"/>
                    <a:gd name="T1" fmla="*/ 0 h 120633"/>
                    <a:gd name="T2" fmla="*/ 164066 w 164066"/>
                    <a:gd name="T3" fmla="*/ 120633 h 120633"/>
                  </a:gdLst>
                  <a:ahLst/>
                  <a:cxnLst>
                    <a:cxn ang="0">
                      <a:pos x="0" y="0"/>
                    </a:cxn>
                    <a:cxn ang="0">
                      <a:pos x="0" y="33737"/>
                    </a:cxn>
                    <a:cxn ang="0">
                      <a:pos x="163666" y="120633"/>
                    </a:cxn>
                    <a:cxn ang="0">
                      <a:pos x="164066" y="89399"/>
                    </a:cxn>
                    <a:cxn ang="0">
                      <a:pos x="0" y="0"/>
                    </a:cxn>
                  </a:cxnLst>
                  <a:rect l="T0" t="T1" r="T2" b="T3"/>
                  <a:pathLst>
                    <a:path w="164066" h="120633">
                      <a:moveTo>
                        <a:pt x="0" y="0"/>
                      </a:moveTo>
                      <a:lnTo>
                        <a:pt x="0" y="33737"/>
                      </a:lnTo>
                      <a:lnTo>
                        <a:pt x="163666" y="120633"/>
                      </a:lnTo>
                      <a:lnTo>
                        <a:pt x="164066" y="89399"/>
                      </a:lnTo>
                      <a:lnTo>
                        <a:pt x="0" y="0"/>
                      </a:lnTo>
                      <a:close/>
                    </a:path>
                  </a:pathLst>
                </a:custGeom>
                <a:noFill/>
                <a:ln w="7600" cap="flat">
                  <a:solidFill>
                    <a:srgbClr val="FFDDAB"/>
                  </a:solidFill>
                  <a:bevel/>
                  <a:headEnd/>
                  <a:tailEnd/>
                </a:ln>
              </p:spPr>
              <p:txBody>
                <a:bodyPr/>
                <a:lstStyle/>
                <a:p>
                  <a:endParaRPr lang="fr-FR"/>
                </a:p>
              </p:txBody>
            </p:sp>
            <p:sp>
              <p:nvSpPr>
                <p:cNvPr id="483" name="Forme libre : forme 478"/>
                <p:cNvSpPr>
                  <a:spLocks/>
                </p:cNvSpPr>
                <p:nvPr/>
              </p:nvSpPr>
              <p:spPr bwMode="auto">
                <a:xfrm>
                  <a:off x="5875887" y="2165749"/>
                  <a:ext cx="163666" cy="116538"/>
                </a:xfrm>
                <a:custGeom>
                  <a:avLst/>
                  <a:gdLst>
                    <a:gd name="T0" fmla="*/ 0 w 163666"/>
                    <a:gd name="T1" fmla="*/ 0 h 116538"/>
                    <a:gd name="T2" fmla="*/ 163666 w 163666"/>
                    <a:gd name="T3" fmla="*/ 116538 h 116538"/>
                  </a:gdLst>
                  <a:ahLst/>
                  <a:cxnLst>
                    <a:cxn ang="0">
                      <a:pos x="0" y="0"/>
                    </a:cxn>
                    <a:cxn ang="0">
                      <a:pos x="0" y="31645"/>
                    </a:cxn>
                    <a:cxn ang="0">
                      <a:pos x="163666" y="116538"/>
                    </a:cxn>
                    <a:cxn ang="0">
                      <a:pos x="163666" y="86896"/>
                    </a:cxn>
                    <a:cxn ang="0">
                      <a:pos x="0" y="0"/>
                    </a:cxn>
                  </a:cxnLst>
                  <a:rect l="T0" t="T1" r="T2" b="T3"/>
                  <a:pathLst>
                    <a:path w="163666" h="116538">
                      <a:moveTo>
                        <a:pt x="0" y="0"/>
                      </a:moveTo>
                      <a:lnTo>
                        <a:pt x="0" y="31645"/>
                      </a:lnTo>
                      <a:lnTo>
                        <a:pt x="163666" y="116538"/>
                      </a:lnTo>
                      <a:lnTo>
                        <a:pt x="163666" y="86896"/>
                      </a:lnTo>
                      <a:lnTo>
                        <a:pt x="0" y="0"/>
                      </a:lnTo>
                      <a:close/>
                    </a:path>
                  </a:pathLst>
                </a:custGeom>
                <a:noFill/>
                <a:ln w="7600" cap="flat">
                  <a:solidFill>
                    <a:srgbClr val="FFDDAB"/>
                  </a:solidFill>
                  <a:bevel/>
                  <a:headEnd/>
                  <a:tailEnd/>
                </a:ln>
              </p:spPr>
              <p:txBody>
                <a:bodyPr/>
                <a:lstStyle/>
                <a:p>
                  <a:endParaRPr lang="fr-FR"/>
                </a:p>
              </p:txBody>
            </p:sp>
            <p:sp>
              <p:nvSpPr>
                <p:cNvPr id="484" name="Forme libre : forme 480"/>
                <p:cNvSpPr>
                  <a:spLocks/>
                </p:cNvSpPr>
                <p:nvPr/>
              </p:nvSpPr>
              <p:spPr bwMode="auto">
                <a:xfrm>
                  <a:off x="5899891" y="2117696"/>
                  <a:ext cx="87235" cy="74883"/>
                </a:xfrm>
                <a:custGeom>
                  <a:avLst/>
                  <a:gdLst>
                    <a:gd name="T0" fmla="*/ 0 w 87235"/>
                    <a:gd name="T1" fmla="*/ 0 h 74883"/>
                    <a:gd name="T2" fmla="*/ 87235 w 87235"/>
                    <a:gd name="T3" fmla="*/ 74883 h 74883"/>
                  </a:gdLst>
                  <a:ahLst/>
                  <a:cxnLst>
                    <a:cxn ang="0">
                      <a:pos x="0" y="0"/>
                    </a:cxn>
                    <a:cxn ang="0">
                      <a:pos x="0" y="27230"/>
                    </a:cxn>
                    <a:cxn ang="0">
                      <a:pos x="87235" y="74883"/>
                    </a:cxn>
                    <a:cxn ang="0">
                      <a:pos x="87235" y="45250"/>
                    </a:cxn>
                    <a:cxn ang="0">
                      <a:pos x="0" y="0"/>
                    </a:cxn>
                  </a:cxnLst>
                  <a:rect l="T0" t="T1" r="T2" b="T3"/>
                  <a:pathLst>
                    <a:path w="87235" h="74883">
                      <a:moveTo>
                        <a:pt x="0" y="0"/>
                      </a:moveTo>
                      <a:lnTo>
                        <a:pt x="0" y="27230"/>
                      </a:lnTo>
                      <a:lnTo>
                        <a:pt x="87235" y="74883"/>
                      </a:lnTo>
                      <a:lnTo>
                        <a:pt x="87235" y="45250"/>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5" name="Forme libre : forme 481"/>
                <p:cNvSpPr>
                  <a:spLocks/>
                </p:cNvSpPr>
                <p:nvPr/>
              </p:nvSpPr>
              <p:spPr bwMode="auto">
                <a:xfrm>
                  <a:off x="5875887" y="2132022"/>
                  <a:ext cx="31612" cy="50556"/>
                </a:xfrm>
                <a:custGeom>
                  <a:avLst/>
                  <a:gdLst>
                    <a:gd name="T0" fmla="*/ 0 w 31612"/>
                    <a:gd name="T1" fmla="*/ 0 h 50556"/>
                    <a:gd name="T2" fmla="*/ 31612 w 31612"/>
                    <a:gd name="T3" fmla="*/ 50556 h 50556"/>
                  </a:gdLst>
                  <a:ahLst/>
                  <a:cxnLst>
                    <a:cxn ang="0">
                      <a:pos x="31612" y="17319"/>
                    </a:cxn>
                    <a:cxn ang="0">
                      <a:pos x="31612" y="50556"/>
                    </a:cxn>
                    <a:cxn ang="0">
                      <a:pos x="0" y="33738"/>
                    </a:cxn>
                    <a:cxn ang="0">
                      <a:pos x="0" y="0"/>
                    </a:cxn>
                    <a:cxn ang="0">
                      <a:pos x="31612" y="17319"/>
                    </a:cxn>
                  </a:cxnLst>
                  <a:rect l="T0" t="T1" r="T2" b="T3"/>
                  <a:pathLst>
                    <a:path w="31612" h="50556">
                      <a:moveTo>
                        <a:pt x="31612" y="17319"/>
                      </a:moveTo>
                      <a:lnTo>
                        <a:pt x="31612" y="50556"/>
                      </a:lnTo>
                      <a:lnTo>
                        <a:pt x="0" y="33738"/>
                      </a:lnTo>
                      <a:lnTo>
                        <a:pt x="0" y="0"/>
                      </a:lnTo>
                      <a:lnTo>
                        <a:pt x="31612" y="17319"/>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6" name="Forme libre : forme 482"/>
                <p:cNvSpPr>
                  <a:spLocks/>
                </p:cNvSpPr>
                <p:nvPr/>
              </p:nvSpPr>
              <p:spPr bwMode="auto">
                <a:xfrm>
                  <a:off x="5953123" y="2173763"/>
                  <a:ext cx="86835" cy="78886"/>
                </a:xfrm>
                <a:custGeom>
                  <a:avLst/>
                  <a:gdLst>
                    <a:gd name="T0" fmla="*/ 0 w 86835"/>
                    <a:gd name="T1" fmla="*/ 0 h 78886"/>
                    <a:gd name="T2" fmla="*/ 86835 w 86835"/>
                    <a:gd name="T3" fmla="*/ 78886 h 78886"/>
                  </a:gdLst>
                  <a:ahLst/>
                  <a:cxnLst>
                    <a:cxn ang="0">
                      <a:pos x="0" y="0"/>
                    </a:cxn>
                    <a:cxn ang="0">
                      <a:pos x="0" y="33236"/>
                    </a:cxn>
                    <a:cxn ang="0">
                      <a:pos x="86435" y="78886"/>
                    </a:cxn>
                    <a:cxn ang="0">
                      <a:pos x="86835" y="47652"/>
                    </a:cxn>
                    <a:cxn ang="0">
                      <a:pos x="0" y="0"/>
                    </a:cxn>
                  </a:cxnLst>
                  <a:rect l="T0" t="T1" r="T2" b="T3"/>
                  <a:pathLst>
                    <a:path w="86835" h="78886">
                      <a:moveTo>
                        <a:pt x="0" y="0"/>
                      </a:moveTo>
                      <a:lnTo>
                        <a:pt x="0" y="33236"/>
                      </a:lnTo>
                      <a:lnTo>
                        <a:pt x="86435" y="78886"/>
                      </a:lnTo>
                      <a:lnTo>
                        <a:pt x="86835" y="47652"/>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7" name="Forme libre : forme 483"/>
                <p:cNvSpPr>
                  <a:spLocks/>
                </p:cNvSpPr>
                <p:nvPr/>
              </p:nvSpPr>
              <p:spPr bwMode="auto">
                <a:xfrm>
                  <a:off x="5924306" y="2191377"/>
                  <a:ext cx="65627" cy="65672"/>
                </a:xfrm>
                <a:custGeom>
                  <a:avLst/>
                  <a:gdLst>
                    <a:gd name="T0" fmla="*/ 0 w 65627"/>
                    <a:gd name="T1" fmla="*/ 0 h 65672"/>
                    <a:gd name="T2" fmla="*/ 65627 w 65627"/>
                    <a:gd name="T3" fmla="*/ 65672 h 65672"/>
                  </a:gdLst>
                  <a:ahLst/>
                  <a:cxnLst>
                    <a:cxn ang="0">
                      <a:pos x="0" y="0"/>
                    </a:cxn>
                    <a:cxn ang="0">
                      <a:pos x="0" y="30834"/>
                    </a:cxn>
                    <a:cxn ang="0">
                      <a:pos x="65627" y="65672"/>
                    </a:cxn>
                    <a:cxn ang="0">
                      <a:pos x="65627" y="35239"/>
                    </a:cxn>
                    <a:cxn ang="0">
                      <a:pos x="0" y="0"/>
                    </a:cxn>
                  </a:cxnLst>
                  <a:rect l="T0" t="T1" r="T2" b="T3"/>
                  <a:pathLst>
                    <a:path w="65627" h="65672">
                      <a:moveTo>
                        <a:pt x="0" y="0"/>
                      </a:moveTo>
                      <a:lnTo>
                        <a:pt x="0" y="30834"/>
                      </a:lnTo>
                      <a:lnTo>
                        <a:pt x="65627" y="65672"/>
                      </a:lnTo>
                      <a:lnTo>
                        <a:pt x="65627" y="35239"/>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8" name="Forme libre : forme 484"/>
                <p:cNvSpPr>
                  <a:spLocks/>
                </p:cNvSpPr>
                <p:nvPr/>
              </p:nvSpPr>
              <p:spPr bwMode="auto">
                <a:xfrm>
                  <a:off x="5875887" y="2197399"/>
                  <a:ext cx="28011" cy="50446"/>
                </a:xfrm>
                <a:custGeom>
                  <a:avLst/>
                  <a:gdLst>
                    <a:gd name="T0" fmla="*/ 0 w 28011"/>
                    <a:gd name="T1" fmla="*/ 0 h 50446"/>
                    <a:gd name="T2" fmla="*/ 28011 w 28011"/>
                    <a:gd name="T3" fmla="*/ 50446 h 50446"/>
                  </a:gdLst>
                  <a:ahLst/>
                  <a:cxnLst>
                    <a:cxn ang="0">
                      <a:pos x="28011" y="14406"/>
                    </a:cxn>
                    <a:cxn ang="0">
                      <a:pos x="28011" y="50446"/>
                    </a:cxn>
                    <a:cxn ang="0">
                      <a:pos x="0" y="35276"/>
                    </a:cxn>
                    <a:cxn ang="0">
                      <a:pos x="0" y="0"/>
                    </a:cxn>
                    <a:cxn ang="0">
                      <a:pos x="28011" y="14406"/>
                    </a:cxn>
                  </a:cxnLst>
                  <a:rect l="T0" t="T1" r="T2" b="T3"/>
                  <a:pathLst>
                    <a:path w="28011" h="50446">
                      <a:moveTo>
                        <a:pt x="28011" y="14406"/>
                      </a:moveTo>
                      <a:lnTo>
                        <a:pt x="28011" y="50446"/>
                      </a:lnTo>
                      <a:lnTo>
                        <a:pt x="0" y="35276"/>
                      </a:lnTo>
                      <a:lnTo>
                        <a:pt x="0" y="0"/>
                      </a:lnTo>
                      <a:lnTo>
                        <a:pt x="28011" y="14406"/>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9" name="Forme libre : forme 485"/>
                <p:cNvSpPr>
                  <a:spLocks/>
                </p:cNvSpPr>
                <p:nvPr/>
              </p:nvSpPr>
              <p:spPr bwMode="auto">
                <a:xfrm>
                  <a:off x="5987132" y="2256311"/>
                  <a:ext cx="52826" cy="64078"/>
                </a:xfrm>
                <a:custGeom>
                  <a:avLst/>
                  <a:gdLst>
                    <a:gd name="T0" fmla="*/ 0 w 52826"/>
                    <a:gd name="T1" fmla="*/ 0 h 64078"/>
                    <a:gd name="T2" fmla="*/ 52826 w 52826"/>
                    <a:gd name="T3" fmla="*/ 64078 h 64078"/>
                  </a:gdLst>
                  <a:ahLst/>
                  <a:cxnLst>
                    <a:cxn ang="0">
                      <a:pos x="0" y="0"/>
                    </a:cxn>
                    <a:cxn ang="0">
                      <a:pos x="0" y="35239"/>
                    </a:cxn>
                    <a:cxn ang="0">
                      <a:pos x="52826" y="64078"/>
                    </a:cxn>
                    <a:cxn ang="0">
                      <a:pos x="52421" y="25976"/>
                    </a:cxn>
                    <a:cxn ang="0">
                      <a:pos x="0" y="0"/>
                    </a:cxn>
                  </a:cxnLst>
                  <a:rect l="T0" t="T1" r="T2" b="T3"/>
                  <a:pathLst>
                    <a:path w="52826" h="64078">
                      <a:moveTo>
                        <a:pt x="0" y="0"/>
                      </a:moveTo>
                      <a:lnTo>
                        <a:pt x="0" y="35239"/>
                      </a:lnTo>
                      <a:lnTo>
                        <a:pt x="52826" y="64078"/>
                      </a:lnTo>
                      <a:lnTo>
                        <a:pt x="52421" y="25976"/>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grpSp>
          <p:sp>
            <p:nvSpPr>
              <p:cNvPr id="475" name="Text 669"/>
              <p:cNvSpPr txBox="1"/>
              <p:nvPr/>
            </p:nvSpPr>
            <p:spPr>
              <a:xfrm>
                <a:off x="4878552" y="2340642"/>
                <a:ext cx="1938305" cy="142894"/>
              </a:xfrm>
              <a:prstGeom prst="rect">
                <a:avLst/>
              </a:prstGeom>
              <a:noFill/>
            </p:spPr>
            <p:txBody>
              <a:bodyPr lIns="3000" rIns="3000" anchor="ctr"/>
              <a:lstStyle/>
              <a:p>
                <a:pPr algn="ctr">
                  <a:defRPr/>
                </a:pPr>
                <a:r>
                  <a:rPr sz="836" dirty="0" err="1">
                    <a:solidFill>
                      <a:srgbClr val="335785"/>
                    </a:solidFill>
                    <a:latin typeface="Arial"/>
                  </a:rPr>
                  <a:t>Système</a:t>
                </a:r>
                <a:r>
                  <a:rPr sz="836" dirty="0">
                    <a:solidFill>
                      <a:srgbClr val="335785"/>
                    </a:solidFill>
                    <a:latin typeface="Arial"/>
                  </a:rPr>
                  <a:t> </a:t>
                </a:r>
                <a:r>
                  <a:rPr sz="836" dirty="0" err="1">
                    <a:solidFill>
                      <a:srgbClr val="335785"/>
                    </a:solidFill>
                    <a:latin typeface="Arial"/>
                  </a:rPr>
                  <a:t>d'information</a:t>
                </a:r>
                <a:r>
                  <a:rPr sz="836" dirty="0">
                    <a:solidFill>
                      <a:srgbClr val="335785"/>
                    </a:solidFill>
                    <a:latin typeface="Arial"/>
                  </a:rPr>
                  <a:t> Ville </a:t>
                </a:r>
                <a:r>
                  <a:rPr sz="836" dirty="0" err="1">
                    <a:solidFill>
                      <a:srgbClr val="335785"/>
                    </a:solidFill>
                    <a:latin typeface="Arial"/>
                  </a:rPr>
                  <a:t>d'Ajaccio</a:t>
                </a:r>
                <a:endParaRPr sz="836" dirty="0">
                  <a:solidFill>
                    <a:srgbClr val="335785"/>
                  </a:solidFill>
                  <a:latin typeface="Arial"/>
                </a:endParaRPr>
              </a:p>
            </p:txBody>
          </p:sp>
        </p:grpSp>
        <p:grpSp>
          <p:nvGrpSpPr>
            <p:cNvPr id="10" name="Radio tower"/>
            <p:cNvGrpSpPr>
              <a:grpSpLocks/>
            </p:cNvGrpSpPr>
            <p:nvPr/>
          </p:nvGrpSpPr>
          <p:grpSpPr bwMode="auto">
            <a:xfrm>
              <a:off x="3737469" y="3611031"/>
              <a:ext cx="1068507" cy="1595430"/>
              <a:chOff x="3737469" y="3611031"/>
              <a:chExt cx="1068507" cy="1595430"/>
            </a:xfrm>
          </p:grpSpPr>
          <p:sp>
            <p:nvSpPr>
              <p:cNvPr id="403" name="Forme libre : forme 398"/>
              <p:cNvSpPr>
                <a:spLocks/>
              </p:cNvSpPr>
              <p:nvPr/>
            </p:nvSpPr>
            <p:spPr bwMode="auto">
              <a:xfrm>
                <a:off x="3737469" y="3711800"/>
                <a:ext cx="1068507" cy="1056848"/>
              </a:xfrm>
              <a:custGeom>
                <a:avLst/>
                <a:gdLst>
                  <a:gd name="T0" fmla="*/ 0 w 1068507"/>
                  <a:gd name="T1" fmla="*/ 0 h 1056848"/>
                  <a:gd name="T2" fmla="*/ 1068507 w 1068507"/>
                  <a:gd name="T3" fmla="*/ 1056848 h 1056848"/>
                </a:gdLst>
                <a:ahLst/>
                <a:cxnLst>
                  <a:cxn ang="0">
                    <a:pos x="0" y="1056848"/>
                  </a:cxn>
                  <a:cxn ang="0">
                    <a:pos x="478504" y="209116"/>
                  </a:cxn>
                  <a:cxn ang="0">
                    <a:pos x="478504" y="147742"/>
                  </a:cxn>
                  <a:cxn ang="0">
                    <a:pos x="511023" y="140072"/>
                  </a:cxn>
                  <a:cxn ang="0">
                    <a:pos x="513347" y="55681"/>
                  </a:cxn>
                  <a:cxn ang="0">
                    <a:pos x="555156" y="55681"/>
                  </a:cxn>
                  <a:cxn ang="0">
                    <a:pos x="559802" y="143906"/>
                  </a:cxn>
                  <a:cxn ang="0">
                    <a:pos x="594645" y="159250"/>
                  </a:cxn>
                  <a:cxn ang="0">
                    <a:pos x="596969" y="211035"/>
                  </a:cxn>
                  <a:cxn ang="0">
                    <a:pos x="1068507" y="1051095"/>
                  </a:cxn>
                  <a:cxn ang="0">
                    <a:pos x="1038304" y="1053010"/>
                  </a:cxn>
                  <a:cxn ang="0">
                    <a:pos x="580707" y="222542"/>
                  </a:cxn>
                  <a:cxn ang="0">
                    <a:pos x="541220" y="232131"/>
                  </a:cxn>
                  <a:cxn ang="0">
                    <a:pos x="497087" y="214871"/>
                  </a:cxn>
                  <a:cxn ang="0">
                    <a:pos x="32520" y="1051095"/>
                  </a:cxn>
                  <a:cxn ang="0">
                    <a:pos x="0" y="1056848"/>
                  </a:cxn>
                </a:cxnLst>
                <a:rect l="T0" t="T1" r="T2" b="T3"/>
                <a:pathLst>
                  <a:path w="1068507" h="1056848">
                    <a:moveTo>
                      <a:pt x="0" y="1056848"/>
                    </a:moveTo>
                    <a:lnTo>
                      <a:pt x="478504" y="209116"/>
                    </a:lnTo>
                    <a:lnTo>
                      <a:pt x="478504" y="147742"/>
                    </a:lnTo>
                    <a:lnTo>
                      <a:pt x="511023" y="140072"/>
                    </a:lnTo>
                    <a:lnTo>
                      <a:pt x="513347" y="55681"/>
                    </a:lnTo>
                    <a:lnTo>
                      <a:pt x="555156" y="55681"/>
                    </a:lnTo>
                    <a:lnTo>
                      <a:pt x="559802" y="143906"/>
                    </a:lnTo>
                    <a:lnTo>
                      <a:pt x="594645" y="159250"/>
                    </a:lnTo>
                    <a:lnTo>
                      <a:pt x="596969" y="211035"/>
                    </a:lnTo>
                    <a:lnTo>
                      <a:pt x="1068507" y="1051095"/>
                    </a:lnTo>
                    <a:lnTo>
                      <a:pt x="1038304" y="1053010"/>
                    </a:lnTo>
                    <a:lnTo>
                      <a:pt x="580707" y="222542"/>
                    </a:lnTo>
                    <a:lnTo>
                      <a:pt x="541220" y="232131"/>
                    </a:lnTo>
                    <a:lnTo>
                      <a:pt x="497087" y="214871"/>
                    </a:lnTo>
                    <a:lnTo>
                      <a:pt x="32520" y="1051095"/>
                    </a:lnTo>
                    <a:lnTo>
                      <a:pt x="0" y="1056848"/>
                    </a:lnTo>
                    <a:close/>
                  </a:path>
                </a:pathLst>
              </a:custGeom>
              <a:gradFill rotWithShape="0">
                <a:gsLst>
                  <a:gs pos="0">
                    <a:srgbClr val="0C0C0C"/>
                  </a:gs>
                  <a:gs pos="100000">
                    <a:srgbClr val="7F7F7F"/>
                  </a:gs>
                </a:gsLst>
                <a:lin ang="0"/>
              </a:gradFill>
              <a:ln w="7600" cap="flat">
                <a:noFill/>
                <a:bevel/>
                <a:headEnd/>
                <a:tailEnd/>
              </a:ln>
            </p:spPr>
            <p:txBody>
              <a:bodyPr/>
              <a:lstStyle/>
              <a:p>
                <a:endParaRPr lang="fr-FR"/>
              </a:p>
            </p:txBody>
          </p:sp>
          <p:sp>
            <p:nvSpPr>
              <p:cNvPr id="404" name="Forme libre : forme 399"/>
              <p:cNvSpPr>
                <a:spLocks/>
              </p:cNvSpPr>
              <p:nvPr/>
            </p:nvSpPr>
            <p:spPr bwMode="auto">
              <a:xfrm>
                <a:off x="4218282" y="3865303"/>
                <a:ext cx="65040" cy="76717"/>
              </a:xfrm>
              <a:custGeom>
                <a:avLst/>
                <a:gdLst>
                  <a:gd name="T0" fmla="*/ 0 w 65040"/>
                  <a:gd name="T1" fmla="*/ 0 h 76717"/>
                  <a:gd name="T2" fmla="*/ 65040 w 65040"/>
                  <a:gd name="T3" fmla="*/ 76717 h 76717"/>
                </a:gdLst>
                <a:ahLst/>
                <a:cxnLst>
                  <a:cxn ang="0">
                    <a:pos x="0" y="0"/>
                  </a:cxn>
                  <a:cxn ang="0">
                    <a:pos x="65040" y="26851"/>
                  </a:cxn>
                  <a:cxn ang="0">
                    <a:pos x="62717" y="76717"/>
                  </a:cxn>
                  <a:cxn ang="0">
                    <a:pos x="2323" y="51784"/>
                  </a:cxn>
                  <a:cxn ang="0">
                    <a:pos x="0" y="0"/>
                  </a:cxn>
                </a:cxnLst>
                <a:rect l="T0" t="T1" r="T2" b="T3"/>
                <a:pathLst>
                  <a:path w="65040" h="76717">
                    <a:moveTo>
                      <a:pt x="0" y="0"/>
                    </a:moveTo>
                    <a:lnTo>
                      <a:pt x="65040" y="26851"/>
                    </a:lnTo>
                    <a:lnTo>
                      <a:pt x="62717" y="76717"/>
                    </a:lnTo>
                    <a:lnTo>
                      <a:pt x="2323" y="51784"/>
                    </a:lnTo>
                    <a:lnTo>
                      <a:pt x="0" y="0"/>
                    </a:lnTo>
                    <a:close/>
                  </a:path>
                </a:pathLst>
              </a:custGeom>
              <a:gradFill rotWithShape="0">
                <a:gsLst>
                  <a:gs pos="0">
                    <a:srgbClr val="000000"/>
                  </a:gs>
                  <a:gs pos="100000">
                    <a:srgbClr val="595959"/>
                  </a:gs>
                </a:gsLst>
                <a:lin ang="0"/>
              </a:gradFill>
              <a:ln w="7600" cap="flat">
                <a:noFill/>
                <a:bevel/>
                <a:headEnd/>
                <a:tailEnd/>
              </a:ln>
            </p:spPr>
            <p:txBody>
              <a:bodyPr/>
              <a:lstStyle/>
              <a:p>
                <a:endParaRPr lang="fr-FR"/>
              </a:p>
            </p:txBody>
          </p:sp>
          <p:sp>
            <p:nvSpPr>
              <p:cNvPr id="405" name="Forme libre : forme 400"/>
              <p:cNvSpPr>
                <a:spLocks/>
              </p:cNvSpPr>
              <p:nvPr/>
            </p:nvSpPr>
            <p:spPr bwMode="auto">
              <a:xfrm>
                <a:off x="4267059" y="3775158"/>
                <a:ext cx="20905" cy="86306"/>
              </a:xfrm>
              <a:custGeom>
                <a:avLst/>
                <a:gdLst>
                  <a:gd name="T0" fmla="*/ 0 w 20905"/>
                  <a:gd name="T1" fmla="*/ 0 h 86306"/>
                  <a:gd name="T2" fmla="*/ 20905 w 20905"/>
                  <a:gd name="T3" fmla="*/ 86306 h 86306"/>
                </a:gdLst>
                <a:ahLst/>
                <a:cxnLst>
                  <a:cxn ang="0">
                    <a:pos x="0" y="0"/>
                  </a:cxn>
                  <a:cxn ang="0">
                    <a:pos x="0" y="86306"/>
                  </a:cxn>
                  <a:cxn ang="0">
                    <a:pos x="20905" y="86306"/>
                  </a:cxn>
                  <a:cxn ang="0">
                    <a:pos x="20905" y="0"/>
                  </a:cxn>
                  <a:cxn ang="0">
                    <a:pos x="0" y="0"/>
                  </a:cxn>
                </a:cxnLst>
                <a:rect l="T0" t="T1" r="T2" b="T3"/>
                <a:pathLst>
                  <a:path w="20905" h="86306">
                    <a:moveTo>
                      <a:pt x="0" y="0"/>
                    </a:moveTo>
                    <a:lnTo>
                      <a:pt x="0" y="86306"/>
                    </a:lnTo>
                    <a:lnTo>
                      <a:pt x="20905" y="86306"/>
                    </a:lnTo>
                    <a:lnTo>
                      <a:pt x="20905" y="0"/>
                    </a:lnTo>
                    <a:lnTo>
                      <a:pt x="0" y="0"/>
                    </a:lnTo>
                    <a:close/>
                  </a:path>
                </a:pathLst>
              </a:custGeom>
              <a:solidFill>
                <a:srgbClr val="000000"/>
              </a:solidFill>
              <a:ln w="7600" cap="flat">
                <a:noFill/>
                <a:bevel/>
                <a:headEnd/>
                <a:tailEnd/>
              </a:ln>
            </p:spPr>
            <p:txBody>
              <a:bodyPr/>
              <a:lstStyle/>
              <a:p>
                <a:endParaRPr lang="fr-FR"/>
              </a:p>
            </p:txBody>
          </p:sp>
          <p:sp>
            <p:nvSpPr>
              <p:cNvPr id="406" name="Forme libre : forme 401"/>
              <p:cNvSpPr>
                <a:spLocks/>
              </p:cNvSpPr>
              <p:nvPr/>
            </p:nvSpPr>
            <p:spPr bwMode="auto">
              <a:xfrm>
                <a:off x="4246156" y="3715703"/>
                <a:ext cx="53425" cy="32604"/>
              </a:xfrm>
              <a:custGeom>
                <a:avLst/>
                <a:gdLst>
                  <a:gd name="T0" fmla="*/ 0 w 53425"/>
                  <a:gd name="T1" fmla="*/ 0 h 32604"/>
                  <a:gd name="T2" fmla="*/ 53425 w 53425"/>
                  <a:gd name="T3" fmla="*/ 32604 h 32604"/>
                </a:gdLst>
                <a:ahLst/>
                <a:cxnLst>
                  <a:cxn ang="0">
                    <a:pos x="0" y="16302"/>
                  </a:cxn>
                  <a:cxn ang="0">
                    <a:pos x="53425" y="16302"/>
                  </a:cxn>
                  <a:cxn ang="0">
                    <a:pos x="0" y="16302"/>
                  </a:cxn>
                </a:cxnLst>
                <a:rect l="T0" t="T1" r="T2" b="T3"/>
                <a:pathLst>
                  <a:path w="53425" h="32604">
                    <a:moveTo>
                      <a:pt x="0" y="16302"/>
                    </a:moveTo>
                    <a:lnTo>
                      <a:pt x="53425" y="16302"/>
                    </a:lnTo>
                    <a:lnTo>
                      <a:pt x="0" y="16302"/>
                    </a:lnTo>
                    <a:close/>
                  </a:path>
                </a:pathLst>
              </a:custGeom>
              <a:noFill/>
              <a:ln w="7600" cap="flat">
                <a:noFill/>
                <a:bevel/>
                <a:headEnd/>
                <a:tailEnd/>
              </a:ln>
            </p:spPr>
            <p:txBody>
              <a:bodyPr/>
              <a:lstStyle/>
              <a:p>
                <a:endParaRPr lang="fr-FR"/>
              </a:p>
            </p:txBody>
          </p:sp>
          <p:sp>
            <p:nvSpPr>
              <p:cNvPr id="407" name="Forme libre : forme 402"/>
              <p:cNvSpPr>
                <a:spLocks/>
              </p:cNvSpPr>
              <p:nvPr/>
            </p:nvSpPr>
            <p:spPr bwMode="auto">
              <a:xfrm flipH="1">
                <a:off x="3779278" y="4354371"/>
                <a:ext cx="485357" cy="383587"/>
              </a:xfrm>
              <a:custGeom>
                <a:avLst/>
                <a:gdLst>
                  <a:gd name="T0" fmla="*/ 0 w 485357"/>
                  <a:gd name="T1" fmla="*/ 0 h 383587"/>
                  <a:gd name="T2" fmla="*/ 485357 w 485357"/>
                  <a:gd name="T3" fmla="*/ 383587 h 383587"/>
                </a:gdLst>
                <a:ahLst/>
                <a:cxnLst>
                  <a:cxn ang="0">
                    <a:pos x="0" y="26851"/>
                  </a:cxn>
                  <a:cxn ang="0">
                    <a:pos x="485357" y="383587"/>
                  </a:cxn>
                  <a:cxn ang="0">
                    <a:pos x="449668" y="327967"/>
                  </a:cxn>
                  <a:cxn ang="0">
                    <a:pos x="0" y="0"/>
                  </a:cxn>
                  <a:cxn ang="0">
                    <a:pos x="0" y="26851"/>
                  </a:cxn>
                </a:cxnLst>
                <a:rect l="T0" t="T1" r="T2" b="T3"/>
                <a:pathLst>
                  <a:path w="485357" h="383587">
                    <a:moveTo>
                      <a:pt x="0" y="26851"/>
                    </a:moveTo>
                    <a:lnTo>
                      <a:pt x="485357" y="383587"/>
                    </a:lnTo>
                    <a:lnTo>
                      <a:pt x="449668" y="327967"/>
                    </a:lnTo>
                    <a:lnTo>
                      <a:pt x="0" y="0"/>
                    </a:lnTo>
                    <a:lnTo>
                      <a:pt x="0" y="26851"/>
                    </a:lnTo>
                    <a:close/>
                  </a:path>
                </a:pathLst>
              </a:custGeom>
              <a:solidFill>
                <a:srgbClr val="595959"/>
              </a:solidFill>
              <a:ln w="7600" cap="flat">
                <a:noFill/>
                <a:bevel/>
                <a:headEnd/>
                <a:tailEnd/>
              </a:ln>
            </p:spPr>
            <p:txBody>
              <a:bodyPr/>
              <a:lstStyle/>
              <a:p>
                <a:endParaRPr lang="fr-FR"/>
              </a:p>
            </p:txBody>
          </p:sp>
          <p:sp>
            <p:nvSpPr>
              <p:cNvPr id="408" name="Forme libre : forme 403"/>
              <p:cNvSpPr>
                <a:spLocks/>
              </p:cNvSpPr>
              <p:nvPr/>
            </p:nvSpPr>
            <p:spPr bwMode="auto">
              <a:xfrm flipH="1">
                <a:off x="3900616" y="4350540"/>
                <a:ext cx="366397" cy="170696"/>
              </a:xfrm>
              <a:custGeom>
                <a:avLst/>
                <a:gdLst>
                  <a:gd name="T0" fmla="*/ 0 w 366397"/>
                  <a:gd name="T1" fmla="*/ 0 h 170696"/>
                  <a:gd name="T2" fmla="*/ 366397 w 366397"/>
                  <a:gd name="T3" fmla="*/ 170696 h 170696"/>
                </a:gdLst>
                <a:ahLst/>
                <a:cxnLst>
                  <a:cxn ang="0">
                    <a:pos x="366397" y="170696"/>
                  </a:cxn>
                  <a:cxn ang="0">
                    <a:pos x="2379" y="15343"/>
                  </a:cxn>
                  <a:cxn ang="0">
                    <a:pos x="0" y="0"/>
                  </a:cxn>
                  <a:cxn ang="0">
                    <a:pos x="356880" y="149599"/>
                  </a:cxn>
                  <a:cxn ang="0">
                    <a:pos x="366397" y="170696"/>
                  </a:cxn>
                </a:cxnLst>
                <a:rect l="T0" t="T1" r="T2" b="T3"/>
                <a:pathLst>
                  <a:path w="366397" h="170696">
                    <a:moveTo>
                      <a:pt x="366397" y="170696"/>
                    </a:moveTo>
                    <a:lnTo>
                      <a:pt x="2379" y="15343"/>
                    </a:lnTo>
                    <a:lnTo>
                      <a:pt x="0" y="0"/>
                    </a:lnTo>
                    <a:lnTo>
                      <a:pt x="356880" y="149599"/>
                    </a:lnTo>
                    <a:lnTo>
                      <a:pt x="366397" y="170696"/>
                    </a:lnTo>
                    <a:close/>
                  </a:path>
                </a:pathLst>
              </a:custGeom>
              <a:solidFill>
                <a:srgbClr val="595959"/>
              </a:solidFill>
              <a:ln w="7600" cap="flat">
                <a:noFill/>
                <a:bevel/>
                <a:headEnd/>
                <a:tailEnd/>
              </a:ln>
            </p:spPr>
            <p:txBody>
              <a:bodyPr/>
              <a:lstStyle/>
              <a:p>
                <a:endParaRPr lang="fr-FR"/>
              </a:p>
            </p:txBody>
          </p:sp>
          <p:sp>
            <p:nvSpPr>
              <p:cNvPr id="409" name="Forme libre : forme 404"/>
              <p:cNvSpPr>
                <a:spLocks/>
              </p:cNvSpPr>
              <p:nvPr/>
            </p:nvSpPr>
            <p:spPr bwMode="auto">
              <a:xfrm flipH="1">
                <a:off x="3907752" y="4225874"/>
                <a:ext cx="356879" cy="272345"/>
              </a:xfrm>
              <a:custGeom>
                <a:avLst/>
                <a:gdLst>
                  <a:gd name="T0" fmla="*/ 0 w 356879"/>
                  <a:gd name="T1" fmla="*/ 0 h 272345"/>
                  <a:gd name="T2" fmla="*/ 356879 w 356879"/>
                  <a:gd name="T3" fmla="*/ 272345 h 272345"/>
                </a:gdLst>
                <a:ahLst/>
                <a:cxnLst>
                  <a:cxn ang="0">
                    <a:pos x="0" y="19179"/>
                  </a:cxn>
                  <a:cxn ang="0">
                    <a:pos x="316431" y="260838"/>
                  </a:cxn>
                  <a:cxn ang="0">
                    <a:pos x="356879" y="272345"/>
                  </a:cxn>
                  <a:cxn ang="0">
                    <a:pos x="0" y="0"/>
                  </a:cxn>
                  <a:cxn ang="0">
                    <a:pos x="0" y="19179"/>
                  </a:cxn>
                </a:cxnLst>
                <a:rect l="T0" t="T1" r="T2" b="T3"/>
                <a:pathLst>
                  <a:path w="356879" h="272345">
                    <a:moveTo>
                      <a:pt x="0" y="19179"/>
                    </a:moveTo>
                    <a:lnTo>
                      <a:pt x="316431" y="260838"/>
                    </a:lnTo>
                    <a:lnTo>
                      <a:pt x="356879" y="272345"/>
                    </a:lnTo>
                    <a:lnTo>
                      <a:pt x="0" y="0"/>
                    </a:lnTo>
                    <a:lnTo>
                      <a:pt x="0" y="19179"/>
                    </a:lnTo>
                    <a:close/>
                  </a:path>
                </a:pathLst>
              </a:custGeom>
              <a:solidFill>
                <a:srgbClr val="595959"/>
              </a:solidFill>
              <a:ln w="7600" cap="flat">
                <a:noFill/>
                <a:bevel/>
                <a:headEnd/>
                <a:tailEnd/>
              </a:ln>
            </p:spPr>
            <p:txBody>
              <a:bodyPr/>
              <a:lstStyle/>
              <a:p>
                <a:endParaRPr lang="fr-FR"/>
              </a:p>
            </p:txBody>
          </p:sp>
          <p:sp>
            <p:nvSpPr>
              <p:cNvPr id="410" name="Forme libre : forme 405"/>
              <p:cNvSpPr>
                <a:spLocks/>
              </p:cNvSpPr>
              <p:nvPr/>
            </p:nvSpPr>
            <p:spPr bwMode="auto">
              <a:xfrm flipH="1">
                <a:off x="3993400" y="4339027"/>
                <a:ext cx="275988" cy="21097"/>
              </a:xfrm>
              <a:custGeom>
                <a:avLst/>
                <a:gdLst>
                  <a:gd name="T0" fmla="*/ 0 w 275988"/>
                  <a:gd name="T1" fmla="*/ 0 h 21097"/>
                  <a:gd name="T2" fmla="*/ 275988 w 275988"/>
                  <a:gd name="T3" fmla="*/ 21097 h 21097"/>
                </a:gdLst>
                <a:ahLst/>
                <a:cxnLst>
                  <a:cxn ang="0">
                    <a:pos x="2379" y="1918"/>
                  </a:cxn>
                  <a:cxn ang="0">
                    <a:pos x="264091" y="0"/>
                  </a:cxn>
                  <a:cxn ang="0">
                    <a:pos x="275988" y="21097"/>
                  </a:cxn>
                  <a:cxn ang="0">
                    <a:pos x="0" y="19179"/>
                  </a:cxn>
                  <a:cxn ang="0">
                    <a:pos x="2379" y="1918"/>
                  </a:cxn>
                </a:cxnLst>
                <a:rect l="T0" t="T1" r="T2" b="T3"/>
                <a:pathLst>
                  <a:path w="275988" h="21097">
                    <a:moveTo>
                      <a:pt x="2379" y="1918"/>
                    </a:moveTo>
                    <a:lnTo>
                      <a:pt x="264091" y="0"/>
                    </a:lnTo>
                    <a:lnTo>
                      <a:pt x="275988" y="21097"/>
                    </a:lnTo>
                    <a:lnTo>
                      <a:pt x="0" y="19179"/>
                    </a:lnTo>
                    <a:lnTo>
                      <a:pt x="2379" y="1918"/>
                    </a:lnTo>
                    <a:close/>
                  </a:path>
                </a:pathLst>
              </a:custGeom>
              <a:solidFill>
                <a:srgbClr val="595959"/>
              </a:solidFill>
              <a:ln w="7600" cap="flat">
                <a:noFill/>
                <a:bevel/>
                <a:headEnd/>
                <a:tailEnd/>
              </a:ln>
            </p:spPr>
            <p:txBody>
              <a:bodyPr/>
              <a:lstStyle/>
              <a:p>
                <a:endParaRPr lang="fr-FR"/>
              </a:p>
            </p:txBody>
          </p:sp>
          <p:sp>
            <p:nvSpPr>
              <p:cNvPr id="411" name="Forme libre : forme 406"/>
              <p:cNvSpPr>
                <a:spLocks/>
              </p:cNvSpPr>
              <p:nvPr/>
            </p:nvSpPr>
            <p:spPr bwMode="auto">
              <a:xfrm flipH="1">
                <a:off x="4000538" y="4225866"/>
                <a:ext cx="261713" cy="122748"/>
              </a:xfrm>
              <a:custGeom>
                <a:avLst/>
                <a:gdLst>
                  <a:gd name="T0" fmla="*/ 0 w 261713"/>
                  <a:gd name="T1" fmla="*/ 0 h 122748"/>
                  <a:gd name="T2" fmla="*/ 261713 w 261713"/>
                  <a:gd name="T3" fmla="*/ 122748 h 122748"/>
                </a:gdLst>
                <a:ahLst/>
                <a:cxnLst>
                  <a:cxn ang="0">
                    <a:pos x="0" y="0"/>
                  </a:cxn>
                  <a:cxn ang="0">
                    <a:pos x="254574" y="105486"/>
                  </a:cxn>
                  <a:cxn ang="0">
                    <a:pos x="261713" y="122748"/>
                  </a:cxn>
                  <a:cxn ang="0">
                    <a:pos x="2379" y="11508"/>
                  </a:cxn>
                  <a:cxn ang="0">
                    <a:pos x="0" y="0"/>
                  </a:cxn>
                </a:cxnLst>
                <a:rect l="T0" t="T1" r="T2" b="T3"/>
                <a:pathLst>
                  <a:path w="261713" h="122748">
                    <a:moveTo>
                      <a:pt x="0" y="0"/>
                    </a:moveTo>
                    <a:lnTo>
                      <a:pt x="254574" y="105486"/>
                    </a:lnTo>
                    <a:lnTo>
                      <a:pt x="261713" y="122748"/>
                    </a:lnTo>
                    <a:lnTo>
                      <a:pt x="2379" y="11508"/>
                    </a:lnTo>
                    <a:lnTo>
                      <a:pt x="0" y="0"/>
                    </a:lnTo>
                    <a:close/>
                  </a:path>
                </a:pathLst>
              </a:custGeom>
              <a:solidFill>
                <a:srgbClr val="595959"/>
              </a:solidFill>
              <a:ln w="7600" cap="flat">
                <a:noFill/>
                <a:bevel/>
                <a:headEnd/>
                <a:tailEnd/>
              </a:ln>
            </p:spPr>
            <p:txBody>
              <a:bodyPr/>
              <a:lstStyle/>
              <a:p>
                <a:endParaRPr lang="fr-FR"/>
              </a:p>
            </p:txBody>
          </p:sp>
          <p:sp>
            <p:nvSpPr>
              <p:cNvPr id="412" name="Forme libre : forme 407"/>
              <p:cNvSpPr>
                <a:spLocks/>
              </p:cNvSpPr>
              <p:nvPr/>
            </p:nvSpPr>
            <p:spPr bwMode="auto">
              <a:xfrm flipH="1">
                <a:off x="4007678" y="4129970"/>
                <a:ext cx="256955" cy="203300"/>
              </a:xfrm>
              <a:custGeom>
                <a:avLst/>
                <a:gdLst>
                  <a:gd name="T0" fmla="*/ 0 w 256955"/>
                  <a:gd name="T1" fmla="*/ 0 h 203300"/>
                  <a:gd name="T2" fmla="*/ 256955 w 256955"/>
                  <a:gd name="T3" fmla="*/ 203300 h 203300"/>
                </a:gdLst>
                <a:ahLst/>
                <a:cxnLst>
                  <a:cxn ang="0">
                    <a:pos x="0" y="11508"/>
                  </a:cxn>
                  <a:cxn ang="0">
                    <a:pos x="237921" y="193711"/>
                  </a:cxn>
                  <a:cxn ang="0">
                    <a:pos x="256955" y="203300"/>
                  </a:cxn>
                  <a:cxn ang="0">
                    <a:pos x="242679" y="182203"/>
                  </a:cxn>
                  <a:cxn ang="0">
                    <a:pos x="0" y="0"/>
                  </a:cxn>
                  <a:cxn ang="0">
                    <a:pos x="0" y="11508"/>
                  </a:cxn>
                </a:cxnLst>
                <a:rect l="T0" t="T1" r="T2" b="T3"/>
                <a:pathLst>
                  <a:path w="256955" h="203300">
                    <a:moveTo>
                      <a:pt x="0" y="11508"/>
                    </a:moveTo>
                    <a:lnTo>
                      <a:pt x="237921" y="193711"/>
                    </a:lnTo>
                    <a:lnTo>
                      <a:pt x="256955" y="203300"/>
                    </a:lnTo>
                    <a:lnTo>
                      <a:pt x="242679" y="182203"/>
                    </a:lnTo>
                    <a:lnTo>
                      <a:pt x="0" y="0"/>
                    </a:lnTo>
                    <a:lnTo>
                      <a:pt x="0" y="11508"/>
                    </a:lnTo>
                    <a:close/>
                  </a:path>
                </a:pathLst>
              </a:custGeom>
              <a:solidFill>
                <a:srgbClr val="3F3F3F"/>
              </a:solidFill>
              <a:ln w="7600" cap="flat">
                <a:noFill/>
                <a:bevel/>
                <a:headEnd/>
                <a:tailEnd/>
              </a:ln>
            </p:spPr>
            <p:txBody>
              <a:bodyPr/>
              <a:lstStyle/>
              <a:p>
                <a:endParaRPr lang="fr-FR"/>
              </a:p>
            </p:txBody>
          </p:sp>
          <p:sp>
            <p:nvSpPr>
              <p:cNvPr id="413" name="Forme libre : forme 408"/>
              <p:cNvSpPr>
                <a:spLocks/>
              </p:cNvSpPr>
              <p:nvPr/>
            </p:nvSpPr>
            <p:spPr bwMode="auto">
              <a:xfrm flipH="1">
                <a:off x="4064782" y="4218206"/>
                <a:ext cx="199852" cy="13426"/>
              </a:xfrm>
              <a:custGeom>
                <a:avLst/>
                <a:gdLst>
                  <a:gd name="T0" fmla="*/ 0 w 199852"/>
                  <a:gd name="T1" fmla="*/ 0 h 13426"/>
                  <a:gd name="T2" fmla="*/ 199852 w 199852"/>
                  <a:gd name="T3" fmla="*/ 13426 h 13426"/>
                </a:gdLst>
                <a:ahLst/>
                <a:cxnLst>
                  <a:cxn ang="0">
                    <a:pos x="2379" y="0"/>
                  </a:cxn>
                  <a:cxn ang="0">
                    <a:pos x="187957" y="0"/>
                  </a:cxn>
                  <a:cxn ang="0">
                    <a:pos x="199852" y="13426"/>
                  </a:cxn>
                  <a:cxn ang="0">
                    <a:pos x="0" y="13426"/>
                  </a:cxn>
                  <a:cxn ang="0">
                    <a:pos x="2379" y="0"/>
                  </a:cxn>
                </a:cxnLst>
                <a:rect l="T0" t="T1" r="T2" b="T3"/>
                <a:pathLst>
                  <a:path w="199852" h="13426">
                    <a:moveTo>
                      <a:pt x="2379" y="0"/>
                    </a:moveTo>
                    <a:lnTo>
                      <a:pt x="187957" y="0"/>
                    </a:lnTo>
                    <a:lnTo>
                      <a:pt x="199852" y="13426"/>
                    </a:lnTo>
                    <a:lnTo>
                      <a:pt x="0" y="13426"/>
                    </a:lnTo>
                    <a:lnTo>
                      <a:pt x="2379" y="0"/>
                    </a:lnTo>
                    <a:close/>
                  </a:path>
                </a:pathLst>
              </a:custGeom>
              <a:solidFill>
                <a:srgbClr val="595959"/>
              </a:solidFill>
              <a:ln w="7600" cap="flat">
                <a:noFill/>
                <a:bevel/>
                <a:headEnd/>
                <a:tailEnd/>
              </a:ln>
            </p:spPr>
            <p:txBody>
              <a:bodyPr/>
              <a:lstStyle/>
              <a:p>
                <a:endParaRPr lang="fr-FR"/>
              </a:p>
            </p:txBody>
          </p:sp>
          <p:sp>
            <p:nvSpPr>
              <p:cNvPr id="414" name="Forme libre : forme 409"/>
              <p:cNvSpPr>
                <a:spLocks/>
              </p:cNvSpPr>
              <p:nvPr/>
            </p:nvSpPr>
            <p:spPr bwMode="auto">
              <a:xfrm flipH="1">
                <a:off x="4071917" y="4124226"/>
                <a:ext cx="195094" cy="95896"/>
              </a:xfrm>
              <a:custGeom>
                <a:avLst/>
                <a:gdLst>
                  <a:gd name="T0" fmla="*/ 0 w 195094"/>
                  <a:gd name="T1" fmla="*/ 0 h 95896"/>
                  <a:gd name="T2" fmla="*/ 195094 w 195094"/>
                  <a:gd name="T3" fmla="*/ 95896 h 95896"/>
                </a:gdLst>
                <a:ahLst/>
                <a:cxnLst>
                  <a:cxn ang="0">
                    <a:pos x="2379" y="0"/>
                  </a:cxn>
                  <a:cxn ang="0">
                    <a:pos x="192715" y="84388"/>
                  </a:cxn>
                  <a:cxn ang="0">
                    <a:pos x="195094" y="95896"/>
                  </a:cxn>
                  <a:cxn ang="0">
                    <a:pos x="0" y="7672"/>
                  </a:cxn>
                  <a:cxn ang="0">
                    <a:pos x="2379" y="0"/>
                  </a:cxn>
                </a:cxnLst>
                <a:rect l="T0" t="T1" r="T2" b="T3"/>
                <a:pathLst>
                  <a:path w="195094" h="95896">
                    <a:moveTo>
                      <a:pt x="2379" y="0"/>
                    </a:moveTo>
                    <a:lnTo>
                      <a:pt x="192715" y="84388"/>
                    </a:lnTo>
                    <a:lnTo>
                      <a:pt x="195094" y="95896"/>
                    </a:lnTo>
                    <a:lnTo>
                      <a:pt x="0" y="7672"/>
                    </a:lnTo>
                    <a:lnTo>
                      <a:pt x="2379" y="0"/>
                    </a:lnTo>
                    <a:close/>
                  </a:path>
                </a:pathLst>
              </a:custGeom>
              <a:solidFill>
                <a:srgbClr val="595959"/>
              </a:solidFill>
              <a:ln w="7600" cap="flat">
                <a:noFill/>
                <a:bevel/>
                <a:headEnd/>
                <a:tailEnd/>
              </a:ln>
            </p:spPr>
            <p:txBody>
              <a:bodyPr/>
              <a:lstStyle/>
              <a:p>
                <a:endParaRPr lang="fr-FR"/>
              </a:p>
            </p:txBody>
          </p:sp>
          <p:sp>
            <p:nvSpPr>
              <p:cNvPr id="415" name="Forme libre : forme 410"/>
              <p:cNvSpPr>
                <a:spLocks/>
              </p:cNvSpPr>
              <p:nvPr/>
            </p:nvSpPr>
            <p:spPr bwMode="auto">
              <a:xfrm>
                <a:off x="4239198" y="3744470"/>
                <a:ext cx="65043" cy="27127"/>
              </a:xfrm>
              <a:custGeom>
                <a:avLst/>
                <a:gdLst>
                  <a:gd name="T0" fmla="*/ 0 w 65043"/>
                  <a:gd name="T1" fmla="*/ 0 h 27127"/>
                  <a:gd name="T2" fmla="*/ 65043 w 65043"/>
                  <a:gd name="T3" fmla="*/ 27127 h 27127"/>
                </a:gdLst>
                <a:ahLst/>
                <a:cxnLst>
                  <a:cxn ang="0">
                    <a:pos x="0" y="0"/>
                  </a:cxn>
                  <a:cxn ang="0">
                    <a:pos x="65043" y="0"/>
                  </a:cxn>
                  <a:cxn ang="0">
                    <a:pos x="0" y="0"/>
                  </a:cxn>
                </a:cxnLst>
                <a:rect l="T0" t="T1" r="T2" b="T3"/>
                <a:pathLst>
                  <a:path w="65043" h="27127">
                    <a:moveTo>
                      <a:pt x="0" y="0"/>
                    </a:moveTo>
                    <a:lnTo>
                      <a:pt x="65043" y="0"/>
                    </a:lnTo>
                    <a:lnTo>
                      <a:pt x="0" y="0"/>
                    </a:lnTo>
                    <a:close/>
                  </a:path>
                </a:pathLst>
              </a:custGeom>
              <a:noFill/>
              <a:ln w="7600" cap="flat">
                <a:noFill/>
                <a:bevel/>
                <a:headEnd/>
                <a:tailEnd/>
              </a:ln>
            </p:spPr>
            <p:txBody>
              <a:bodyPr/>
              <a:lstStyle/>
              <a:p>
                <a:endParaRPr lang="fr-FR"/>
              </a:p>
            </p:txBody>
          </p:sp>
          <p:sp>
            <p:nvSpPr>
              <p:cNvPr id="416" name="Forme libre : forme 411"/>
              <p:cNvSpPr>
                <a:spLocks/>
              </p:cNvSpPr>
              <p:nvPr/>
            </p:nvSpPr>
            <p:spPr bwMode="auto">
              <a:xfrm>
                <a:off x="4285650" y="3874888"/>
                <a:ext cx="46457" cy="67127"/>
              </a:xfrm>
              <a:custGeom>
                <a:avLst/>
                <a:gdLst>
                  <a:gd name="T0" fmla="*/ 0 w 46457"/>
                  <a:gd name="T1" fmla="*/ 0 h 67127"/>
                  <a:gd name="T2" fmla="*/ 46457 w 46457"/>
                  <a:gd name="T3" fmla="*/ 67127 h 67127"/>
                </a:gdLst>
                <a:ahLst/>
                <a:cxnLst>
                  <a:cxn ang="0">
                    <a:pos x="2323" y="17261"/>
                  </a:cxn>
                  <a:cxn ang="0">
                    <a:pos x="46457" y="0"/>
                  </a:cxn>
                  <a:cxn ang="0">
                    <a:pos x="46457" y="49866"/>
                  </a:cxn>
                  <a:cxn ang="0">
                    <a:pos x="0" y="67127"/>
                  </a:cxn>
                  <a:cxn ang="0">
                    <a:pos x="2323" y="17261"/>
                  </a:cxn>
                </a:cxnLst>
                <a:rect l="T0" t="T1" r="T2" b="T3"/>
                <a:pathLst>
                  <a:path w="46457" h="67127">
                    <a:moveTo>
                      <a:pt x="2323" y="17261"/>
                    </a:moveTo>
                    <a:lnTo>
                      <a:pt x="46457" y="0"/>
                    </a:lnTo>
                    <a:lnTo>
                      <a:pt x="46457" y="49866"/>
                    </a:lnTo>
                    <a:lnTo>
                      <a:pt x="0" y="67127"/>
                    </a:lnTo>
                    <a:lnTo>
                      <a:pt x="2323" y="17261"/>
                    </a:lnTo>
                    <a:close/>
                  </a:path>
                </a:pathLst>
              </a:custGeom>
              <a:solidFill>
                <a:srgbClr val="000000"/>
              </a:solidFill>
              <a:ln w="7600" cap="flat">
                <a:noFill/>
                <a:bevel/>
                <a:headEnd/>
                <a:tailEnd/>
              </a:ln>
            </p:spPr>
            <p:txBody>
              <a:bodyPr/>
              <a:lstStyle/>
              <a:p>
                <a:endParaRPr lang="fr-FR"/>
              </a:p>
            </p:txBody>
          </p:sp>
          <p:sp>
            <p:nvSpPr>
              <p:cNvPr id="417" name="Forme libre : forme 412"/>
              <p:cNvSpPr>
                <a:spLocks/>
              </p:cNvSpPr>
              <p:nvPr/>
            </p:nvSpPr>
            <p:spPr bwMode="auto">
              <a:xfrm>
                <a:off x="4288043" y="4354371"/>
                <a:ext cx="480757" cy="383587"/>
              </a:xfrm>
              <a:custGeom>
                <a:avLst/>
                <a:gdLst>
                  <a:gd name="T0" fmla="*/ 0 w 480757"/>
                  <a:gd name="T1" fmla="*/ 0 h 383587"/>
                  <a:gd name="T2" fmla="*/ 480757 w 480757"/>
                  <a:gd name="T3" fmla="*/ 383587 h 383587"/>
                </a:gdLst>
                <a:ahLst/>
                <a:cxnLst>
                  <a:cxn ang="0">
                    <a:pos x="0" y="26851"/>
                  </a:cxn>
                  <a:cxn ang="0">
                    <a:pos x="480757" y="383587"/>
                  </a:cxn>
                  <a:cxn ang="0">
                    <a:pos x="445408" y="327967"/>
                  </a:cxn>
                  <a:cxn ang="0">
                    <a:pos x="0" y="0"/>
                  </a:cxn>
                  <a:cxn ang="0">
                    <a:pos x="0" y="26851"/>
                  </a:cxn>
                </a:cxnLst>
                <a:rect l="T0" t="T1" r="T2" b="T3"/>
                <a:pathLst>
                  <a:path w="480757" h="383587">
                    <a:moveTo>
                      <a:pt x="0" y="26851"/>
                    </a:moveTo>
                    <a:lnTo>
                      <a:pt x="480757" y="383587"/>
                    </a:lnTo>
                    <a:lnTo>
                      <a:pt x="445408" y="327967"/>
                    </a:lnTo>
                    <a:lnTo>
                      <a:pt x="0" y="0"/>
                    </a:lnTo>
                    <a:lnTo>
                      <a:pt x="0" y="26851"/>
                    </a:lnTo>
                    <a:close/>
                  </a:path>
                </a:pathLst>
              </a:custGeom>
              <a:solidFill>
                <a:srgbClr val="A5A5A5"/>
              </a:solidFill>
              <a:ln w="7600" cap="flat">
                <a:noFill/>
                <a:bevel/>
                <a:headEnd/>
                <a:tailEnd/>
              </a:ln>
            </p:spPr>
            <p:txBody>
              <a:bodyPr/>
              <a:lstStyle/>
              <a:p>
                <a:endParaRPr lang="fr-FR"/>
              </a:p>
            </p:txBody>
          </p:sp>
          <p:sp>
            <p:nvSpPr>
              <p:cNvPr id="418" name="Forme libre : forme 413"/>
              <p:cNvSpPr>
                <a:spLocks/>
              </p:cNvSpPr>
              <p:nvPr/>
            </p:nvSpPr>
            <p:spPr bwMode="auto">
              <a:xfrm>
                <a:off x="4285683" y="4350540"/>
                <a:ext cx="362923" cy="170696"/>
              </a:xfrm>
              <a:custGeom>
                <a:avLst/>
                <a:gdLst>
                  <a:gd name="T0" fmla="*/ 0 w 362923"/>
                  <a:gd name="T1" fmla="*/ 0 h 170696"/>
                  <a:gd name="T2" fmla="*/ 362923 w 362923"/>
                  <a:gd name="T3" fmla="*/ 170696 h 170696"/>
                </a:gdLst>
                <a:ahLst/>
                <a:cxnLst>
                  <a:cxn ang="0">
                    <a:pos x="362923" y="170696"/>
                  </a:cxn>
                  <a:cxn ang="0">
                    <a:pos x="2357" y="15343"/>
                  </a:cxn>
                  <a:cxn ang="0">
                    <a:pos x="0" y="0"/>
                  </a:cxn>
                  <a:cxn ang="0">
                    <a:pos x="353497" y="149599"/>
                  </a:cxn>
                  <a:cxn ang="0">
                    <a:pos x="362923" y="170696"/>
                  </a:cxn>
                </a:cxnLst>
                <a:rect l="T0" t="T1" r="T2" b="T3"/>
                <a:pathLst>
                  <a:path w="362923" h="170696">
                    <a:moveTo>
                      <a:pt x="362923" y="170696"/>
                    </a:moveTo>
                    <a:lnTo>
                      <a:pt x="2357" y="15343"/>
                    </a:lnTo>
                    <a:lnTo>
                      <a:pt x="0" y="0"/>
                    </a:lnTo>
                    <a:lnTo>
                      <a:pt x="353497" y="149599"/>
                    </a:lnTo>
                    <a:lnTo>
                      <a:pt x="362923" y="170696"/>
                    </a:lnTo>
                    <a:close/>
                  </a:path>
                </a:pathLst>
              </a:custGeom>
              <a:solidFill>
                <a:srgbClr val="A5A5A5"/>
              </a:solidFill>
              <a:ln w="7600" cap="flat">
                <a:noFill/>
                <a:bevel/>
                <a:headEnd/>
                <a:tailEnd/>
              </a:ln>
            </p:spPr>
            <p:txBody>
              <a:bodyPr/>
              <a:lstStyle/>
              <a:p>
                <a:endParaRPr lang="fr-FR"/>
              </a:p>
            </p:txBody>
          </p:sp>
          <p:sp>
            <p:nvSpPr>
              <p:cNvPr id="419" name="Forme libre : forme 414"/>
              <p:cNvSpPr>
                <a:spLocks/>
              </p:cNvSpPr>
              <p:nvPr/>
            </p:nvSpPr>
            <p:spPr bwMode="auto">
              <a:xfrm>
                <a:off x="4288050" y="4225874"/>
                <a:ext cx="353498" cy="272345"/>
              </a:xfrm>
              <a:custGeom>
                <a:avLst/>
                <a:gdLst>
                  <a:gd name="T0" fmla="*/ 0 w 353498"/>
                  <a:gd name="T1" fmla="*/ 0 h 272345"/>
                  <a:gd name="T2" fmla="*/ 353498 w 353498"/>
                  <a:gd name="T3" fmla="*/ 272345 h 272345"/>
                </a:gdLst>
                <a:ahLst/>
                <a:cxnLst>
                  <a:cxn ang="0">
                    <a:pos x="0" y="19179"/>
                  </a:cxn>
                  <a:cxn ang="0">
                    <a:pos x="313436" y="260838"/>
                  </a:cxn>
                  <a:cxn ang="0">
                    <a:pos x="353498" y="272345"/>
                  </a:cxn>
                  <a:cxn ang="0">
                    <a:pos x="0" y="0"/>
                  </a:cxn>
                  <a:cxn ang="0">
                    <a:pos x="0" y="19179"/>
                  </a:cxn>
                </a:cxnLst>
                <a:rect l="T0" t="T1" r="T2" b="T3"/>
                <a:pathLst>
                  <a:path w="353498" h="272345">
                    <a:moveTo>
                      <a:pt x="0" y="19179"/>
                    </a:moveTo>
                    <a:lnTo>
                      <a:pt x="313436" y="260838"/>
                    </a:lnTo>
                    <a:lnTo>
                      <a:pt x="353498" y="272345"/>
                    </a:lnTo>
                    <a:lnTo>
                      <a:pt x="0" y="0"/>
                    </a:lnTo>
                    <a:lnTo>
                      <a:pt x="0" y="19179"/>
                    </a:lnTo>
                    <a:close/>
                  </a:path>
                </a:pathLst>
              </a:custGeom>
              <a:solidFill>
                <a:srgbClr val="A5A5A5"/>
              </a:solidFill>
              <a:ln w="7600" cap="flat">
                <a:noFill/>
                <a:bevel/>
                <a:headEnd/>
                <a:tailEnd/>
              </a:ln>
            </p:spPr>
            <p:txBody>
              <a:bodyPr/>
              <a:lstStyle/>
              <a:p>
                <a:endParaRPr lang="fr-FR"/>
              </a:p>
            </p:txBody>
          </p:sp>
          <p:sp>
            <p:nvSpPr>
              <p:cNvPr id="420" name="Forme libre : forme 415"/>
              <p:cNvSpPr>
                <a:spLocks/>
              </p:cNvSpPr>
              <p:nvPr/>
            </p:nvSpPr>
            <p:spPr bwMode="auto">
              <a:xfrm>
                <a:off x="4283320" y="4339027"/>
                <a:ext cx="273372" cy="21097"/>
              </a:xfrm>
              <a:custGeom>
                <a:avLst/>
                <a:gdLst>
                  <a:gd name="T0" fmla="*/ 0 w 273372"/>
                  <a:gd name="T1" fmla="*/ 0 h 21097"/>
                  <a:gd name="T2" fmla="*/ 273372 w 273372"/>
                  <a:gd name="T3" fmla="*/ 21097 h 21097"/>
                </a:gdLst>
                <a:ahLst/>
                <a:cxnLst>
                  <a:cxn ang="0">
                    <a:pos x="2357" y="1918"/>
                  </a:cxn>
                  <a:cxn ang="0">
                    <a:pos x="261590" y="0"/>
                  </a:cxn>
                  <a:cxn ang="0">
                    <a:pos x="273372" y="21097"/>
                  </a:cxn>
                  <a:cxn ang="0">
                    <a:pos x="0" y="19179"/>
                  </a:cxn>
                  <a:cxn ang="0">
                    <a:pos x="2357" y="1918"/>
                  </a:cxn>
                </a:cxnLst>
                <a:rect l="T0" t="T1" r="T2" b="T3"/>
                <a:pathLst>
                  <a:path w="273372" h="21097">
                    <a:moveTo>
                      <a:pt x="2357" y="1918"/>
                    </a:moveTo>
                    <a:lnTo>
                      <a:pt x="261590" y="0"/>
                    </a:lnTo>
                    <a:lnTo>
                      <a:pt x="273372" y="21097"/>
                    </a:lnTo>
                    <a:lnTo>
                      <a:pt x="0" y="19179"/>
                    </a:lnTo>
                    <a:lnTo>
                      <a:pt x="2357" y="1918"/>
                    </a:lnTo>
                    <a:close/>
                  </a:path>
                </a:pathLst>
              </a:custGeom>
              <a:solidFill>
                <a:srgbClr val="A5A5A5"/>
              </a:solidFill>
              <a:ln w="7600" cap="flat">
                <a:noFill/>
                <a:bevel/>
                <a:headEnd/>
                <a:tailEnd/>
              </a:ln>
            </p:spPr>
            <p:txBody>
              <a:bodyPr/>
              <a:lstStyle/>
              <a:p>
                <a:endParaRPr lang="fr-FR"/>
              </a:p>
            </p:txBody>
          </p:sp>
          <p:sp>
            <p:nvSpPr>
              <p:cNvPr id="421" name="Forme libre : forme 416"/>
              <p:cNvSpPr>
                <a:spLocks/>
              </p:cNvSpPr>
              <p:nvPr/>
            </p:nvSpPr>
            <p:spPr bwMode="auto">
              <a:xfrm>
                <a:off x="4290391" y="4225866"/>
                <a:ext cx="259230" cy="122748"/>
              </a:xfrm>
              <a:custGeom>
                <a:avLst/>
                <a:gdLst>
                  <a:gd name="T0" fmla="*/ 0 w 259230"/>
                  <a:gd name="T1" fmla="*/ 0 h 122748"/>
                  <a:gd name="T2" fmla="*/ 259230 w 259230"/>
                  <a:gd name="T3" fmla="*/ 122748 h 122748"/>
                </a:gdLst>
                <a:ahLst/>
                <a:cxnLst>
                  <a:cxn ang="0">
                    <a:pos x="0" y="0"/>
                  </a:cxn>
                  <a:cxn ang="0">
                    <a:pos x="252160" y="105486"/>
                  </a:cxn>
                  <a:cxn ang="0">
                    <a:pos x="259230" y="122748"/>
                  </a:cxn>
                  <a:cxn ang="0">
                    <a:pos x="2357" y="11508"/>
                  </a:cxn>
                  <a:cxn ang="0">
                    <a:pos x="0" y="0"/>
                  </a:cxn>
                </a:cxnLst>
                <a:rect l="T0" t="T1" r="T2" b="T3"/>
                <a:pathLst>
                  <a:path w="259230" h="122748">
                    <a:moveTo>
                      <a:pt x="0" y="0"/>
                    </a:moveTo>
                    <a:lnTo>
                      <a:pt x="252160" y="105486"/>
                    </a:lnTo>
                    <a:lnTo>
                      <a:pt x="259230" y="122748"/>
                    </a:lnTo>
                    <a:lnTo>
                      <a:pt x="2357" y="11508"/>
                    </a:lnTo>
                    <a:lnTo>
                      <a:pt x="0" y="0"/>
                    </a:lnTo>
                    <a:close/>
                  </a:path>
                </a:pathLst>
              </a:custGeom>
              <a:solidFill>
                <a:srgbClr val="A5A5A5"/>
              </a:solidFill>
              <a:ln w="7600" cap="flat">
                <a:noFill/>
                <a:bevel/>
                <a:headEnd/>
                <a:tailEnd/>
              </a:ln>
            </p:spPr>
            <p:txBody>
              <a:bodyPr/>
              <a:lstStyle/>
              <a:p>
                <a:endParaRPr lang="fr-FR"/>
              </a:p>
            </p:txBody>
          </p:sp>
          <p:sp>
            <p:nvSpPr>
              <p:cNvPr id="422" name="Forme libre : forme 417"/>
              <p:cNvSpPr>
                <a:spLocks/>
              </p:cNvSpPr>
              <p:nvPr/>
            </p:nvSpPr>
            <p:spPr bwMode="auto">
              <a:xfrm>
                <a:off x="4288042" y="4129970"/>
                <a:ext cx="254518" cy="203300"/>
              </a:xfrm>
              <a:custGeom>
                <a:avLst/>
                <a:gdLst>
                  <a:gd name="T0" fmla="*/ 0 w 254518"/>
                  <a:gd name="T1" fmla="*/ 0 h 203300"/>
                  <a:gd name="T2" fmla="*/ 254518 w 254518"/>
                  <a:gd name="T3" fmla="*/ 203300 h 203300"/>
                </a:gdLst>
                <a:ahLst/>
                <a:cxnLst>
                  <a:cxn ang="0">
                    <a:pos x="0" y="11508"/>
                  </a:cxn>
                  <a:cxn ang="0">
                    <a:pos x="235665" y="193711"/>
                  </a:cxn>
                  <a:cxn ang="0">
                    <a:pos x="254518" y="203300"/>
                  </a:cxn>
                  <a:cxn ang="0">
                    <a:pos x="240377" y="182203"/>
                  </a:cxn>
                  <a:cxn ang="0">
                    <a:pos x="0" y="0"/>
                  </a:cxn>
                  <a:cxn ang="0">
                    <a:pos x="0" y="11508"/>
                  </a:cxn>
                </a:cxnLst>
                <a:rect l="T0" t="T1" r="T2" b="T3"/>
                <a:pathLst>
                  <a:path w="254518" h="203300">
                    <a:moveTo>
                      <a:pt x="0" y="11508"/>
                    </a:moveTo>
                    <a:lnTo>
                      <a:pt x="235665" y="193711"/>
                    </a:lnTo>
                    <a:lnTo>
                      <a:pt x="254518" y="203300"/>
                    </a:lnTo>
                    <a:lnTo>
                      <a:pt x="240377" y="182203"/>
                    </a:lnTo>
                    <a:lnTo>
                      <a:pt x="0" y="0"/>
                    </a:lnTo>
                    <a:lnTo>
                      <a:pt x="0" y="11508"/>
                    </a:lnTo>
                    <a:close/>
                  </a:path>
                </a:pathLst>
              </a:custGeom>
              <a:solidFill>
                <a:srgbClr val="A5A5A5"/>
              </a:solidFill>
              <a:ln w="7600" cap="flat">
                <a:noFill/>
                <a:bevel/>
                <a:headEnd/>
                <a:tailEnd/>
              </a:ln>
            </p:spPr>
            <p:txBody>
              <a:bodyPr/>
              <a:lstStyle/>
              <a:p>
                <a:endParaRPr lang="fr-FR"/>
              </a:p>
            </p:txBody>
          </p:sp>
          <p:sp>
            <p:nvSpPr>
              <p:cNvPr id="423" name="Forme libre : forme 418"/>
              <p:cNvSpPr>
                <a:spLocks/>
              </p:cNvSpPr>
              <p:nvPr/>
            </p:nvSpPr>
            <p:spPr bwMode="auto">
              <a:xfrm>
                <a:off x="4288039" y="4218206"/>
                <a:ext cx="197959" cy="13426"/>
              </a:xfrm>
              <a:custGeom>
                <a:avLst/>
                <a:gdLst>
                  <a:gd name="T0" fmla="*/ 0 w 197959"/>
                  <a:gd name="T1" fmla="*/ 0 h 13426"/>
                  <a:gd name="T2" fmla="*/ 197959 w 197959"/>
                  <a:gd name="T3" fmla="*/ 13426 h 13426"/>
                </a:gdLst>
                <a:ahLst/>
                <a:cxnLst>
                  <a:cxn ang="0">
                    <a:pos x="2357" y="0"/>
                  </a:cxn>
                  <a:cxn ang="0">
                    <a:pos x="186176" y="0"/>
                  </a:cxn>
                  <a:cxn ang="0">
                    <a:pos x="197959" y="13426"/>
                  </a:cxn>
                  <a:cxn ang="0">
                    <a:pos x="0" y="13426"/>
                  </a:cxn>
                  <a:cxn ang="0">
                    <a:pos x="2357" y="0"/>
                  </a:cxn>
                </a:cxnLst>
                <a:rect l="T0" t="T1" r="T2" b="T3"/>
                <a:pathLst>
                  <a:path w="197959" h="13426">
                    <a:moveTo>
                      <a:pt x="2357" y="0"/>
                    </a:moveTo>
                    <a:lnTo>
                      <a:pt x="186176" y="0"/>
                    </a:lnTo>
                    <a:lnTo>
                      <a:pt x="197959" y="13426"/>
                    </a:lnTo>
                    <a:lnTo>
                      <a:pt x="0" y="13426"/>
                    </a:lnTo>
                    <a:lnTo>
                      <a:pt x="2357" y="0"/>
                    </a:lnTo>
                    <a:close/>
                  </a:path>
                </a:pathLst>
              </a:custGeom>
              <a:noFill/>
              <a:ln w="7600" cap="flat">
                <a:noFill/>
                <a:bevel/>
                <a:headEnd/>
                <a:tailEnd/>
              </a:ln>
            </p:spPr>
            <p:txBody>
              <a:bodyPr/>
              <a:lstStyle/>
              <a:p>
                <a:endParaRPr lang="fr-FR"/>
              </a:p>
            </p:txBody>
          </p:sp>
          <p:sp>
            <p:nvSpPr>
              <p:cNvPr id="424" name="Forme libre : forme 419"/>
              <p:cNvSpPr>
                <a:spLocks/>
              </p:cNvSpPr>
              <p:nvPr/>
            </p:nvSpPr>
            <p:spPr bwMode="auto">
              <a:xfrm>
                <a:off x="4285686" y="4124226"/>
                <a:ext cx="193245" cy="95896"/>
              </a:xfrm>
              <a:custGeom>
                <a:avLst/>
                <a:gdLst>
                  <a:gd name="T0" fmla="*/ 0 w 193245"/>
                  <a:gd name="T1" fmla="*/ 0 h 95896"/>
                  <a:gd name="T2" fmla="*/ 193245 w 193245"/>
                  <a:gd name="T3" fmla="*/ 95896 h 95896"/>
                </a:gdLst>
                <a:ahLst/>
                <a:cxnLst>
                  <a:cxn ang="0">
                    <a:pos x="2357" y="0"/>
                  </a:cxn>
                  <a:cxn ang="0">
                    <a:pos x="190888" y="84388"/>
                  </a:cxn>
                  <a:cxn ang="0">
                    <a:pos x="193245" y="95896"/>
                  </a:cxn>
                  <a:cxn ang="0">
                    <a:pos x="0" y="7672"/>
                  </a:cxn>
                  <a:cxn ang="0">
                    <a:pos x="2357" y="0"/>
                  </a:cxn>
                </a:cxnLst>
                <a:rect l="T0" t="T1" r="T2" b="T3"/>
                <a:pathLst>
                  <a:path w="193245" h="95896">
                    <a:moveTo>
                      <a:pt x="2357" y="0"/>
                    </a:moveTo>
                    <a:lnTo>
                      <a:pt x="190888" y="84388"/>
                    </a:lnTo>
                    <a:lnTo>
                      <a:pt x="193245" y="95896"/>
                    </a:lnTo>
                    <a:lnTo>
                      <a:pt x="0" y="7672"/>
                    </a:lnTo>
                    <a:lnTo>
                      <a:pt x="2357" y="0"/>
                    </a:lnTo>
                    <a:close/>
                  </a:path>
                </a:pathLst>
              </a:custGeom>
              <a:solidFill>
                <a:srgbClr val="A5A5A5"/>
              </a:solidFill>
              <a:ln w="7600" cap="flat">
                <a:noFill/>
                <a:bevel/>
                <a:headEnd/>
                <a:tailEnd/>
              </a:ln>
            </p:spPr>
            <p:txBody>
              <a:bodyPr/>
              <a:lstStyle/>
              <a:p>
                <a:endParaRPr lang="fr-FR"/>
              </a:p>
            </p:txBody>
          </p:sp>
          <p:sp>
            <p:nvSpPr>
              <p:cNvPr id="425" name="Forme libre : forme 420"/>
              <p:cNvSpPr>
                <a:spLocks/>
              </p:cNvSpPr>
              <p:nvPr/>
            </p:nvSpPr>
            <p:spPr bwMode="auto">
              <a:xfrm>
                <a:off x="3907035" y="4503974"/>
                <a:ext cx="355393" cy="193712"/>
              </a:xfrm>
              <a:custGeom>
                <a:avLst/>
                <a:gdLst>
                  <a:gd name="T0" fmla="*/ 0 w 355393"/>
                  <a:gd name="T1" fmla="*/ 0 h 193712"/>
                  <a:gd name="T2" fmla="*/ 355393 w 355393"/>
                  <a:gd name="T3" fmla="*/ 193712 h 193712"/>
                </a:gdLst>
                <a:ahLst/>
                <a:cxnLst>
                  <a:cxn ang="0">
                    <a:pos x="0" y="15343"/>
                  </a:cxn>
                  <a:cxn ang="0">
                    <a:pos x="355393" y="193712"/>
                  </a:cxn>
                  <a:cxn ang="0">
                    <a:pos x="355393" y="172615"/>
                  </a:cxn>
                  <a:cxn ang="0">
                    <a:pos x="4646" y="0"/>
                  </a:cxn>
                  <a:cxn ang="0">
                    <a:pos x="0" y="15343"/>
                  </a:cxn>
                </a:cxnLst>
                <a:rect l="T0" t="T1" r="T2" b="T3"/>
                <a:pathLst>
                  <a:path w="355393" h="193712">
                    <a:moveTo>
                      <a:pt x="0" y="15343"/>
                    </a:moveTo>
                    <a:lnTo>
                      <a:pt x="355393" y="193712"/>
                    </a:lnTo>
                    <a:lnTo>
                      <a:pt x="355393" y="172615"/>
                    </a:lnTo>
                    <a:lnTo>
                      <a:pt x="4646" y="0"/>
                    </a:lnTo>
                    <a:lnTo>
                      <a:pt x="0" y="15343"/>
                    </a:lnTo>
                    <a:close/>
                  </a:path>
                </a:pathLst>
              </a:custGeom>
              <a:solidFill>
                <a:srgbClr val="595959"/>
              </a:solidFill>
              <a:ln w="7600" cap="flat">
                <a:noFill/>
                <a:bevel/>
                <a:headEnd/>
                <a:tailEnd/>
              </a:ln>
            </p:spPr>
            <p:txBody>
              <a:bodyPr/>
              <a:lstStyle/>
              <a:p>
                <a:endParaRPr lang="fr-FR"/>
              </a:p>
            </p:txBody>
          </p:sp>
          <p:sp>
            <p:nvSpPr>
              <p:cNvPr id="426" name="Forme libre : forme 421"/>
              <p:cNvSpPr>
                <a:spLocks/>
              </p:cNvSpPr>
              <p:nvPr/>
            </p:nvSpPr>
            <p:spPr bwMode="auto">
              <a:xfrm>
                <a:off x="3997624" y="4337115"/>
                <a:ext cx="262477" cy="153435"/>
              </a:xfrm>
              <a:custGeom>
                <a:avLst/>
                <a:gdLst>
                  <a:gd name="T0" fmla="*/ 0 w 262477"/>
                  <a:gd name="T1" fmla="*/ 0 h 153435"/>
                  <a:gd name="T2" fmla="*/ 262477 w 262477"/>
                  <a:gd name="T3" fmla="*/ 153435 h 153435"/>
                </a:gdLst>
                <a:ahLst/>
                <a:cxnLst>
                  <a:cxn ang="0">
                    <a:pos x="11614" y="0"/>
                  </a:cxn>
                  <a:cxn ang="0">
                    <a:pos x="262477" y="132338"/>
                  </a:cxn>
                  <a:cxn ang="0">
                    <a:pos x="262477" y="153435"/>
                  </a:cxn>
                  <a:cxn ang="0">
                    <a:pos x="0" y="13426"/>
                  </a:cxn>
                  <a:cxn ang="0">
                    <a:pos x="11614" y="0"/>
                  </a:cxn>
                </a:cxnLst>
                <a:rect l="T0" t="T1" r="T2" b="T3"/>
                <a:pathLst>
                  <a:path w="262477" h="153435">
                    <a:moveTo>
                      <a:pt x="11614" y="0"/>
                    </a:moveTo>
                    <a:lnTo>
                      <a:pt x="262477" y="132338"/>
                    </a:lnTo>
                    <a:lnTo>
                      <a:pt x="262477" y="153435"/>
                    </a:lnTo>
                    <a:lnTo>
                      <a:pt x="0" y="13426"/>
                    </a:lnTo>
                    <a:lnTo>
                      <a:pt x="11614" y="0"/>
                    </a:lnTo>
                    <a:close/>
                  </a:path>
                </a:pathLst>
              </a:custGeom>
              <a:solidFill>
                <a:srgbClr val="777670"/>
              </a:solidFill>
              <a:ln w="7600" cap="flat">
                <a:noFill/>
                <a:bevel/>
                <a:headEnd/>
                <a:tailEnd/>
              </a:ln>
            </p:spPr>
            <p:txBody>
              <a:bodyPr/>
              <a:lstStyle/>
              <a:p>
                <a:endParaRPr lang="fr-FR"/>
              </a:p>
            </p:txBody>
          </p:sp>
          <p:sp>
            <p:nvSpPr>
              <p:cNvPr id="427" name="Forme libre : forme 422"/>
              <p:cNvSpPr>
                <a:spLocks/>
              </p:cNvSpPr>
              <p:nvPr/>
            </p:nvSpPr>
            <p:spPr bwMode="auto">
              <a:xfrm>
                <a:off x="4069622" y="4212452"/>
                <a:ext cx="190471" cy="111240"/>
              </a:xfrm>
              <a:custGeom>
                <a:avLst/>
                <a:gdLst>
                  <a:gd name="T0" fmla="*/ 0 w 190471"/>
                  <a:gd name="T1" fmla="*/ 0 h 111240"/>
                  <a:gd name="T2" fmla="*/ 190471 w 190471"/>
                  <a:gd name="T3" fmla="*/ 111240 h 111240"/>
                </a:gdLst>
                <a:ahLst/>
                <a:cxnLst>
                  <a:cxn ang="0">
                    <a:pos x="6968" y="0"/>
                  </a:cxn>
                  <a:cxn ang="0">
                    <a:pos x="190471" y="94938"/>
                  </a:cxn>
                  <a:cxn ang="0">
                    <a:pos x="188148" y="111240"/>
                  </a:cxn>
                  <a:cxn ang="0">
                    <a:pos x="0" y="9590"/>
                  </a:cxn>
                  <a:cxn ang="0">
                    <a:pos x="6968" y="0"/>
                  </a:cxn>
                </a:cxnLst>
                <a:rect l="T0" t="T1" r="T2" b="T3"/>
                <a:pathLst>
                  <a:path w="190471" h="111240">
                    <a:moveTo>
                      <a:pt x="6968" y="0"/>
                    </a:moveTo>
                    <a:lnTo>
                      <a:pt x="190471" y="94938"/>
                    </a:lnTo>
                    <a:lnTo>
                      <a:pt x="188148" y="111240"/>
                    </a:lnTo>
                    <a:lnTo>
                      <a:pt x="0" y="9590"/>
                    </a:lnTo>
                    <a:lnTo>
                      <a:pt x="6968" y="0"/>
                    </a:lnTo>
                    <a:close/>
                  </a:path>
                </a:pathLst>
              </a:custGeom>
              <a:solidFill>
                <a:srgbClr val="777670"/>
              </a:solidFill>
              <a:ln w="7600" cap="flat">
                <a:noFill/>
                <a:bevel/>
                <a:headEnd/>
                <a:tailEnd/>
              </a:ln>
            </p:spPr>
            <p:txBody>
              <a:bodyPr/>
              <a:lstStyle/>
              <a:p>
                <a:endParaRPr lang="fr-FR"/>
              </a:p>
            </p:txBody>
          </p:sp>
          <p:sp>
            <p:nvSpPr>
              <p:cNvPr id="428" name="Forme libre : forme 423"/>
              <p:cNvSpPr>
                <a:spLocks/>
              </p:cNvSpPr>
              <p:nvPr/>
            </p:nvSpPr>
            <p:spPr bwMode="auto">
              <a:xfrm>
                <a:off x="4120727" y="4120385"/>
                <a:ext cx="144494" cy="84390"/>
              </a:xfrm>
              <a:custGeom>
                <a:avLst/>
                <a:gdLst>
                  <a:gd name="T0" fmla="*/ 0 w 144494"/>
                  <a:gd name="T1" fmla="*/ 0 h 84390"/>
                  <a:gd name="T2" fmla="*/ 144494 w 144494"/>
                  <a:gd name="T3" fmla="*/ 84390 h 84390"/>
                </a:gdLst>
                <a:ahLst/>
                <a:cxnLst>
                  <a:cxn ang="0">
                    <a:pos x="5286" y="0"/>
                  </a:cxn>
                  <a:cxn ang="0">
                    <a:pos x="144494" y="72022"/>
                  </a:cxn>
                  <a:cxn ang="0">
                    <a:pos x="142733" y="84390"/>
                  </a:cxn>
                  <a:cxn ang="0">
                    <a:pos x="5286" y="0"/>
                  </a:cxn>
                </a:cxnLst>
                <a:rect l="T0" t="T1" r="T2" b="T3"/>
                <a:pathLst>
                  <a:path w="144494" h="84390">
                    <a:moveTo>
                      <a:pt x="5286" y="0"/>
                    </a:moveTo>
                    <a:lnTo>
                      <a:pt x="144494" y="72022"/>
                    </a:lnTo>
                    <a:lnTo>
                      <a:pt x="142733" y="84390"/>
                    </a:lnTo>
                    <a:lnTo>
                      <a:pt x="5286" y="0"/>
                    </a:lnTo>
                    <a:close/>
                  </a:path>
                </a:pathLst>
              </a:custGeom>
              <a:solidFill>
                <a:srgbClr val="777670"/>
              </a:solidFill>
              <a:ln w="7600" cap="flat">
                <a:noFill/>
                <a:bevel/>
                <a:headEnd/>
                <a:tailEnd/>
              </a:ln>
            </p:spPr>
            <p:txBody>
              <a:bodyPr/>
              <a:lstStyle/>
              <a:p>
                <a:endParaRPr lang="fr-FR"/>
              </a:p>
            </p:txBody>
          </p:sp>
          <p:sp>
            <p:nvSpPr>
              <p:cNvPr id="429" name="Forme libre : forme 424"/>
              <p:cNvSpPr>
                <a:spLocks/>
              </p:cNvSpPr>
              <p:nvPr/>
            </p:nvSpPr>
            <p:spPr bwMode="auto">
              <a:xfrm>
                <a:off x="4163692" y="4048468"/>
                <a:ext cx="99881" cy="58333"/>
              </a:xfrm>
              <a:custGeom>
                <a:avLst/>
                <a:gdLst>
                  <a:gd name="T0" fmla="*/ 0 w 99881"/>
                  <a:gd name="T1" fmla="*/ 0 h 58333"/>
                  <a:gd name="T2" fmla="*/ 99881 w 99881"/>
                  <a:gd name="T3" fmla="*/ 58333 h 58333"/>
                </a:gdLst>
                <a:ahLst/>
                <a:cxnLst>
                  <a:cxn ang="0">
                    <a:pos x="3654" y="0"/>
                  </a:cxn>
                  <a:cxn ang="0">
                    <a:pos x="99881" y="49784"/>
                  </a:cxn>
                  <a:cxn ang="0">
                    <a:pos x="98663" y="58333"/>
                  </a:cxn>
                  <a:cxn ang="0">
                    <a:pos x="3654" y="0"/>
                  </a:cxn>
                </a:cxnLst>
                <a:rect l="T0" t="T1" r="T2" b="T3"/>
                <a:pathLst>
                  <a:path w="99881" h="58333">
                    <a:moveTo>
                      <a:pt x="3654" y="0"/>
                    </a:moveTo>
                    <a:lnTo>
                      <a:pt x="99881" y="49784"/>
                    </a:lnTo>
                    <a:lnTo>
                      <a:pt x="98663" y="58333"/>
                    </a:lnTo>
                    <a:lnTo>
                      <a:pt x="3654" y="0"/>
                    </a:lnTo>
                    <a:close/>
                  </a:path>
                </a:pathLst>
              </a:custGeom>
              <a:solidFill>
                <a:srgbClr val="595959"/>
              </a:solidFill>
              <a:ln w="7600" cap="flat">
                <a:noFill/>
                <a:bevel/>
                <a:headEnd/>
                <a:tailEnd/>
              </a:ln>
            </p:spPr>
            <p:txBody>
              <a:bodyPr/>
              <a:lstStyle/>
              <a:p>
                <a:endParaRPr lang="fr-FR"/>
              </a:p>
            </p:txBody>
          </p:sp>
          <p:sp>
            <p:nvSpPr>
              <p:cNvPr id="430" name="Forme libre : forme 425"/>
              <p:cNvSpPr>
                <a:spLocks/>
              </p:cNvSpPr>
              <p:nvPr/>
            </p:nvSpPr>
            <p:spPr bwMode="auto">
              <a:xfrm>
                <a:off x="4186945" y="4001075"/>
                <a:ext cx="73169" cy="42733"/>
              </a:xfrm>
              <a:custGeom>
                <a:avLst/>
                <a:gdLst>
                  <a:gd name="T0" fmla="*/ 0 w 73169"/>
                  <a:gd name="T1" fmla="*/ 0 h 42733"/>
                  <a:gd name="T2" fmla="*/ 73169 w 73169"/>
                  <a:gd name="T3" fmla="*/ 42733 h 42733"/>
                </a:gdLst>
                <a:ahLst/>
                <a:cxnLst>
                  <a:cxn ang="0">
                    <a:pos x="2677" y="0"/>
                  </a:cxn>
                  <a:cxn ang="0">
                    <a:pos x="73169" y="36470"/>
                  </a:cxn>
                  <a:cxn ang="0">
                    <a:pos x="2677" y="0"/>
                  </a:cxn>
                </a:cxnLst>
                <a:rect l="T0" t="T1" r="T2" b="T3"/>
                <a:pathLst>
                  <a:path w="73169" h="42733">
                    <a:moveTo>
                      <a:pt x="2677" y="0"/>
                    </a:moveTo>
                    <a:lnTo>
                      <a:pt x="73169" y="36470"/>
                    </a:lnTo>
                    <a:lnTo>
                      <a:pt x="2677" y="0"/>
                    </a:lnTo>
                    <a:close/>
                  </a:path>
                </a:pathLst>
              </a:custGeom>
              <a:solidFill>
                <a:srgbClr val="3F3F3F"/>
              </a:solidFill>
              <a:ln w="7600" cap="flat">
                <a:noFill/>
                <a:bevel/>
                <a:headEnd/>
                <a:tailEnd/>
              </a:ln>
            </p:spPr>
            <p:txBody>
              <a:bodyPr/>
              <a:lstStyle/>
              <a:p>
                <a:endParaRPr lang="fr-FR"/>
              </a:p>
            </p:txBody>
          </p:sp>
          <p:sp>
            <p:nvSpPr>
              <p:cNvPr id="431" name="Forme libre : forme 426"/>
              <p:cNvSpPr>
                <a:spLocks/>
              </p:cNvSpPr>
              <p:nvPr/>
            </p:nvSpPr>
            <p:spPr bwMode="auto">
              <a:xfrm>
                <a:off x="3790891" y="4686176"/>
                <a:ext cx="469208" cy="46031"/>
              </a:xfrm>
              <a:custGeom>
                <a:avLst/>
                <a:gdLst>
                  <a:gd name="T0" fmla="*/ 0 w 469208"/>
                  <a:gd name="T1" fmla="*/ 0 h 46031"/>
                  <a:gd name="T2" fmla="*/ 469208 w 469208"/>
                  <a:gd name="T3" fmla="*/ 46031 h 46031"/>
                </a:gdLst>
                <a:ahLst/>
                <a:cxnLst>
                  <a:cxn ang="0">
                    <a:pos x="6968" y="30687"/>
                  </a:cxn>
                  <a:cxn ang="0">
                    <a:pos x="469208" y="0"/>
                  </a:cxn>
                  <a:cxn ang="0">
                    <a:pos x="466885" y="21098"/>
                  </a:cxn>
                  <a:cxn ang="0">
                    <a:pos x="0" y="46031"/>
                  </a:cxn>
                  <a:cxn ang="0">
                    <a:pos x="6968" y="30687"/>
                  </a:cxn>
                </a:cxnLst>
                <a:rect l="T0" t="T1" r="T2" b="T3"/>
                <a:pathLst>
                  <a:path w="469208" h="46031">
                    <a:moveTo>
                      <a:pt x="6968" y="30687"/>
                    </a:moveTo>
                    <a:lnTo>
                      <a:pt x="469208" y="0"/>
                    </a:lnTo>
                    <a:lnTo>
                      <a:pt x="466885" y="21098"/>
                    </a:lnTo>
                    <a:lnTo>
                      <a:pt x="0" y="46031"/>
                    </a:lnTo>
                    <a:lnTo>
                      <a:pt x="6968" y="30687"/>
                    </a:lnTo>
                    <a:close/>
                  </a:path>
                </a:pathLst>
              </a:custGeom>
              <a:solidFill>
                <a:srgbClr val="595959"/>
              </a:solidFill>
              <a:ln w="7600" cap="flat">
                <a:noFill/>
                <a:bevel/>
                <a:headEnd/>
                <a:tailEnd/>
              </a:ln>
            </p:spPr>
            <p:txBody>
              <a:bodyPr/>
              <a:lstStyle/>
              <a:p>
                <a:endParaRPr lang="fr-FR"/>
              </a:p>
            </p:txBody>
          </p:sp>
          <p:sp>
            <p:nvSpPr>
              <p:cNvPr id="432" name="Forme libre : forme 427"/>
              <p:cNvSpPr>
                <a:spLocks/>
              </p:cNvSpPr>
              <p:nvPr/>
            </p:nvSpPr>
            <p:spPr bwMode="auto">
              <a:xfrm>
                <a:off x="3916326" y="4488634"/>
                <a:ext cx="346100" cy="28769"/>
              </a:xfrm>
              <a:custGeom>
                <a:avLst/>
                <a:gdLst>
                  <a:gd name="T0" fmla="*/ 0 w 346100"/>
                  <a:gd name="T1" fmla="*/ 0 h 28769"/>
                  <a:gd name="T2" fmla="*/ 346100 w 346100"/>
                  <a:gd name="T3" fmla="*/ 28769 h 28769"/>
                </a:gdLst>
                <a:ahLst/>
                <a:cxnLst>
                  <a:cxn ang="0">
                    <a:pos x="0" y="13425"/>
                  </a:cxn>
                  <a:cxn ang="0">
                    <a:pos x="343777" y="0"/>
                  </a:cxn>
                  <a:cxn ang="0">
                    <a:pos x="346100" y="24933"/>
                  </a:cxn>
                  <a:cxn ang="0">
                    <a:pos x="9291" y="28769"/>
                  </a:cxn>
                  <a:cxn ang="0">
                    <a:pos x="0" y="13425"/>
                  </a:cxn>
                </a:cxnLst>
                <a:rect l="T0" t="T1" r="T2" b="T3"/>
                <a:pathLst>
                  <a:path w="346100" h="28769">
                    <a:moveTo>
                      <a:pt x="0" y="13425"/>
                    </a:moveTo>
                    <a:lnTo>
                      <a:pt x="343777" y="0"/>
                    </a:lnTo>
                    <a:lnTo>
                      <a:pt x="346100" y="24933"/>
                    </a:lnTo>
                    <a:lnTo>
                      <a:pt x="9291" y="28769"/>
                    </a:lnTo>
                    <a:lnTo>
                      <a:pt x="0" y="13425"/>
                    </a:lnTo>
                    <a:close/>
                  </a:path>
                </a:pathLst>
              </a:custGeom>
              <a:solidFill>
                <a:srgbClr val="595959"/>
              </a:solidFill>
              <a:ln w="7600" cap="flat">
                <a:noFill/>
                <a:bevel/>
                <a:headEnd/>
                <a:tailEnd/>
              </a:ln>
            </p:spPr>
            <p:txBody>
              <a:bodyPr/>
              <a:lstStyle/>
              <a:p>
                <a:endParaRPr lang="fr-FR"/>
              </a:p>
            </p:txBody>
          </p:sp>
          <p:sp>
            <p:nvSpPr>
              <p:cNvPr id="433" name="Forme libre : forme 428"/>
              <p:cNvSpPr>
                <a:spLocks/>
              </p:cNvSpPr>
              <p:nvPr/>
            </p:nvSpPr>
            <p:spPr bwMode="auto">
              <a:xfrm>
                <a:off x="4011557" y="4317937"/>
                <a:ext cx="250864" cy="24933"/>
              </a:xfrm>
              <a:custGeom>
                <a:avLst/>
                <a:gdLst>
                  <a:gd name="T0" fmla="*/ 0 w 250864"/>
                  <a:gd name="T1" fmla="*/ 0 h 24933"/>
                  <a:gd name="T2" fmla="*/ 250864 w 250864"/>
                  <a:gd name="T3" fmla="*/ 24933 h 24933"/>
                </a:gdLst>
                <a:ahLst/>
                <a:cxnLst>
                  <a:cxn ang="0">
                    <a:pos x="0" y="13426"/>
                  </a:cxn>
                  <a:cxn ang="0">
                    <a:pos x="243895" y="0"/>
                  </a:cxn>
                  <a:cxn ang="0">
                    <a:pos x="250864" y="11508"/>
                  </a:cxn>
                  <a:cxn ang="0">
                    <a:pos x="13937" y="24933"/>
                  </a:cxn>
                  <a:cxn ang="0">
                    <a:pos x="0" y="13426"/>
                  </a:cxn>
                </a:cxnLst>
                <a:rect l="T0" t="T1" r="T2" b="T3"/>
                <a:pathLst>
                  <a:path w="250864" h="24933">
                    <a:moveTo>
                      <a:pt x="0" y="13426"/>
                    </a:moveTo>
                    <a:lnTo>
                      <a:pt x="243895" y="0"/>
                    </a:lnTo>
                    <a:lnTo>
                      <a:pt x="250864" y="11508"/>
                    </a:lnTo>
                    <a:lnTo>
                      <a:pt x="13937" y="24933"/>
                    </a:lnTo>
                    <a:lnTo>
                      <a:pt x="0" y="13426"/>
                    </a:lnTo>
                    <a:close/>
                  </a:path>
                </a:pathLst>
              </a:custGeom>
              <a:solidFill>
                <a:srgbClr val="595959"/>
              </a:solidFill>
              <a:ln w="7600" cap="flat">
                <a:noFill/>
                <a:bevel/>
                <a:headEnd/>
                <a:tailEnd/>
              </a:ln>
            </p:spPr>
            <p:txBody>
              <a:bodyPr/>
              <a:lstStyle/>
              <a:p>
                <a:endParaRPr lang="fr-FR"/>
              </a:p>
            </p:txBody>
          </p:sp>
          <p:sp>
            <p:nvSpPr>
              <p:cNvPr id="434" name="Forme libre : forme 429"/>
              <p:cNvSpPr>
                <a:spLocks/>
              </p:cNvSpPr>
              <p:nvPr/>
            </p:nvSpPr>
            <p:spPr bwMode="auto">
              <a:xfrm>
                <a:off x="4076607" y="4197102"/>
                <a:ext cx="188149" cy="22057"/>
              </a:xfrm>
              <a:custGeom>
                <a:avLst/>
                <a:gdLst>
                  <a:gd name="T0" fmla="*/ 0 w 188149"/>
                  <a:gd name="T1" fmla="*/ 0 h 22057"/>
                  <a:gd name="T2" fmla="*/ 188149 w 188149"/>
                  <a:gd name="T3" fmla="*/ 22057 h 22057"/>
                </a:gdLst>
                <a:ahLst/>
                <a:cxnLst>
                  <a:cxn ang="0">
                    <a:pos x="0" y="13319"/>
                  </a:cxn>
                  <a:cxn ang="0">
                    <a:pos x="183503" y="0"/>
                  </a:cxn>
                  <a:cxn ang="0">
                    <a:pos x="188149" y="13426"/>
                  </a:cxn>
                  <a:cxn ang="0">
                    <a:pos x="10582" y="22057"/>
                  </a:cxn>
                  <a:cxn ang="0">
                    <a:pos x="0" y="13319"/>
                  </a:cxn>
                </a:cxnLst>
                <a:rect l="T0" t="T1" r="T2" b="T3"/>
                <a:pathLst>
                  <a:path w="188149" h="22057">
                    <a:moveTo>
                      <a:pt x="0" y="13319"/>
                    </a:moveTo>
                    <a:lnTo>
                      <a:pt x="183503" y="0"/>
                    </a:lnTo>
                    <a:lnTo>
                      <a:pt x="188149" y="13426"/>
                    </a:lnTo>
                    <a:lnTo>
                      <a:pt x="10582" y="22057"/>
                    </a:lnTo>
                    <a:lnTo>
                      <a:pt x="0" y="13319"/>
                    </a:lnTo>
                    <a:close/>
                  </a:path>
                </a:pathLst>
              </a:custGeom>
              <a:solidFill>
                <a:srgbClr val="595959"/>
              </a:solidFill>
              <a:ln w="7600" cap="flat">
                <a:noFill/>
                <a:bevel/>
                <a:headEnd/>
                <a:tailEnd/>
              </a:ln>
            </p:spPr>
            <p:txBody>
              <a:bodyPr/>
              <a:lstStyle/>
              <a:p>
                <a:endParaRPr lang="fr-FR"/>
              </a:p>
            </p:txBody>
          </p:sp>
          <p:sp>
            <p:nvSpPr>
              <p:cNvPr id="435" name="Forme libre : forme 430"/>
              <p:cNvSpPr>
                <a:spLocks/>
              </p:cNvSpPr>
              <p:nvPr/>
            </p:nvSpPr>
            <p:spPr bwMode="auto">
              <a:xfrm>
                <a:off x="4130026" y="4111570"/>
                <a:ext cx="135620" cy="13479"/>
              </a:xfrm>
              <a:custGeom>
                <a:avLst/>
                <a:gdLst>
                  <a:gd name="T0" fmla="*/ 0 w 135620"/>
                  <a:gd name="T1" fmla="*/ 0 h 13479"/>
                  <a:gd name="T2" fmla="*/ 135620 w 135620"/>
                  <a:gd name="T3" fmla="*/ 13479 h 13479"/>
                </a:gdLst>
                <a:ahLst/>
                <a:cxnLst>
                  <a:cxn ang="0">
                    <a:pos x="0" y="7258"/>
                  </a:cxn>
                  <a:cxn ang="0">
                    <a:pos x="131852" y="0"/>
                  </a:cxn>
                  <a:cxn ang="0">
                    <a:pos x="0" y="7258"/>
                  </a:cxn>
                </a:cxnLst>
                <a:rect l="T0" t="T1" r="T2" b="T3"/>
                <a:pathLst>
                  <a:path w="135620" h="13479">
                    <a:moveTo>
                      <a:pt x="0" y="7258"/>
                    </a:moveTo>
                    <a:lnTo>
                      <a:pt x="131852" y="0"/>
                    </a:lnTo>
                    <a:lnTo>
                      <a:pt x="0" y="7258"/>
                    </a:lnTo>
                    <a:close/>
                  </a:path>
                </a:pathLst>
              </a:custGeom>
              <a:solidFill>
                <a:srgbClr val="3F3F3F"/>
              </a:solidFill>
              <a:ln w="7600" cap="flat">
                <a:noFill/>
                <a:bevel/>
                <a:headEnd/>
                <a:tailEnd/>
              </a:ln>
            </p:spPr>
            <p:txBody>
              <a:bodyPr/>
              <a:lstStyle/>
              <a:p>
                <a:endParaRPr lang="fr-FR"/>
              </a:p>
            </p:txBody>
          </p:sp>
          <p:sp>
            <p:nvSpPr>
              <p:cNvPr id="436" name="Forme libre : forme 431"/>
              <p:cNvSpPr>
                <a:spLocks/>
              </p:cNvSpPr>
              <p:nvPr/>
            </p:nvSpPr>
            <p:spPr bwMode="auto">
              <a:xfrm>
                <a:off x="4169501" y="4040739"/>
                <a:ext cx="91390" cy="9083"/>
              </a:xfrm>
              <a:custGeom>
                <a:avLst/>
                <a:gdLst>
                  <a:gd name="T0" fmla="*/ 0 w 91390"/>
                  <a:gd name="T1" fmla="*/ 0 h 9083"/>
                  <a:gd name="T2" fmla="*/ 91390 w 91390"/>
                  <a:gd name="T3" fmla="*/ 9083 h 9083"/>
                </a:gdLst>
                <a:ahLst/>
                <a:cxnLst>
                  <a:cxn ang="0">
                    <a:pos x="0" y="4891"/>
                  </a:cxn>
                  <a:cxn ang="0">
                    <a:pos x="88851" y="0"/>
                  </a:cxn>
                  <a:cxn ang="0">
                    <a:pos x="0" y="4891"/>
                  </a:cxn>
                </a:cxnLst>
                <a:rect l="T0" t="T1" r="T2" b="T3"/>
                <a:pathLst>
                  <a:path w="91390" h="9083">
                    <a:moveTo>
                      <a:pt x="0" y="4891"/>
                    </a:moveTo>
                    <a:lnTo>
                      <a:pt x="88851" y="0"/>
                    </a:lnTo>
                    <a:lnTo>
                      <a:pt x="0" y="4891"/>
                    </a:lnTo>
                    <a:close/>
                  </a:path>
                </a:pathLst>
              </a:custGeom>
              <a:solidFill>
                <a:srgbClr val="0C0C0C"/>
              </a:solidFill>
              <a:ln w="7600" cap="flat">
                <a:noFill/>
                <a:bevel/>
                <a:headEnd/>
                <a:tailEnd/>
              </a:ln>
            </p:spPr>
            <p:txBody>
              <a:bodyPr/>
              <a:lstStyle/>
              <a:p>
                <a:endParaRPr lang="fr-FR"/>
              </a:p>
            </p:txBody>
          </p:sp>
          <p:sp>
            <p:nvSpPr>
              <p:cNvPr id="437" name="Forme libre : forme 432"/>
              <p:cNvSpPr>
                <a:spLocks/>
              </p:cNvSpPr>
              <p:nvPr/>
            </p:nvSpPr>
            <p:spPr bwMode="auto">
              <a:xfrm>
                <a:off x="3907035" y="4507802"/>
                <a:ext cx="355390" cy="466057"/>
              </a:xfrm>
              <a:custGeom>
                <a:avLst/>
                <a:gdLst>
                  <a:gd name="T0" fmla="*/ 0 w 355390"/>
                  <a:gd name="T1" fmla="*/ 0 h 466057"/>
                  <a:gd name="T2" fmla="*/ 355390 w 355390"/>
                  <a:gd name="T3" fmla="*/ 466057 h 466057"/>
                </a:gdLst>
                <a:ahLst/>
                <a:cxnLst>
                  <a:cxn ang="0">
                    <a:pos x="0" y="19179"/>
                  </a:cxn>
                  <a:cxn ang="0">
                    <a:pos x="350746" y="466057"/>
                  </a:cxn>
                  <a:cxn ang="0">
                    <a:pos x="355390" y="433453"/>
                  </a:cxn>
                  <a:cxn ang="0">
                    <a:pos x="6968" y="0"/>
                  </a:cxn>
                  <a:cxn ang="0">
                    <a:pos x="0" y="19179"/>
                  </a:cxn>
                </a:cxnLst>
                <a:rect l="T0" t="T1" r="T2" b="T3"/>
                <a:pathLst>
                  <a:path w="355390" h="466057">
                    <a:moveTo>
                      <a:pt x="0" y="19179"/>
                    </a:moveTo>
                    <a:lnTo>
                      <a:pt x="350746" y="466057"/>
                    </a:lnTo>
                    <a:lnTo>
                      <a:pt x="355390" y="433453"/>
                    </a:lnTo>
                    <a:lnTo>
                      <a:pt x="6968" y="0"/>
                    </a:lnTo>
                    <a:lnTo>
                      <a:pt x="0" y="19179"/>
                    </a:lnTo>
                    <a:close/>
                  </a:path>
                </a:pathLst>
              </a:custGeom>
              <a:solidFill>
                <a:srgbClr val="595959"/>
              </a:solidFill>
              <a:ln w="7600" cap="flat">
                <a:noFill/>
                <a:bevel/>
                <a:headEnd/>
                <a:tailEnd/>
              </a:ln>
            </p:spPr>
            <p:txBody>
              <a:bodyPr/>
              <a:lstStyle/>
              <a:p>
                <a:endParaRPr lang="fr-FR"/>
              </a:p>
            </p:txBody>
          </p:sp>
          <p:sp>
            <p:nvSpPr>
              <p:cNvPr id="438" name="Forme libre : forme 433"/>
              <p:cNvSpPr>
                <a:spLocks/>
              </p:cNvSpPr>
              <p:nvPr/>
            </p:nvSpPr>
            <p:spPr bwMode="auto">
              <a:xfrm>
                <a:off x="3992972" y="4346687"/>
                <a:ext cx="267125" cy="339475"/>
              </a:xfrm>
              <a:custGeom>
                <a:avLst/>
                <a:gdLst>
                  <a:gd name="T0" fmla="*/ 0 w 267125"/>
                  <a:gd name="T1" fmla="*/ 0 h 339475"/>
                  <a:gd name="T2" fmla="*/ 267125 w 267125"/>
                  <a:gd name="T3" fmla="*/ 339475 h 339475"/>
                </a:gdLst>
                <a:ahLst/>
                <a:cxnLst>
                  <a:cxn ang="0">
                    <a:pos x="267125" y="316459"/>
                  </a:cxn>
                  <a:cxn ang="0">
                    <a:pos x="9291" y="0"/>
                  </a:cxn>
                  <a:cxn ang="0">
                    <a:pos x="0" y="19179"/>
                  </a:cxn>
                  <a:cxn ang="0">
                    <a:pos x="264801" y="339475"/>
                  </a:cxn>
                  <a:cxn ang="0">
                    <a:pos x="267125" y="316459"/>
                  </a:cxn>
                </a:cxnLst>
                <a:rect l="T0" t="T1" r="T2" b="T3"/>
                <a:pathLst>
                  <a:path w="267125" h="339475">
                    <a:moveTo>
                      <a:pt x="267125" y="316459"/>
                    </a:moveTo>
                    <a:lnTo>
                      <a:pt x="9291" y="0"/>
                    </a:lnTo>
                    <a:lnTo>
                      <a:pt x="0" y="19179"/>
                    </a:lnTo>
                    <a:lnTo>
                      <a:pt x="264801" y="339475"/>
                    </a:lnTo>
                    <a:lnTo>
                      <a:pt x="267125" y="316459"/>
                    </a:lnTo>
                    <a:close/>
                  </a:path>
                </a:pathLst>
              </a:custGeom>
              <a:solidFill>
                <a:srgbClr val="7F7F7F"/>
              </a:solidFill>
              <a:ln w="7600" cap="flat">
                <a:noFill/>
                <a:bevel/>
                <a:headEnd/>
                <a:tailEnd/>
              </a:ln>
            </p:spPr>
            <p:txBody>
              <a:bodyPr/>
              <a:lstStyle/>
              <a:p>
                <a:endParaRPr lang="fr-FR"/>
              </a:p>
            </p:txBody>
          </p:sp>
          <p:sp>
            <p:nvSpPr>
              <p:cNvPr id="439" name="Forme libre : forme 434"/>
              <p:cNvSpPr>
                <a:spLocks/>
              </p:cNvSpPr>
              <p:nvPr/>
            </p:nvSpPr>
            <p:spPr bwMode="auto">
              <a:xfrm>
                <a:off x="4067300" y="4222036"/>
                <a:ext cx="195117" cy="245497"/>
              </a:xfrm>
              <a:custGeom>
                <a:avLst/>
                <a:gdLst>
                  <a:gd name="T0" fmla="*/ 0 w 195117"/>
                  <a:gd name="T1" fmla="*/ 0 h 245497"/>
                  <a:gd name="T2" fmla="*/ 195117 w 195117"/>
                  <a:gd name="T3" fmla="*/ 245497 h 245497"/>
                </a:gdLst>
                <a:ahLst/>
                <a:cxnLst>
                  <a:cxn ang="0">
                    <a:pos x="9291" y="0"/>
                  </a:cxn>
                  <a:cxn ang="0">
                    <a:pos x="192794" y="228235"/>
                  </a:cxn>
                  <a:cxn ang="0">
                    <a:pos x="195117" y="245497"/>
                  </a:cxn>
                  <a:cxn ang="0">
                    <a:pos x="185825" y="241661"/>
                  </a:cxn>
                  <a:cxn ang="0">
                    <a:pos x="0" y="9590"/>
                  </a:cxn>
                  <a:cxn ang="0">
                    <a:pos x="9291" y="0"/>
                  </a:cxn>
                </a:cxnLst>
                <a:rect l="T0" t="T1" r="T2" b="T3"/>
                <a:pathLst>
                  <a:path w="195117" h="245497">
                    <a:moveTo>
                      <a:pt x="9291" y="0"/>
                    </a:moveTo>
                    <a:lnTo>
                      <a:pt x="192794" y="228235"/>
                    </a:lnTo>
                    <a:lnTo>
                      <a:pt x="195117" y="245497"/>
                    </a:lnTo>
                    <a:lnTo>
                      <a:pt x="185825" y="241661"/>
                    </a:lnTo>
                    <a:lnTo>
                      <a:pt x="0" y="9590"/>
                    </a:lnTo>
                    <a:lnTo>
                      <a:pt x="9291" y="0"/>
                    </a:lnTo>
                    <a:close/>
                  </a:path>
                </a:pathLst>
              </a:custGeom>
              <a:solidFill>
                <a:srgbClr val="7F7F7F"/>
              </a:solidFill>
              <a:ln w="7600" cap="flat">
                <a:noFill/>
                <a:bevel/>
                <a:headEnd/>
                <a:tailEnd/>
              </a:ln>
            </p:spPr>
            <p:txBody>
              <a:bodyPr/>
              <a:lstStyle/>
              <a:p>
                <a:endParaRPr lang="fr-FR"/>
              </a:p>
            </p:txBody>
          </p:sp>
          <p:sp>
            <p:nvSpPr>
              <p:cNvPr id="440" name="Forme libre : forme 435"/>
              <p:cNvSpPr>
                <a:spLocks/>
              </p:cNvSpPr>
              <p:nvPr/>
            </p:nvSpPr>
            <p:spPr bwMode="auto">
              <a:xfrm>
                <a:off x="4113756" y="4122307"/>
                <a:ext cx="150984" cy="189967"/>
              </a:xfrm>
              <a:custGeom>
                <a:avLst/>
                <a:gdLst>
                  <a:gd name="T0" fmla="*/ 0 w 150984"/>
                  <a:gd name="T1" fmla="*/ 0 h 189967"/>
                  <a:gd name="T2" fmla="*/ 150984 w 150984"/>
                  <a:gd name="T3" fmla="*/ 189967 h 189967"/>
                </a:gdLst>
                <a:ahLst/>
                <a:cxnLst>
                  <a:cxn ang="0">
                    <a:pos x="7190" y="0"/>
                  </a:cxn>
                  <a:cxn ang="0">
                    <a:pos x="149186" y="176610"/>
                  </a:cxn>
                  <a:cxn ang="0">
                    <a:pos x="150984" y="189967"/>
                  </a:cxn>
                  <a:cxn ang="0">
                    <a:pos x="7190" y="0"/>
                  </a:cxn>
                </a:cxnLst>
                <a:rect l="T0" t="T1" r="T2" b="T3"/>
                <a:pathLst>
                  <a:path w="150984" h="189967">
                    <a:moveTo>
                      <a:pt x="7190" y="0"/>
                    </a:moveTo>
                    <a:lnTo>
                      <a:pt x="149186" y="176610"/>
                    </a:lnTo>
                    <a:lnTo>
                      <a:pt x="150984" y="189967"/>
                    </a:lnTo>
                    <a:lnTo>
                      <a:pt x="7190" y="0"/>
                    </a:lnTo>
                    <a:close/>
                  </a:path>
                </a:pathLst>
              </a:custGeom>
              <a:solidFill>
                <a:srgbClr val="7F7F7F"/>
              </a:solidFill>
              <a:ln w="7600" cap="flat">
                <a:noFill/>
                <a:bevel/>
                <a:headEnd/>
                <a:tailEnd/>
              </a:ln>
            </p:spPr>
            <p:txBody>
              <a:bodyPr/>
              <a:lstStyle/>
              <a:p>
                <a:endParaRPr lang="fr-FR"/>
              </a:p>
            </p:txBody>
          </p:sp>
          <p:sp>
            <p:nvSpPr>
              <p:cNvPr id="441" name="Forme libre : forme 436"/>
              <p:cNvSpPr>
                <a:spLocks/>
              </p:cNvSpPr>
              <p:nvPr/>
            </p:nvSpPr>
            <p:spPr bwMode="auto">
              <a:xfrm>
                <a:off x="4156476" y="4056085"/>
                <a:ext cx="107502" cy="135262"/>
              </a:xfrm>
              <a:custGeom>
                <a:avLst/>
                <a:gdLst>
                  <a:gd name="T0" fmla="*/ 0 w 107502"/>
                  <a:gd name="T1" fmla="*/ 0 h 135262"/>
                  <a:gd name="T2" fmla="*/ 107502 w 107502"/>
                  <a:gd name="T3" fmla="*/ 135262 h 135262"/>
                </a:gdLst>
                <a:ahLst/>
                <a:cxnLst>
                  <a:cxn ang="0">
                    <a:pos x="5119" y="0"/>
                  </a:cxn>
                  <a:cxn ang="0">
                    <a:pos x="106222" y="125750"/>
                  </a:cxn>
                  <a:cxn ang="0">
                    <a:pos x="107502" y="135262"/>
                  </a:cxn>
                  <a:cxn ang="0">
                    <a:pos x="5119" y="0"/>
                  </a:cxn>
                </a:cxnLst>
                <a:rect l="T0" t="T1" r="T2" b="T3"/>
                <a:pathLst>
                  <a:path w="107502" h="135262">
                    <a:moveTo>
                      <a:pt x="5119" y="0"/>
                    </a:moveTo>
                    <a:lnTo>
                      <a:pt x="106222" y="125750"/>
                    </a:lnTo>
                    <a:lnTo>
                      <a:pt x="107502" y="135262"/>
                    </a:lnTo>
                    <a:lnTo>
                      <a:pt x="5119" y="0"/>
                    </a:lnTo>
                    <a:close/>
                  </a:path>
                </a:pathLst>
              </a:custGeom>
              <a:solidFill>
                <a:srgbClr val="7F7F7F"/>
              </a:solidFill>
              <a:ln w="7600" cap="flat">
                <a:noFill/>
                <a:bevel/>
                <a:headEnd/>
                <a:tailEnd/>
              </a:ln>
            </p:spPr>
            <p:txBody>
              <a:bodyPr/>
              <a:lstStyle/>
              <a:p>
                <a:endParaRPr lang="fr-FR"/>
              </a:p>
            </p:txBody>
          </p:sp>
          <p:sp>
            <p:nvSpPr>
              <p:cNvPr id="442" name="Forme libre : forme 437"/>
              <p:cNvSpPr>
                <a:spLocks/>
              </p:cNvSpPr>
              <p:nvPr/>
            </p:nvSpPr>
            <p:spPr bwMode="auto">
              <a:xfrm>
                <a:off x="4187355" y="4003345"/>
                <a:ext cx="72443" cy="91148"/>
              </a:xfrm>
              <a:custGeom>
                <a:avLst/>
                <a:gdLst>
                  <a:gd name="T0" fmla="*/ 0 w 72443"/>
                  <a:gd name="T1" fmla="*/ 0 h 91148"/>
                  <a:gd name="T2" fmla="*/ 72443 w 72443"/>
                  <a:gd name="T3" fmla="*/ 91148 h 91148"/>
                </a:gdLst>
                <a:ahLst/>
                <a:cxnLst>
                  <a:cxn ang="0">
                    <a:pos x="3450" y="0"/>
                  </a:cxn>
                  <a:cxn ang="0">
                    <a:pos x="71580" y="84739"/>
                  </a:cxn>
                  <a:cxn ang="0">
                    <a:pos x="3450" y="0"/>
                  </a:cxn>
                </a:cxnLst>
                <a:rect l="T0" t="T1" r="T2" b="T3"/>
                <a:pathLst>
                  <a:path w="72443" h="91148">
                    <a:moveTo>
                      <a:pt x="3450" y="0"/>
                    </a:moveTo>
                    <a:lnTo>
                      <a:pt x="71580" y="84739"/>
                    </a:lnTo>
                    <a:lnTo>
                      <a:pt x="3450" y="0"/>
                    </a:lnTo>
                    <a:close/>
                  </a:path>
                </a:pathLst>
              </a:custGeom>
              <a:solidFill>
                <a:srgbClr val="595959"/>
              </a:solidFill>
              <a:ln w="7600" cap="flat">
                <a:noFill/>
                <a:bevel/>
                <a:headEnd/>
                <a:tailEnd/>
              </a:ln>
            </p:spPr>
            <p:txBody>
              <a:bodyPr/>
              <a:lstStyle/>
              <a:p>
                <a:endParaRPr lang="fr-FR"/>
              </a:p>
            </p:txBody>
          </p:sp>
          <p:sp>
            <p:nvSpPr>
              <p:cNvPr id="443" name="Forme libre : forme 438"/>
              <p:cNvSpPr>
                <a:spLocks/>
              </p:cNvSpPr>
              <p:nvPr/>
            </p:nvSpPr>
            <p:spPr bwMode="auto">
              <a:xfrm flipH="1">
                <a:off x="4283765" y="4501292"/>
                <a:ext cx="355393" cy="193712"/>
              </a:xfrm>
              <a:custGeom>
                <a:avLst/>
                <a:gdLst>
                  <a:gd name="T0" fmla="*/ 0 w 355393"/>
                  <a:gd name="T1" fmla="*/ 0 h 193712"/>
                  <a:gd name="T2" fmla="*/ 355393 w 355393"/>
                  <a:gd name="T3" fmla="*/ 193712 h 193712"/>
                </a:gdLst>
                <a:ahLst/>
                <a:cxnLst>
                  <a:cxn ang="0">
                    <a:pos x="0" y="15343"/>
                  </a:cxn>
                  <a:cxn ang="0">
                    <a:pos x="355393" y="193712"/>
                  </a:cxn>
                  <a:cxn ang="0">
                    <a:pos x="355393" y="172615"/>
                  </a:cxn>
                  <a:cxn ang="0">
                    <a:pos x="4646" y="0"/>
                  </a:cxn>
                  <a:cxn ang="0">
                    <a:pos x="0" y="15343"/>
                  </a:cxn>
                </a:cxnLst>
                <a:rect l="T0" t="T1" r="T2" b="T3"/>
                <a:pathLst>
                  <a:path w="355393" h="193712">
                    <a:moveTo>
                      <a:pt x="0" y="15343"/>
                    </a:moveTo>
                    <a:lnTo>
                      <a:pt x="355393" y="193712"/>
                    </a:lnTo>
                    <a:lnTo>
                      <a:pt x="355393" y="172615"/>
                    </a:lnTo>
                    <a:lnTo>
                      <a:pt x="4646" y="0"/>
                    </a:lnTo>
                    <a:lnTo>
                      <a:pt x="0" y="15343"/>
                    </a:lnTo>
                    <a:close/>
                  </a:path>
                </a:pathLst>
              </a:custGeom>
              <a:solidFill>
                <a:srgbClr val="777670"/>
              </a:solidFill>
              <a:ln w="7600" cap="flat">
                <a:noFill/>
                <a:bevel/>
                <a:headEnd/>
                <a:tailEnd/>
              </a:ln>
            </p:spPr>
            <p:txBody>
              <a:bodyPr/>
              <a:lstStyle/>
              <a:p>
                <a:endParaRPr lang="fr-FR"/>
              </a:p>
            </p:txBody>
          </p:sp>
          <p:sp>
            <p:nvSpPr>
              <p:cNvPr id="444" name="Forme libre : forme 439"/>
              <p:cNvSpPr>
                <a:spLocks/>
              </p:cNvSpPr>
              <p:nvPr/>
            </p:nvSpPr>
            <p:spPr bwMode="auto">
              <a:xfrm flipH="1">
                <a:off x="4286106" y="4334440"/>
                <a:ext cx="262477" cy="153435"/>
              </a:xfrm>
              <a:custGeom>
                <a:avLst/>
                <a:gdLst>
                  <a:gd name="T0" fmla="*/ 0 w 262477"/>
                  <a:gd name="T1" fmla="*/ 0 h 153435"/>
                  <a:gd name="T2" fmla="*/ 262477 w 262477"/>
                  <a:gd name="T3" fmla="*/ 153435 h 153435"/>
                </a:gdLst>
                <a:ahLst/>
                <a:cxnLst>
                  <a:cxn ang="0">
                    <a:pos x="11614" y="0"/>
                  </a:cxn>
                  <a:cxn ang="0">
                    <a:pos x="262477" y="132338"/>
                  </a:cxn>
                  <a:cxn ang="0">
                    <a:pos x="262477" y="153435"/>
                  </a:cxn>
                  <a:cxn ang="0">
                    <a:pos x="0" y="13426"/>
                  </a:cxn>
                  <a:cxn ang="0">
                    <a:pos x="11614" y="0"/>
                  </a:cxn>
                </a:cxnLst>
                <a:rect l="T0" t="T1" r="T2" b="T3"/>
                <a:pathLst>
                  <a:path w="262477" h="153435">
                    <a:moveTo>
                      <a:pt x="11614" y="0"/>
                    </a:moveTo>
                    <a:lnTo>
                      <a:pt x="262477" y="132338"/>
                    </a:lnTo>
                    <a:lnTo>
                      <a:pt x="262477" y="153435"/>
                    </a:lnTo>
                    <a:lnTo>
                      <a:pt x="0" y="13426"/>
                    </a:lnTo>
                    <a:lnTo>
                      <a:pt x="11614" y="0"/>
                    </a:lnTo>
                    <a:close/>
                  </a:path>
                </a:pathLst>
              </a:custGeom>
              <a:solidFill>
                <a:srgbClr val="777670"/>
              </a:solidFill>
              <a:ln w="7600" cap="flat">
                <a:noFill/>
                <a:bevel/>
                <a:headEnd/>
                <a:tailEnd/>
              </a:ln>
            </p:spPr>
            <p:txBody>
              <a:bodyPr/>
              <a:lstStyle/>
              <a:p>
                <a:endParaRPr lang="fr-FR"/>
              </a:p>
            </p:txBody>
          </p:sp>
          <p:sp>
            <p:nvSpPr>
              <p:cNvPr id="445" name="Forme libre : forme 440"/>
              <p:cNvSpPr>
                <a:spLocks/>
              </p:cNvSpPr>
              <p:nvPr/>
            </p:nvSpPr>
            <p:spPr bwMode="auto">
              <a:xfrm flipH="1">
                <a:off x="4286094" y="4209768"/>
                <a:ext cx="190471" cy="111240"/>
              </a:xfrm>
              <a:custGeom>
                <a:avLst/>
                <a:gdLst>
                  <a:gd name="T0" fmla="*/ 0 w 190471"/>
                  <a:gd name="T1" fmla="*/ 0 h 111240"/>
                  <a:gd name="T2" fmla="*/ 190471 w 190471"/>
                  <a:gd name="T3" fmla="*/ 111240 h 111240"/>
                </a:gdLst>
                <a:ahLst/>
                <a:cxnLst>
                  <a:cxn ang="0">
                    <a:pos x="6968" y="0"/>
                  </a:cxn>
                  <a:cxn ang="0">
                    <a:pos x="190471" y="94938"/>
                  </a:cxn>
                  <a:cxn ang="0">
                    <a:pos x="188148" y="111240"/>
                  </a:cxn>
                  <a:cxn ang="0">
                    <a:pos x="0" y="9590"/>
                  </a:cxn>
                  <a:cxn ang="0">
                    <a:pos x="6968" y="0"/>
                  </a:cxn>
                </a:cxnLst>
                <a:rect l="T0" t="T1" r="T2" b="T3"/>
                <a:pathLst>
                  <a:path w="190471" h="111240">
                    <a:moveTo>
                      <a:pt x="6968" y="0"/>
                    </a:moveTo>
                    <a:lnTo>
                      <a:pt x="190471" y="94938"/>
                    </a:lnTo>
                    <a:lnTo>
                      <a:pt x="188148" y="111240"/>
                    </a:lnTo>
                    <a:lnTo>
                      <a:pt x="0" y="9590"/>
                    </a:lnTo>
                    <a:lnTo>
                      <a:pt x="6968" y="0"/>
                    </a:lnTo>
                    <a:close/>
                  </a:path>
                </a:pathLst>
              </a:custGeom>
              <a:solidFill>
                <a:srgbClr val="777670"/>
              </a:solidFill>
              <a:ln w="7600" cap="flat">
                <a:noFill/>
                <a:bevel/>
                <a:headEnd/>
                <a:tailEnd/>
              </a:ln>
            </p:spPr>
            <p:txBody>
              <a:bodyPr/>
              <a:lstStyle/>
              <a:p>
                <a:endParaRPr lang="fr-FR"/>
              </a:p>
            </p:txBody>
          </p:sp>
          <p:sp>
            <p:nvSpPr>
              <p:cNvPr id="446" name="Forme libre : forme 441"/>
              <p:cNvSpPr>
                <a:spLocks/>
              </p:cNvSpPr>
              <p:nvPr/>
            </p:nvSpPr>
            <p:spPr bwMode="auto">
              <a:xfrm flipH="1">
                <a:off x="4280981" y="4117709"/>
                <a:ext cx="144494" cy="84390"/>
              </a:xfrm>
              <a:custGeom>
                <a:avLst/>
                <a:gdLst>
                  <a:gd name="T0" fmla="*/ 0 w 144494"/>
                  <a:gd name="T1" fmla="*/ 0 h 84390"/>
                  <a:gd name="T2" fmla="*/ 144494 w 144494"/>
                  <a:gd name="T3" fmla="*/ 84390 h 84390"/>
                </a:gdLst>
                <a:ahLst/>
                <a:cxnLst>
                  <a:cxn ang="0">
                    <a:pos x="5286" y="0"/>
                  </a:cxn>
                  <a:cxn ang="0">
                    <a:pos x="144494" y="72022"/>
                  </a:cxn>
                  <a:cxn ang="0">
                    <a:pos x="142733" y="84390"/>
                  </a:cxn>
                  <a:cxn ang="0">
                    <a:pos x="5286" y="0"/>
                  </a:cxn>
                </a:cxnLst>
                <a:rect l="T0" t="T1" r="T2" b="T3"/>
                <a:pathLst>
                  <a:path w="144494" h="84390">
                    <a:moveTo>
                      <a:pt x="5286" y="0"/>
                    </a:moveTo>
                    <a:lnTo>
                      <a:pt x="144494" y="72022"/>
                    </a:lnTo>
                    <a:lnTo>
                      <a:pt x="142733" y="84390"/>
                    </a:lnTo>
                    <a:lnTo>
                      <a:pt x="5286" y="0"/>
                    </a:lnTo>
                    <a:close/>
                  </a:path>
                </a:pathLst>
              </a:custGeom>
              <a:solidFill>
                <a:srgbClr val="777670"/>
              </a:solidFill>
              <a:ln w="7600" cap="flat">
                <a:noFill/>
                <a:bevel/>
                <a:headEnd/>
                <a:tailEnd/>
              </a:ln>
            </p:spPr>
            <p:txBody>
              <a:bodyPr/>
              <a:lstStyle/>
              <a:p>
                <a:endParaRPr lang="fr-FR"/>
              </a:p>
            </p:txBody>
          </p:sp>
          <p:sp>
            <p:nvSpPr>
              <p:cNvPr id="447" name="Forme libre : forme 442"/>
              <p:cNvSpPr>
                <a:spLocks/>
              </p:cNvSpPr>
              <p:nvPr/>
            </p:nvSpPr>
            <p:spPr bwMode="auto">
              <a:xfrm flipH="1">
                <a:off x="4282609" y="4045785"/>
                <a:ext cx="99881" cy="58333"/>
              </a:xfrm>
              <a:custGeom>
                <a:avLst/>
                <a:gdLst>
                  <a:gd name="T0" fmla="*/ 0 w 99881"/>
                  <a:gd name="T1" fmla="*/ 0 h 58333"/>
                  <a:gd name="T2" fmla="*/ 99881 w 99881"/>
                  <a:gd name="T3" fmla="*/ 58333 h 58333"/>
                </a:gdLst>
                <a:ahLst/>
                <a:cxnLst>
                  <a:cxn ang="0">
                    <a:pos x="3654" y="0"/>
                  </a:cxn>
                  <a:cxn ang="0">
                    <a:pos x="99881" y="49784"/>
                  </a:cxn>
                  <a:cxn ang="0">
                    <a:pos x="98663" y="58333"/>
                  </a:cxn>
                  <a:cxn ang="0">
                    <a:pos x="3654" y="0"/>
                  </a:cxn>
                </a:cxnLst>
                <a:rect l="T0" t="T1" r="T2" b="T3"/>
                <a:pathLst>
                  <a:path w="99881" h="58333">
                    <a:moveTo>
                      <a:pt x="3654" y="0"/>
                    </a:moveTo>
                    <a:lnTo>
                      <a:pt x="99881" y="49784"/>
                    </a:lnTo>
                    <a:lnTo>
                      <a:pt x="98663" y="58333"/>
                    </a:lnTo>
                    <a:lnTo>
                      <a:pt x="3654" y="0"/>
                    </a:lnTo>
                    <a:close/>
                  </a:path>
                </a:pathLst>
              </a:custGeom>
              <a:solidFill>
                <a:srgbClr val="595959"/>
              </a:solidFill>
              <a:ln w="7600" cap="flat">
                <a:noFill/>
                <a:bevel/>
                <a:headEnd/>
                <a:tailEnd/>
              </a:ln>
            </p:spPr>
            <p:txBody>
              <a:bodyPr/>
              <a:lstStyle/>
              <a:p>
                <a:endParaRPr lang="fr-FR"/>
              </a:p>
            </p:txBody>
          </p:sp>
          <p:sp>
            <p:nvSpPr>
              <p:cNvPr id="448" name="Forme libre : forme 443"/>
              <p:cNvSpPr>
                <a:spLocks/>
              </p:cNvSpPr>
              <p:nvPr/>
            </p:nvSpPr>
            <p:spPr bwMode="auto">
              <a:xfrm flipH="1">
                <a:off x="4286104" y="3998395"/>
                <a:ext cx="73169" cy="42733"/>
              </a:xfrm>
              <a:custGeom>
                <a:avLst/>
                <a:gdLst>
                  <a:gd name="T0" fmla="*/ 0 w 73169"/>
                  <a:gd name="T1" fmla="*/ 0 h 42733"/>
                  <a:gd name="T2" fmla="*/ 73169 w 73169"/>
                  <a:gd name="T3" fmla="*/ 42733 h 42733"/>
                </a:gdLst>
                <a:ahLst/>
                <a:cxnLst>
                  <a:cxn ang="0">
                    <a:pos x="2677" y="0"/>
                  </a:cxn>
                  <a:cxn ang="0">
                    <a:pos x="73169" y="36470"/>
                  </a:cxn>
                  <a:cxn ang="0">
                    <a:pos x="2677" y="0"/>
                  </a:cxn>
                </a:cxnLst>
                <a:rect l="T0" t="T1" r="T2" b="T3"/>
                <a:pathLst>
                  <a:path w="73169" h="42733">
                    <a:moveTo>
                      <a:pt x="2677" y="0"/>
                    </a:moveTo>
                    <a:lnTo>
                      <a:pt x="73169" y="36470"/>
                    </a:lnTo>
                    <a:lnTo>
                      <a:pt x="2677" y="0"/>
                    </a:lnTo>
                    <a:close/>
                  </a:path>
                </a:pathLst>
              </a:custGeom>
              <a:solidFill>
                <a:srgbClr val="3F3F3F"/>
              </a:solidFill>
              <a:ln w="7600" cap="flat">
                <a:noFill/>
                <a:bevel/>
                <a:headEnd/>
                <a:tailEnd/>
              </a:ln>
            </p:spPr>
            <p:txBody>
              <a:bodyPr/>
              <a:lstStyle/>
              <a:p>
                <a:endParaRPr lang="fr-FR"/>
              </a:p>
            </p:txBody>
          </p:sp>
          <p:sp>
            <p:nvSpPr>
              <p:cNvPr id="449" name="Forme libre : forme 444"/>
              <p:cNvSpPr>
                <a:spLocks/>
              </p:cNvSpPr>
              <p:nvPr/>
            </p:nvSpPr>
            <p:spPr bwMode="auto">
              <a:xfrm flipH="1">
                <a:off x="4286097" y="4683508"/>
                <a:ext cx="469208" cy="46031"/>
              </a:xfrm>
              <a:custGeom>
                <a:avLst/>
                <a:gdLst>
                  <a:gd name="T0" fmla="*/ 0 w 469208"/>
                  <a:gd name="T1" fmla="*/ 0 h 46031"/>
                  <a:gd name="T2" fmla="*/ 469208 w 469208"/>
                  <a:gd name="T3" fmla="*/ 46031 h 46031"/>
                </a:gdLst>
                <a:ahLst/>
                <a:cxnLst>
                  <a:cxn ang="0">
                    <a:pos x="6968" y="30687"/>
                  </a:cxn>
                  <a:cxn ang="0">
                    <a:pos x="469208" y="0"/>
                  </a:cxn>
                  <a:cxn ang="0">
                    <a:pos x="466885" y="21098"/>
                  </a:cxn>
                  <a:cxn ang="0">
                    <a:pos x="0" y="46031"/>
                  </a:cxn>
                  <a:cxn ang="0">
                    <a:pos x="6968" y="30687"/>
                  </a:cxn>
                </a:cxnLst>
                <a:rect l="T0" t="T1" r="T2" b="T3"/>
                <a:pathLst>
                  <a:path w="469208" h="46031">
                    <a:moveTo>
                      <a:pt x="6968" y="30687"/>
                    </a:moveTo>
                    <a:lnTo>
                      <a:pt x="469208" y="0"/>
                    </a:lnTo>
                    <a:lnTo>
                      <a:pt x="466885" y="21098"/>
                    </a:lnTo>
                    <a:lnTo>
                      <a:pt x="0" y="46031"/>
                    </a:lnTo>
                    <a:lnTo>
                      <a:pt x="6968" y="30687"/>
                    </a:lnTo>
                    <a:close/>
                  </a:path>
                </a:pathLst>
              </a:custGeom>
              <a:solidFill>
                <a:srgbClr val="595959"/>
              </a:solidFill>
              <a:ln w="7600" cap="flat">
                <a:noFill/>
                <a:bevel/>
                <a:headEnd/>
                <a:tailEnd/>
              </a:ln>
            </p:spPr>
            <p:txBody>
              <a:bodyPr/>
              <a:lstStyle/>
              <a:p>
                <a:endParaRPr lang="fr-FR"/>
              </a:p>
            </p:txBody>
          </p:sp>
          <p:sp>
            <p:nvSpPr>
              <p:cNvPr id="450" name="Forme libre : forme 445"/>
              <p:cNvSpPr>
                <a:spLocks/>
              </p:cNvSpPr>
              <p:nvPr/>
            </p:nvSpPr>
            <p:spPr bwMode="auto">
              <a:xfrm flipH="1">
                <a:off x="4283775" y="4485959"/>
                <a:ext cx="346100" cy="28769"/>
              </a:xfrm>
              <a:custGeom>
                <a:avLst/>
                <a:gdLst>
                  <a:gd name="T0" fmla="*/ 0 w 346100"/>
                  <a:gd name="T1" fmla="*/ 0 h 28769"/>
                  <a:gd name="T2" fmla="*/ 346100 w 346100"/>
                  <a:gd name="T3" fmla="*/ 28769 h 28769"/>
                </a:gdLst>
                <a:ahLst/>
                <a:cxnLst>
                  <a:cxn ang="0">
                    <a:pos x="0" y="13425"/>
                  </a:cxn>
                  <a:cxn ang="0">
                    <a:pos x="343777" y="0"/>
                  </a:cxn>
                  <a:cxn ang="0">
                    <a:pos x="346100" y="24933"/>
                  </a:cxn>
                  <a:cxn ang="0">
                    <a:pos x="9291" y="28769"/>
                  </a:cxn>
                  <a:cxn ang="0">
                    <a:pos x="0" y="13425"/>
                  </a:cxn>
                </a:cxnLst>
                <a:rect l="T0" t="T1" r="T2" b="T3"/>
                <a:pathLst>
                  <a:path w="346100" h="28769">
                    <a:moveTo>
                      <a:pt x="0" y="13425"/>
                    </a:moveTo>
                    <a:lnTo>
                      <a:pt x="343777" y="0"/>
                    </a:lnTo>
                    <a:lnTo>
                      <a:pt x="346100" y="24933"/>
                    </a:lnTo>
                    <a:lnTo>
                      <a:pt x="9291" y="28769"/>
                    </a:lnTo>
                    <a:lnTo>
                      <a:pt x="0" y="13425"/>
                    </a:lnTo>
                    <a:close/>
                  </a:path>
                </a:pathLst>
              </a:custGeom>
              <a:solidFill>
                <a:srgbClr val="595959"/>
              </a:solidFill>
              <a:ln w="7600" cap="flat">
                <a:noFill/>
                <a:bevel/>
                <a:headEnd/>
                <a:tailEnd/>
              </a:ln>
            </p:spPr>
            <p:txBody>
              <a:bodyPr/>
              <a:lstStyle/>
              <a:p>
                <a:endParaRPr lang="fr-FR"/>
              </a:p>
            </p:txBody>
          </p:sp>
          <p:sp>
            <p:nvSpPr>
              <p:cNvPr id="451" name="Forme libre : forme 446"/>
              <p:cNvSpPr>
                <a:spLocks/>
              </p:cNvSpPr>
              <p:nvPr/>
            </p:nvSpPr>
            <p:spPr bwMode="auto">
              <a:xfrm flipH="1">
                <a:off x="4283776" y="4315256"/>
                <a:ext cx="250864" cy="24933"/>
              </a:xfrm>
              <a:custGeom>
                <a:avLst/>
                <a:gdLst>
                  <a:gd name="T0" fmla="*/ 0 w 250864"/>
                  <a:gd name="T1" fmla="*/ 0 h 24933"/>
                  <a:gd name="T2" fmla="*/ 250864 w 250864"/>
                  <a:gd name="T3" fmla="*/ 24933 h 24933"/>
                </a:gdLst>
                <a:ahLst/>
                <a:cxnLst>
                  <a:cxn ang="0">
                    <a:pos x="0" y="13426"/>
                  </a:cxn>
                  <a:cxn ang="0">
                    <a:pos x="243895" y="0"/>
                  </a:cxn>
                  <a:cxn ang="0">
                    <a:pos x="250864" y="11508"/>
                  </a:cxn>
                  <a:cxn ang="0">
                    <a:pos x="13937" y="24933"/>
                  </a:cxn>
                  <a:cxn ang="0">
                    <a:pos x="0" y="13426"/>
                  </a:cxn>
                </a:cxnLst>
                <a:rect l="T0" t="T1" r="T2" b="T3"/>
                <a:pathLst>
                  <a:path w="250864" h="24933">
                    <a:moveTo>
                      <a:pt x="0" y="13426"/>
                    </a:moveTo>
                    <a:lnTo>
                      <a:pt x="243895" y="0"/>
                    </a:lnTo>
                    <a:lnTo>
                      <a:pt x="250864" y="11508"/>
                    </a:lnTo>
                    <a:lnTo>
                      <a:pt x="13937" y="24933"/>
                    </a:lnTo>
                    <a:lnTo>
                      <a:pt x="0" y="13426"/>
                    </a:lnTo>
                    <a:close/>
                  </a:path>
                </a:pathLst>
              </a:custGeom>
              <a:solidFill>
                <a:srgbClr val="A5A5A5"/>
              </a:solidFill>
              <a:ln w="7600" cap="flat">
                <a:noFill/>
                <a:bevel/>
                <a:headEnd/>
                <a:tailEnd/>
              </a:ln>
            </p:spPr>
            <p:txBody>
              <a:bodyPr/>
              <a:lstStyle/>
              <a:p>
                <a:endParaRPr lang="fr-FR"/>
              </a:p>
            </p:txBody>
          </p:sp>
          <p:sp>
            <p:nvSpPr>
              <p:cNvPr id="452" name="Forme libre : forme 447"/>
              <p:cNvSpPr>
                <a:spLocks/>
              </p:cNvSpPr>
              <p:nvPr/>
            </p:nvSpPr>
            <p:spPr bwMode="auto">
              <a:xfrm flipH="1">
                <a:off x="4281458" y="4194426"/>
                <a:ext cx="188149" cy="22057"/>
              </a:xfrm>
              <a:custGeom>
                <a:avLst/>
                <a:gdLst>
                  <a:gd name="T0" fmla="*/ 0 w 188149"/>
                  <a:gd name="T1" fmla="*/ 0 h 22057"/>
                  <a:gd name="T2" fmla="*/ 188149 w 188149"/>
                  <a:gd name="T3" fmla="*/ 22057 h 22057"/>
                </a:gdLst>
                <a:ahLst/>
                <a:cxnLst>
                  <a:cxn ang="0">
                    <a:pos x="0" y="13319"/>
                  </a:cxn>
                  <a:cxn ang="0">
                    <a:pos x="183503" y="0"/>
                  </a:cxn>
                  <a:cxn ang="0">
                    <a:pos x="188149" y="13426"/>
                  </a:cxn>
                  <a:cxn ang="0">
                    <a:pos x="10582" y="22057"/>
                  </a:cxn>
                  <a:cxn ang="0">
                    <a:pos x="0" y="13319"/>
                  </a:cxn>
                </a:cxnLst>
                <a:rect l="T0" t="T1" r="T2" b="T3"/>
                <a:pathLst>
                  <a:path w="188149" h="22057">
                    <a:moveTo>
                      <a:pt x="0" y="13319"/>
                    </a:moveTo>
                    <a:lnTo>
                      <a:pt x="183503" y="0"/>
                    </a:lnTo>
                    <a:lnTo>
                      <a:pt x="188149" y="13426"/>
                    </a:lnTo>
                    <a:lnTo>
                      <a:pt x="10582" y="22057"/>
                    </a:lnTo>
                    <a:lnTo>
                      <a:pt x="0" y="13319"/>
                    </a:lnTo>
                    <a:close/>
                  </a:path>
                </a:pathLst>
              </a:custGeom>
              <a:solidFill>
                <a:srgbClr val="A5A5A5"/>
              </a:solidFill>
              <a:ln w="7600" cap="flat">
                <a:noFill/>
                <a:bevel/>
                <a:headEnd/>
                <a:tailEnd/>
              </a:ln>
            </p:spPr>
            <p:txBody>
              <a:bodyPr/>
              <a:lstStyle/>
              <a:p>
                <a:endParaRPr lang="fr-FR"/>
              </a:p>
            </p:txBody>
          </p:sp>
          <p:sp>
            <p:nvSpPr>
              <p:cNvPr id="453" name="Forme libre : forme 448"/>
              <p:cNvSpPr>
                <a:spLocks/>
              </p:cNvSpPr>
              <p:nvPr/>
            </p:nvSpPr>
            <p:spPr bwMode="auto">
              <a:xfrm flipH="1">
                <a:off x="4280558" y="4108895"/>
                <a:ext cx="135620" cy="13479"/>
              </a:xfrm>
              <a:custGeom>
                <a:avLst/>
                <a:gdLst>
                  <a:gd name="T0" fmla="*/ 0 w 135620"/>
                  <a:gd name="T1" fmla="*/ 0 h 13479"/>
                  <a:gd name="T2" fmla="*/ 135620 w 135620"/>
                  <a:gd name="T3" fmla="*/ 13479 h 13479"/>
                </a:gdLst>
                <a:ahLst/>
                <a:cxnLst>
                  <a:cxn ang="0">
                    <a:pos x="0" y="7258"/>
                  </a:cxn>
                  <a:cxn ang="0">
                    <a:pos x="131852" y="0"/>
                  </a:cxn>
                  <a:cxn ang="0">
                    <a:pos x="0" y="7258"/>
                  </a:cxn>
                </a:cxnLst>
                <a:rect l="T0" t="T1" r="T2" b="T3"/>
                <a:pathLst>
                  <a:path w="135620" h="13479">
                    <a:moveTo>
                      <a:pt x="0" y="7258"/>
                    </a:moveTo>
                    <a:lnTo>
                      <a:pt x="131852" y="0"/>
                    </a:lnTo>
                    <a:lnTo>
                      <a:pt x="0" y="7258"/>
                    </a:lnTo>
                    <a:close/>
                  </a:path>
                </a:pathLst>
              </a:custGeom>
              <a:solidFill>
                <a:srgbClr val="A5A5A5"/>
              </a:solidFill>
              <a:ln w="7600" cap="flat">
                <a:noFill/>
                <a:bevel/>
                <a:headEnd/>
                <a:tailEnd/>
              </a:ln>
            </p:spPr>
            <p:txBody>
              <a:bodyPr/>
              <a:lstStyle/>
              <a:p>
                <a:endParaRPr lang="fr-FR"/>
              </a:p>
            </p:txBody>
          </p:sp>
          <p:sp>
            <p:nvSpPr>
              <p:cNvPr id="454" name="Forme libre : forme 449"/>
              <p:cNvSpPr>
                <a:spLocks/>
              </p:cNvSpPr>
              <p:nvPr/>
            </p:nvSpPr>
            <p:spPr bwMode="auto">
              <a:xfrm flipH="1">
                <a:off x="4285291" y="4038057"/>
                <a:ext cx="91390" cy="9083"/>
              </a:xfrm>
              <a:custGeom>
                <a:avLst/>
                <a:gdLst>
                  <a:gd name="T0" fmla="*/ 0 w 91390"/>
                  <a:gd name="T1" fmla="*/ 0 h 9083"/>
                  <a:gd name="T2" fmla="*/ 91390 w 91390"/>
                  <a:gd name="T3" fmla="*/ 9083 h 9083"/>
                </a:gdLst>
                <a:ahLst/>
                <a:cxnLst>
                  <a:cxn ang="0">
                    <a:pos x="0" y="4891"/>
                  </a:cxn>
                  <a:cxn ang="0">
                    <a:pos x="88851" y="0"/>
                  </a:cxn>
                  <a:cxn ang="0">
                    <a:pos x="0" y="4891"/>
                  </a:cxn>
                </a:cxnLst>
                <a:rect l="T0" t="T1" r="T2" b="T3"/>
                <a:pathLst>
                  <a:path w="91390" h="9083">
                    <a:moveTo>
                      <a:pt x="0" y="4891"/>
                    </a:moveTo>
                    <a:lnTo>
                      <a:pt x="88851" y="0"/>
                    </a:lnTo>
                    <a:lnTo>
                      <a:pt x="0" y="4891"/>
                    </a:lnTo>
                    <a:close/>
                  </a:path>
                </a:pathLst>
              </a:custGeom>
              <a:solidFill>
                <a:srgbClr val="0C0C0C"/>
              </a:solidFill>
              <a:ln w="7600" cap="flat">
                <a:noFill/>
                <a:bevel/>
                <a:headEnd/>
                <a:tailEnd/>
              </a:ln>
            </p:spPr>
            <p:txBody>
              <a:bodyPr/>
              <a:lstStyle/>
              <a:p>
                <a:endParaRPr lang="fr-FR"/>
              </a:p>
            </p:txBody>
          </p:sp>
          <p:sp>
            <p:nvSpPr>
              <p:cNvPr id="455" name="Forme libre : forme 450"/>
              <p:cNvSpPr>
                <a:spLocks/>
              </p:cNvSpPr>
              <p:nvPr/>
            </p:nvSpPr>
            <p:spPr bwMode="auto">
              <a:xfrm flipH="1">
                <a:off x="4283766" y="4505134"/>
                <a:ext cx="355390" cy="466057"/>
              </a:xfrm>
              <a:custGeom>
                <a:avLst/>
                <a:gdLst>
                  <a:gd name="T0" fmla="*/ 0 w 355390"/>
                  <a:gd name="T1" fmla="*/ 0 h 466057"/>
                  <a:gd name="T2" fmla="*/ 355390 w 355390"/>
                  <a:gd name="T3" fmla="*/ 466057 h 466057"/>
                </a:gdLst>
                <a:ahLst/>
                <a:cxnLst>
                  <a:cxn ang="0">
                    <a:pos x="0" y="19179"/>
                  </a:cxn>
                  <a:cxn ang="0">
                    <a:pos x="350746" y="466057"/>
                  </a:cxn>
                  <a:cxn ang="0">
                    <a:pos x="355390" y="433453"/>
                  </a:cxn>
                  <a:cxn ang="0">
                    <a:pos x="6968" y="0"/>
                  </a:cxn>
                  <a:cxn ang="0">
                    <a:pos x="0" y="19179"/>
                  </a:cxn>
                </a:cxnLst>
                <a:rect l="T0" t="T1" r="T2" b="T3"/>
                <a:pathLst>
                  <a:path w="355390" h="466057">
                    <a:moveTo>
                      <a:pt x="0" y="19179"/>
                    </a:moveTo>
                    <a:lnTo>
                      <a:pt x="350746" y="466057"/>
                    </a:lnTo>
                    <a:lnTo>
                      <a:pt x="355390" y="433453"/>
                    </a:lnTo>
                    <a:lnTo>
                      <a:pt x="6968" y="0"/>
                    </a:lnTo>
                    <a:lnTo>
                      <a:pt x="0" y="19179"/>
                    </a:lnTo>
                    <a:close/>
                  </a:path>
                </a:pathLst>
              </a:custGeom>
              <a:solidFill>
                <a:srgbClr val="A5A5A5"/>
              </a:solidFill>
              <a:ln w="7600" cap="flat">
                <a:noFill/>
                <a:bevel/>
                <a:headEnd/>
                <a:tailEnd/>
              </a:ln>
            </p:spPr>
            <p:txBody>
              <a:bodyPr/>
              <a:lstStyle/>
              <a:p>
                <a:endParaRPr lang="fr-FR"/>
              </a:p>
            </p:txBody>
          </p:sp>
          <p:sp>
            <p:nvSpPr>
              <p:cNvPr id="456" name="Forme libre : forme 451"/>
              <p:cNvSpPr>
                <a:spLocks/>
              </p:cNvSpPr>
              <p:nvPr/>
            </p:nvSpPr>
            <p:spPr bwMode="auto">
              <a:xfrm flipH="1">
                <a:off x="4286101" y="4344019"/>
                <a:ext cx="267125" cy="339475"/>
              </a:xfrm>
              <a:custGeom>
                <a:avLst/>
                <a:gdLst>
                  <a:gd name="T0" fmla="*/ 0 w 267125"/>
                  <a:gd name="T1" fmla="*/ 0 h 339475"/>
                  <a:gd name="T2" fmla="*/ 267125 w 267125"/>
                  <a:gd name="T3" fmla="*/ 339475 h 339475"/>
                </a:gdLst>
                <a:ahLst/>
                <a:cxnLst>
                  <a:cxn ang="0">
                    <a:pos x="267125" y="316459"/>
                  </a:cxn>
                  <a:cxn ang="0">
                    <a:pos x="9291" y="0"/>
                  </a:cxn>
                  <a:cxn ang="0">
                    <a:pos x="0" y="19179"/>
                  </a:cxn>
                  <a:cxn ang="0">
                    <a:pos x="264801" y="339475"/>
                  </a:cxn>
                  <a:cxn ang="0">
                    <a:pos x="267125" y="316459"/>
                  </a:cxn>
                </a:cxnLst>
                <a:rect l="T0" t="T1" r="T2" b="T3"/>
                <a:pathLst>
                  <a:path w="267125" h="339475">
                    <a:moveTo>
                      <a:pt x="267125" y="316459"/>
                    </a:moveTo>
                    <a:lnTo>
                      <a:pt x="9291" y="0"/>
                    </a:lnTo>
                    <a:lnTo>
                      <a:pt x="0" y="19179"/>
                    </a:lnTo>
                    <a:lnTo>
                      <a:pt x="264801" y="339475"/>
                    </a:lnTo>
                    <a:lnTo>
                      <a:pt x="267125" y="316459"/>
                    </a:lnTo>
                    <a:close/>
                  </a:path>
                </a:pathLst>
              </a:custGeom>
              <a:solidFill>
                <a:srgbClr val="7F7F7F"/>
              </a:solidFill>
              <a:ln w="7600" cap="flat">
                <a:noFill/>
                <a:bevel/>
                <a:headEnd/>
                <a:tailEnd/>
              </a:ln>
            </p:spPr>
            <p:txBody>
              <a:bodyPr/>
              <a:lstStyle/>
              <a:p>
                <a:endParaRPr lang="fr-FR"/>
              </a:p>
            </p:txBody>
          </p:sp>
          <p:sp>
            <p:nvSpPr>
              <p:cNvPr id="457" name="Forme libre : forme 452"/>
              <p:cNvSpPr>
                <a:spLocks/>
              </p:cNvSpPr>
              <p:nvPr/>
            </p:nvSpPr>
            <p:spPr bwMode="auto">
              <a:xfrm flipH="1">
                <a:off x="4283772" y="4219361"/>
                <a:ext cx="195117" cy="245497"/>
              </a:xfrm>
              <a:custGeom>
                <a:avLst/>
                <a:gdLst>
                  <a:gd name="T0" fmla="*/ 0 w 195117"/>
                  <a:gd name="T1" fmla="*/ 0 h 245497"/>
                  <a:gd name="T2" fmla="*/ 195117 w 195117"/>
                  <a:gd name="T3" fmla="*/ 245497 h 245497"/>
                </a:gdLst>
                <a:ahLst/>
                <a:cxnLst>
                  <a:cxn ang="0">
                    <a:pos x="9291" y="0"/>
                  </a:cxn>
                  <a:cxn ang="0">
                    <a:pos x="192794" y="228235"/>
                  </a:cxn>
                  <a:cxn ang="0">
                    <a:pos x="195117" y="245497"/>
                  </a:cxn>
                  <a:cxn ang="0">
                    <a:pos x="185825" y="241661"/>
                  </a:cxn>
                  <a:cxn ang="0">
                    <a:pos x="0" y="9590"/>
                  </a:cxn>
                  <a:cxn ang="0">
                    <a:pos x="9291" y="0"/>
                  </a:cxn>
                </a:cxnLst>
                <a:rect l="T0" t="T1" r="T2" b="T3"/>
                <a:pathLst>
                  <a:path w="195117" h="245497">
                    <a:moveTo>
                      <a:pt x="9291" y="0"/>
                    </a:moveTo>
                    <a:lnTo>
                      <a:pt x="192794" y="228235"/>
                    </a:lnTo>
                    <a:lnTo>
                      <a:pt x="195117" y="245497"/>
                    </a:lnTo>
                    <a:lnTo>
                      <a:pt x="185825" y="241661"/>
                    </a:lnTo>
                    <a:lnTo>
                      <a:pt x="0" y="9590"/>
                    </a:lnTo>
                    <a:lnTo>
                      <a:pt x="9291" y="0"/>
                    </a:lnTo>
                    <a:close/>
                  </a:path>
                </a:pathLst>
              </a:custGeom>
              <a:solidFill>
                <a:srgbClr val="7F7F7F"/>
              </a:solidFill>
              <a:ln w="7600" cap="flat">
                <a:noFill/>
                <a:bevel/>
                <a:headEnd/>
                <a:tailEnd/>
              </a:ln>
            </p:spPr>
            <p:txBody>
              <a:bodyPr/>
              <a:lstStyle/>
              <a:p>
                <a:endParaRPr lang="fr-FR"/>
              </a:p>
            </p:txBody>
          </p:sp>
          <p:sp>
            <p:nvSpPr>
              <p:cNvPr id="458" name="Forme libre : forme 453"/>
              <p:cNvSpPr>
                <a:spLocks/>
              </p:cNvSpPr>
              <p:nvPr/>
            </p:nvSpPr>
            <p:spPr bwMode="auto">
              <a:xfrm flipH="1">
                <a:off x="4281453" y="4119631"/>
                <a:ext cx="150984" cy="189967"/>
              </a:xfrm>
              <a:custGeom>
                <a:avLst/>
                <a:gdLst>
                  <a:gd name="T0" fmla="*/ 0 w 150984"/>
                  <a:gd name="T1" fmla="*/ 0 h 189967"/>
                  <a:gd name="T2" fmla="*/ 150984 w 150984"/>
                  <a:gd name="T3" fmla="*/ 189967 h 189967"/>
                </a:gdLst>
                <a:ahLst/>
                <a:cxnLst>
                  <a:cxn ang="0">
                    <a:pos x="7190" y="0"/>
                  </a:cxn>
                  <a:cxn ang="0">
                    <a:pos x="149186" y="176610"/>
                  </a:cxn>
                  <a:cxn ang="0">
                    <a:pos x="150984" y="189967"/>
                  </a:cxn>
                  <a:cxn ang="0">
                    <a:pos x="7190" y="0"/>
                  </a:cxn>
                </a:cxnLst>
                <a:rect l="T0" t="T1" r="T2" b="T3"/>
                <a:pathLst>
                  <a:path w="150984" h="189967">
                    <a:moveTo>
                      <a:pt x="7190" y="0"/>
                    </a:moveTo>
                    <a:lnTo>
                      <a:pt x="149186" y="176610"/>
                    </a:lnTo>
                    <a:lnTo>
                      <a:pt x="150984" y="189967"/>
                    </a:lnTo>
                    <a:lnTo>
                      <a:pt x="7190" y="0"/>
                    </a:lnTo>
                    <a:close/>
                  </a:path>
                </a:pathLst>
              </a:custGeom>
              <a:solidFill>
                <a:srgbClr val="7F7F7F"/>
              </a:solidFill>
              <a:ln w="7600" cap="flat">
                <a:noFill/>
                <a:bevel/>
                <a:headEnd/>
                <a:tailEnd/>
              </a:ln>
            </p:spPr>
            <p:txBody>
              <a:bodyPr/>
              <a:lstStyle/>
              <a:p>
                <a:endParaRPr lang="fr-FR"/>
              </a:p>
            </p:txBody>
          </p:sp>
          <p:sp>
            <p:nvSpPr>
              <p:cNvPr id="459" name="Forme libre : forme 454"/>
              <p:cNvSpPr>
                <a:spLocks/>
              </p:cNvSpPr>
              <p:nvPr/>
            </p:nvSpPr>
            <p:spPr bwMode="auto">
              <a:xfrm flipH="1">
                <a:off x="4282205" y="4053406"/>
                <a:ext cx="107502" cy="135262"/>
              </a:xfrm>
              <a:custGeom>
                <a:avLst/>
                <a:gdLst>
                  <a:gd name="T0" fmla="*/ 0 w 107502"/>
                  <a:gd name="T1" fmla="*/ 0 h 135262"/>
                  <a:gd name="T2" fmla="*/ 107502 w 107502"/>
                  <a:gd name="T3" fmla="*/ 135262 h 135262"/>
                </a:gdLst>
                <a:ahLst/>
                <a:cxnLst>
                  <a:cxn ang="0">
                    <a:pos x="5119" y="0"/>
                  </a:cxn>
                  <a:cxn ang="0">
                    <a:pos x="106222" y="125750"/>
                  </a:cxn>
                  <a:cxn ang="0">
                    <a:pos x="107502" y="135262"/>
                  </a:cxn>
                  <a:cxn ang="0">
                    <a:pos x="5119" y="0"/>
                  </a:cxn>
                </a:cxnLst>
                <a:rect l="T0" t="T1" r="T2" b="T3"/>
                <a:pathLst>
                  <a:path w="107502" h="135262">
                    <a:moveTo>
                      <a:pt x="5119" y="0"/>
                    </a:moveTo>
                    <a:lnTo>
                      <a:pt x="106222" y="125750"/>
                    </a:lnTo>
                    <a:lnTo>
                      <a:pt x="107502" y="135262"/>
                    </a:lnTo>
                    <a:lnTo>
                      <a:pt x="5119" y="0"/>
                    </a:lnTo>
                    <a:close/>
                  </a:path>
                </a:pathLst>
              </a:custGeom>
              <a:solidFill>
                <a:srgbClr val="7F7F7F"/>
              </a:solidFill>
              <a:ln w="7600" cap="flat">
                <a:noFill/>
                <a:bevel/>
                <a:headEnd/>
                <a:tailEnd/>
              </a:ln>
            </p:spPr>
            <p:txBody>
              <a:bodyPr/>
              <a:lstStyle/>
              <a:p>
                <a:endParaRPr lang="fr-FR"/>
              </a:p>
            </p:txBody>
          </p:sp>
          <p:sp>
            <p:nvSpPr>
              <p:cNvPr id="460" name="Forme libre : forme 455"/>
              <p:cNvSpPr>
                <a:spLocks/>
              </p:cNvSpPr>
              <p:nvPr/>
            </p:nvSpPr>
            <p:spPr bwMode="auto">
              <a:xfrm flipH="1">
                <a:off x="4286405" y="4000669"/>
                <a:ext cx="72443" cy="91148"/>
              </a:xfrm>
              <a:custGeom>
                <a:avLst/>
                <a:gdLst>
                  <a:gd name="T0" fmla="*/ 0 w 72443"/>
                  <a:gd name="T1" fmla="*/ 0 h 91148"/>
                  <a:gd name="T2" fmla="*/ 72443 w 72443"/>
                  <a:gd name="T3" fmla="*/ 91148 h 91148"/>
                </a:gdLst>
                <a:ahLst/>
                <a:cxnLst>
                  <a:cxn ang="0">
                    <a:pos x="3450" y="0"/>
                  </a:cxn>
                  <a:cxn ang="0">
                    <a:pos x="71580" y="84739"/>
                  </a:cxn>
                  <a:cxn ang="0">
                    <a:pos x="3450" y="0"/>
                  </a:cxn>
                </a:cxnLst>
                <a:rect l="T0" t="T1" r="T2" b="T3"/>
                <a:pathLst>
                  <a:path w="72443" h="91148">
                    <a:moveTo>
                      <a:pt x="3450" y="0"/>
                    </a:moveTo>
                    <a:lnTo>
                      <a:pt x="71580" y="84739"/>
                    </a:lnTo>
                    <a:lnTo>
                      <a:pt x="3450" y="0"/>
                    </a:lnTo>
                    <a:close/>
                  </a:path>
                </a:pathLst>
              </a:custGeom>
              <a:solidFill>
                <a:srgbClr val="595959"/>
              </a:solidFill>
              <a:ln w="7600" cap="flat">
                <a:noFill/>
                <a:bevel/>
                <a:headEnd/>
                <a:tailEnd/>
              </a:ln>
            </p:spPr>
            <p:txBody>
              <a:bodyPr/>
              <a:lstStyle/>
              <a:p>
                <a:endParaRPr lang="fr-FR"/>
              </a:p>
            </p:txBody>
          </p:sp>
          <p:sp>
            <p:nvSpPr>
              <p:cNvPr id="461" name="Forme libre : forme 456"/>
              <p:cNvSpPr>
                <a:spLocks/>
              </p:cNvSpPr>
              <p:nvPr/>
            </p:nvSpPr>
            <p:spPr bwMode="auto">
              <a:xfrm>
                <a:off x="4260093" y="3938185"/>
                <a:ext cx="25551" cy="1102813"/>
              </a:xfrm>
              <a:custGeom>
                <a:avLst/>
                <a:gdLst>
                  <a:gd name="T0" fmla="*/ 0 w 25551"/>
                  <a:gd name="T1" fmla="*/ 0 h 1102813"/>
                  <a:gd name="T2" fmla="*/ 25551 w 25551"/>
                  <a:gd name="T3" fmla="*/ 1102813 h 1102813"/>
                </a:gdLst>
                <a:ahLst/>
                <a:cxnLst>
                  <a:cxn ang="0">
                    <a:pos x="2323" y="0"/>
                  </a:cxn>
                  <a:cxn ang="0">
                    <a:pos x="0" y="1102813"/>
                  </a:cxn>
                  <a:cxn ang="0">
                    <a:pos x="25551" y="1102813"/>
                  </a:cxn>
                  <a:cxn ang="0">
                    <a:pos x="25551" y="3836"/>
                  </a:cxn>
                  <a:cxn ang="0">
                    <a:pos x="2323" y="0"/>
                  </a:cxn>
                </a:cxnLst>
                <a:rect l="T0" t="T1" r="T2" b="T3"/>
                <a:pathLst>
                  <a:path w="25551" h="1102813">
                    <a:moveTo>
                      <a:pt x="2323" y="0"/>
                    </a:moveTo>
                    <a:lnTo>
                      <a:pt x="0" y="1102813"/>
                    </a:lnTo>
                    <a:lnTo>
                      <a:pt x="25551" y="1102813"/>
                    </a:lnTo>
                    <a:lnTo>
                      <a:pt x="25551" y="3836"/>
                    </a:lnTo>
                    <a:lnTo>
                      <a:pt x="2323" y="0"/>
                    </a:lnTo>
                    <a:close/>
                  </a:path>
                </a:pathLst>
              </a:custGeom>
              <a:solidFill>
                <a:srgbClr val="7F7F7F"/>
              </a:solidFill>
              <a:ln w="7600" cap="flat">
                <a:noFill/>
                <a:bevel/>
                <a:headEnd/>
                <a:tailEnd/>
              </a:ln>
            </p:spPr>
            <p:txBody>
              <a:bodyPr/>
              <a:lstStyle/>
              <a:p>
                <a:endParaRPr lang="fr-FR"/>
              </a:p>
            </p:txBody>
          </p:sp>
          <p:grpSp>
            <p:nvGrpSpPr>
              <p:cNvPr id="462" name="Groupe 461"/>
              <p:cNvGrpSpPr>
                <a:grpSpLocks/>
              </p:cNvGrpSpPr>
              <p:nvPr/>
            </p:nvGrpSpPr>
            <p:grpSpPr bwMode="auto">
              <a:xfrm>
                <a:off x="4012904" y="3611031"/>
                <a:ext cx="516920" cy="250685"/>
                <a:chOff x="4012904" y="3611031"/>
                <a:chExt cx="516920" cy="250685"/>
              </a:xfrm>
            </p:grpSpPr>
            <p:sp>
              <p:nvSpPr>
                <p:cNvPr id="467" name="Forme libre : forme 462"/>
                <p:cNvSpPr/>
                <p:nvPr/>
              </p:nvSpPr>
              <p:spPr>
                <a:xfrm>
                  <a:off x="4012904" y="3611031"/>
                  <a:ext cx="75444" cy="250685"/>
                </a:xfrm>
                <a:custGeom>
                  <a:avLst/>
                  <a:gdLst/>
                  <a:ahLst/>
                  <a:cxnLst/>
                  <a:rect l="0" t="0" r="0" b="0"/>
                  <a:pathLst>
                    <a:path w="75444" h="250685">
                      <a:moveTo>
                        <a:pt x="69157" y="0"/>
                      </a:moveTo>
                      <a:cubicBezTo>
                        <a:pt x="69157" y="0"/>
                        <a:pt x="2096" y="49477"/>
                        <a:pt x="0" y="123694"/>
                      </a:cubicBezTo>
                      <a:cubicBezTo>
                        <a:pt x="-2096" y="197910"/>
                        <a:pt x="75444" y="250685"/>
                        <a:pt x="75444" y="250685"/>
                      </a:cubicBezTo>
                      <a:cubicBezTo>
                        <a:pt x="75444" y="250685"/>
                        <a:pt x="23052" y="212753"/>
                        <a:pt x="23052" y="123694"/>
                      </a:cubicBezTo>
                      <a:cubicBezTo>
                        <a:pt x="23052" y="34634"/>
                        <a:pt x="69157" y="0"/>
                        <a:pt x="69157" y="0"/>
                      </a:cubicBezTo>
                      <a:close/>
                    </a:path>
                  </a:pathLst>
                </a:custGeom>
                <a:gradFill>
                  <a:gsLst>
                    <a:gs pos="0">
                      <a:srgbClr val="F2F2F2"/>
                    </a:gs>
                    <a:gs pos="96000">
                      <a:srgbClr val="948138"/>
                    </a:gs>
                    <a:gs pos="100000">
                      <a:srgbClr val="948138"/>
                    </a:gs>
                  </a:gsLst>
                  <a:path path="circle">
                    <a:fillToRect r="100000" b="100000"/>
                  </a:path>
                  <a:tileRect l="-100000" t="-100000"/>
                </a:gradFill>
                <a:ln w="7600" cap="flat">
                  <a:noFill/>
                  <a:bevel/>
                </a:ln>
              </p:spPr>
            </p:sp>
            <p:sp>
              <p:nvSpPr>
                <p:cNvPr id="468" name="Forme libre : forme 463"/>
                <p:cNvSpPr/>
                <p:nvPr/>
              </p:nvSpPr>
              <p:spPr>
                <a:xfrm>
                  <a:off x="4105592" y="3641366"/>
                  <a:ext cx="57185" cy="190014"/>
                </a:xfrm>
                <a:custGeom>
                  <a:avLst/>
                  <a:gdLst/>
                  <a:ahLst/>
                  <a:cxnLst/>
                  <a:rect l="0" t="0" r="0" b="0"/>
                  <a:pathLst>
                    <a:path w="57185" h="190014">
                      <a:moveTo>
                        <a:pt x="52419" y="0"/>
                      </a:moveTo>
                      <a:cubicBezTo>
                        <a:pt x="52419" y="0"/>
                        <a:pt x="1588" y="37503"/>
                        <a:pt x="0" y="93757"/>
                      </a:cubicBezTo>
                      <a:cubicBezTo>
                        <a:pt x="-1588" y="150012"/>
                        <a:pt x="57185" y="190014"/>
                        <a:pt x="57185" y="190014"/>
                      </a:cubicBezTo>
                      <a:cubicBezTo>
                        <a:pt x="57185" y="190014"/>
                        <a:pt x="17473" y="161262"/>
                        <a:pt x="17473" y="93757"/>
                      </a:cubicBezTo>
                      <a:cubicBezTo>
                        <a:pt x="17473" y="26252"/>
                        <a:pt x="52419" y="0"/>
                        <a:pt x="52419" y="0"/>
                      </a:cubicBezTo>
                      <a:close/>
                    </a:path>
                  </a:pathLst>
                </a:custGeom>
                <a:gradFill>
                  <a:gsLst>
                    <a:gs pos="0">
                      <a:srgbClr val="F2F2F2"/>
                    </a:gs>
                    <a:gs pos="95000">
                      <a:srgbClr val="948138"/>
                    </a:gs>
                    <a:gs pos="100000">
                      <a:srgbClr val="948138"/>
                    </a:gs>
                  </a:gsLst>
                  <a:path path="circle">
                    <a:fillToRect r="100000" b="100000"/>
                  </a:path>
                  <a:tileRect l="-100000" t="-100000"/>
                </a:gradFill>
                <a:ln w="7600" cap="flat">
                  <a:noFill/>
                  <a:bevel/>
                </a:ln>
              </p:spPr>
            </p:sp>
            <p:sp>
              <p:nvSpPr>
                <p:cNvPr id="469" name="Forme libre : forme 464"/>
                <p:cNvSpPr/>
                <p:nvPr/>
              </p:nvSpPr>
              <p:spPr>
                <a:xfrm>
                  <a:off x="4177721" y="3675371"/>
                  <a:ext cx="36718" cy="122006"/>
                </a:xfrm>
                <a:custGeom>
                  <a:avLst/>
                  <a:gdLst/>
                  <a:ahLst/>
                  <a:cxnLst/>
                  <a:rect l="0" t="0" r="0" b="0"/>
                  <a:pathLst>
                    <a:path w="36718" h="122006">
                      <a:moveTo>
                        <a:pt x="33658" y="0"/>
                      </a:moveTo>
                      <a:cubicBezTo>
                        <a:pt x="33658" y="0"/>
                        <a:pt x="1020" y="24080"/>
                        <a:pt x="0" y="60200"/>
                      </a:cubicBezTo>
                      <a:cubicBezTo>
                        <a:pt x="-1020" y="96321"/>
                        <a:pt x="36718" y="122006"/>
                        <a:pt x="36718" y="122006"/>
                      </a:cubicBezTo>
                      <a:cubicBezTo>
                        <a:pt x="36718" y="122006"/>
                        <a:pt x="11219" y="103545"/>
                        <a:pt x="11219" y="60200"/>
                      </a:cubicBezTo>
                      <a:cubicBezTo>
                        <a:pt x="11219" y="16856"/>
                        <a:pt x="33658" y="0"/>
                        <a:pt x="33658" y="0"/>
                      </a:cubicBezTo>
                      <a:close/>
                    </a:path>
                  </a:pathLst>
                </a:custGeom>
                <a:gradFill>
                  <a:gsLst>
                    <a:gs pos="0">
                      <a:srgbClr val="F2F2F2"/>
                    </a:gs>
                    <a:gs pos="94000">
                      <a:srgbClr val="948138"/>
                    </a:gs>
                    <a:gs pos="100000">
                      <a:srgbClr val="948138"/>
                    </a:gs>
                  </a:gsLst>
                  <a:path path="circle">
                    <a:fillToRect r="100000" b="100000"/>
                  </a:path>
                  <a:tileRect l="-100000" t="-100000"/>
                </a:gradFill>
                <a:ln w="7600" cap="flat">
                  <a:noFill/>
                  <a:bevel/>
                </a:ln>
              </p:spPr>
            </p:sp>
            <p:sp>
              <p:nvSpPr>
                <p:cNvPr id="470" name="Forme libre : forme 465"/>
                <p:cNvSpPr/>
                <p:nvPr/>
              </p:nvSpPr>
              <p:spPr>
                <a:xfrm flipH="1">
                  <a:off x="4389947" y="3641366"/>
                  <a:ext cx="57185" cy="190014"/>
                </a:xfrm>
                <a:custGeom>
                  <a:avLst/>
                  <a:gdLst/>
                  <a:ahLst/>
                  <a:cxnLst/>
                  <a:rect l="0" t="0" r="0" b="0"/>
                  <a:pathLst>
                    <a:path w="57185" h="190014">
                      <a:moveTo>
                        <a:pt x="52420" y="0"/>
                      </a:moveTo>
                      <a:cubicBezTo>
                        <a:pt x="52420" y="0"/>
                        <a:pt x="1588" y="37503"/>
                        <a:pt x="0" y="93757"/>
                      </a:cubicBezTo>
                      <a:cubicBezTo>
                        <a:pt x="-1589" y="150012"/>
                        <a:pt x="57185" y="190014"/>
                        <a:pt x="57185" y="190014"/>
                      </a:cubicBezTo>
                      <a:cubicBezTo>
                        <a:pt x="57185" y="190014"/>
                        <a:pt x="17473" y="161262"/>
                        <a:pt x="17473" y="93757"/>
                      </a:cubicBezTo>
                      <a:cubicBezTo>
                        <a:pt x="17473" y="26252"/>
                        <a:pt x="52420" y="0"/>
                        <a:pt x="52420" y="0"/>
                      </a:cubicBezTo>
                      <a:close/>
                    </a:path>
                  </a:pathLst>
                </a:custGeom>
                <a:gradFill>
                  <a:gsLst>
                    <a:gs pos="0">
                      <a:srgbClr val="F2F2F2"/>
                    </a:gs>
                    <a:gs pos="95000">
                      <a:srgbClr val="948138"/>
                    </a:gs>
                    <a:gs pos="100000">
                      <a:srgbClr val="948138"/>
                    </a:gs>
                  </a:gsLst>
                  <a:path path="circle">
                    <a:fillToRect r="100000" b="100000"/>
                  </a:path>
                  <a:tileRect l="-100000" t="-100000"/>
                </a:gradFill>
                <a:ln w="7600" cap="flat">
                  <a:noFill/>
                  <a:bevel/>
                </a:ln>
              </p:spPr>
            </p:sp>
            <p:sp>
              <p:nvSpPr>
                <p:cNvPr id="471" name="Forme libre : forme 466"/>
                <p:cNvSpPr/>
                <p:nvPr/>
              </p:nvSpPr>
              <p:spPr>
                <a:xfrm flipH="1">
                  <a:off x="4332013" y="3675370"/>
                  <a:ext cx="36718" cy="122007"/>
                </a:xfrm>
                <a:custGeom>
                  <a:avLst/>
                  <a:gdLst/>
                  <a:ahLst/>
                  <a:cxnLst/>
                  <a:rect l="0" t="0" r="0" b="0"/>
                  <a:pathLst>
                    <a:path w="36718" h="122007">
                      <a:moveTo>
                        <a:pt x="33658" y="0"/>
                      </a:moveTo>
                      <a:cubicBezTo>
                        <a:pt x="33658" y="0"/>
                        <a:pt x="1020" y="24080"/>
                        <a:pt x="0" y="60201"/>
                      </a:cubicBezTo>
                      <a:cubicBezTo>
                        <a:pt x="-1020" y="96321"/>
                        <a:pt x="36718" y="122007"/>
                        <a:pt x="36718" y="122007"/>
                      </a:cubicBezTo>
                      <a:cubicBezTo>
                        <a:pt x="36718" y="122007"/>
                        <a:pt x="11219" y="103545"/>
                        <a:pt x="11219" y="60201"/>
                      </a:cubicBezTo>
                      <a:cubicBezTo>
                        <a:pt x="11219" y="16856"/>
                        <a:pt x="33658" y="0"/>
                        <a:pt x="33658" y="0"/>
                      </a:cubicBezTo>
                      <a:close/>
                    </a:path>
                  </a:pathLst>
                </a:custGeom>
                <a:gradFill>
                  <a:gsLst>
                    <a:gs pos="0">
                      <a:srgbClr val="F2F2F2"/>
                    </a:gs>
                    <a:gs pos="94000">
                      <a:srgbClr val="948138"/>
                    </a:gs>
                    <a:gs pos="100000">
                      <a:srgbClr val="948138"/>
                    </a:gs>
                  </a:gsLst>
                  <a:path path="circle">
                    <a:fillToRect r="100000" b="100000"/>
                  </a:path>
                  <a:tileRect l="-100000" t="-100000"/>
                </a:gradFill>
                <a:ln w="7600" cap="flat">
                  <a:noFill/>
                  <a:bevel/>
                </a:ln>
              </p:spPr>
            </p:sp>
            <p:sp>
              <p:nvSpPr>
                <p:cNvPr id="472" name="Forme libre : forme 467"/>
                <p:cNvSpPr/>
                <p:nvPr/>
              </p:nvSpPr>
              <p:spPr>
                <a:xfrm flipH="1">
                  <a:off x="4454380" y="3611031"/>
                  <a:ext cx="75444" cy="250685"/>
                </a:xfrm>
                <a:custGeom>
                  <a:avLst/>
                  <a:gdLst/>
                  <a:ahLst/>
                  <a:cxnLst/>
                  <a:rect l="0" t="0" r="0" b="0"/>
                  <a:pathLst>
                    <a:path w="75444" h="250685">
                      <a:moveTo>
                        <a:pt x="69157" y="0"/>
                      </a:moveTo>
                      <a:cubicBezTo>
                        <a:pt x="69157" y="0"/>
                        <a:pt x="2096" y="49477"/>
                        <a:pt x="0" y="123694"/>
                      </a:cubicBezTo>
                      <a:cubicBezTo>
                        <a:pt x="-2096" y="197910"/>
                        <a:pt x="75444" y="250685"/>
                        <a:pt x="75444" y="250685"/>
                      </a:cubicBezTo>
                      <a:cubicBezTo>
                        <a:pt x="75444" y="250685"/>
                        <a:pt x="23052" y="212753"/>
                        <a:pt x="23052" y="123694"/>
                      </a:cubicBezTo>
                      <a:cubicBezTo>
                        <a:pt x="23052" y="34634"/>
                        <a:pt x="69157" y="0"/>
                        <a:pt x="69157" y="0"/>
                      </a:cubicBezTo>
                      <a:close/>
                    </a:path>
                  </a:pathLst>
                </a:custGeom>
                <a:gradFill>
                  <a:gsLst>
                    <a:gs pos="0">
                      <a:srgbClr val="F2F2F2"/>
                    </a:gs>
                    <a:gs pos="96000">
                      <a:srgbClr val="948138"/>
                    </a:gs>
                    <a:gs pos="100000">
                      <a:srgbClr val="948138"/>
                    </a:gs>
                  </a:gsLst>
                  <a:path path="circle">
                    <a:fillToRect r="100000" b="100000"/>
                  </a:path>
                  <a:tileRect l="-100000" t="-100000"/>
                </a:gradFill>
                <a:ln w="7600" cap="flat">
                  <a:noFill/>
                  <a:bevel/>
                </a:ln>
              </p:spPr>
            </p:sp>
          </p:grpSp>
          <p:sp>
            <p:nvSpPr>
              <p:cNvPr id="463" name="Ellipse"/>
              <p:cNvSpPr>
                <a:spLocks/>
              </p:cNvSpPr>
              <p:nvPr/>
            </p:nvSpPr>
            <p:spPr bwMode="auto">
              <a:xfrm>
                <a:off x="4236383" y="3708287"/>
                <a:ext cx="74928" cy="64910"/>
              </a:xfrm>
              <a:custGeom>
                <a:avLst/>
                <a:gdLst>
                  <a:gd name="T0" fmla="*/ 0 w 74928"/>
                  <a:gd name="T1" fmla="*/ 0 h 64910"/>
                  <a:gd name="T2" fmla="*/ 74928 w 74928"/>
                  <a:gd name="T3" fmla="*/ 64910 h 64910"/>
                </a:gdLst>
                <a:ahLst/>
                <a:cxnLst>
                  <a:cxn ang="0">
                    <a:pos x="0" y="32455"/>
                  </a:cxn>
                  <a:cxn ang="0">
                    <a:pos x="37464" y="0"/>
                  </a:cxn>
                  <a:cxn ang="0">
                    <a:pos x="74928" y="32455"/>
                  </a:cxn>
                  <a:cxn ang="0">
                    <a:pos x="37464" y="64910"/>
                  </a:cxn>
                  <a:cxn ang="0">
                    <a:pos x="0" y="32455"/>
                  </a:cxn>
                </a:cxnLst>
                <a:rect l="T0" t="T1" r="T2" b="T3"/>
                <a:pathLst>
                  <a:path w="74928" h="64910">
                    <a:moveTo>
                      <a:pt x="0" y="32455"/>
                    </a:moveTo>
                    <a:cubicBezTo>
                      <a:pt x="0" y="14531"/>
                      <a:pt x="16773" y="0"/>
                      <a:pt x="37464" y="0"/>
                    </a:cubicBezTo>
                    <a:cubicBezTo>
                      <a:pt x="58155" y="0"/>
                      <a:pt x="74928" y="14531"/>
                      <a:pt x="74928" y="32455"/>
                    </a:cubicBezTo>
                    <a:cubicBezTo>
                      <a:pt x="74928" y="50379"/>
                      <a:pt x="58155" y="64910"/>
                      <a:pt x="37464" y="64910"/>
                    </a:cubicBezTo>
                    <a:cubicBezTo>
                      <a:pt x="16773" y="64910"/>
                      <a:pt x="0" y="50379"/>
                      <a:pt x="0" y="32455"/>
                    </a:cubicBezTo>
                    <a:close/>
                  </a:path>
                </a:pathLst>
              </a:custGeom>
              <a:solidFill>
                <a:srgbClr val="292929"/>
              </a:solidFill>
              <a:ln w="7600" cap="flat">
                <a:noFill/>
                <a:bevel/>
                <a:headEnd/>
                <a:tailEnd/>
              </a:ln>
            </p:spPr>
            <p:txBody>
              <a:bodyPr/>
              <a:lstStyle/>
              <a:p>
                <a:endParaRPr lang="fr-FR"/>
              </a:p>
            </p:txBody>
          </p:sp>
          <p:sp>
            <p:nvSpPr>
              <p:cNvPr id="464" name="Ellipse"/>
              <p:cNvSpPr>
                <a:spLocks/>
              </p:cNvSpPr>
              <p:nvPr/>
            </p:nvSpPr>
            <p:spPr bwMode="auto">
              <a:xfrm>
                <a:off x="4242513" y="3709921"/>
                <a:ext cx="63568" cy="47519"/>
              </a:xfrm>
              <a:custGeom>
                <a:avLst/>
                <a:gdLst>
                  <a:gd name="T0" fmla="*/ 0 w 63568"/>
                  <a:gd name="T1" fmla="*/ 0 h 47519"/>
                  <a:gd name="T2" fmla="*/ 63568 w 63568"/>
                  <a:gd name="T3" fmla="*/ 47519 h 47519"/>
                </a:gdLst>
                <a:ahLst/>
                <a:cxnLst>
                  <a:cxn ang="0">
                    <a:pos x="0" y="23760"/>
                  </a:cxn>
                  <a:cxn ang="0">
                    <a:pos x="31784" y="0"/>
                  </a:cxn>
                  <a:cxn ang="0">
                    <a:pos x="63568" y="23760"/>
                  </a:cxn>
                  <a:cxn ang="0">
                    <a:pos x="31784" y="47519"/>
                  </a:cxn>
                  <a:cxn ang="0">
                    <a:pos x="0" y="23760"/>
                  </a:cxn>
                </a:cxnLst>
                <a:rect l="T0" t="T1" r="T2" b="T3"/>
                <a:pathLst>
                  <a:path w="63568" h="47519">
                    <a:moveTo>
                      <a:pt x="0" y="23760"/>
                    </a:moveTo>
                    <a:cubicBezTo>
                      <a:pt x="0" y="10638"/>
                      <a:pt x="14230" y="0"/>
                      <a:pt x="31784" y="0"/>
                    </a:cubicBezTo>
                    <a:cubicBezTo>
                      <a:pt x="49338" y="0"/>
                      <a:pt x="63568" y="10638"/>
                      <a:pt x="63568" y="23760"/>
                    </a:cubicBezTo>
                    <a:cubicBezTo>
                      <a:pt x="63568" y="36882"/>
                      <a:pt x="49338" y="47519"/>
                      <a:pt x="31784" y="47519"/>
                    </a:cubicBezTo>
                    <a:cubicBezTo>
                      <a:pt x="14230" y="47519"/>
                      <a:pt x="0" y="36882"/>
                      <a:pt x="0" y="23760"/>
                    </a:cubicBezTo>
                    <a:close/>
                  </a:path>
                </a:pathLst>
              </a:custGeom>
              <a:solidFill>
                <a:srgbClr val="595959"/>
              </a:solidFill>
              <a:ln w="7600" cap="flat">
                <a:noFill/>
                <a:bevel/>
                <a:headEnd/>
                <a:tailEnd/>
              </a:ln>
            </p:spPr>
            <p:txBody>
              <a:bodyPr/>
              <a:lstStyle/>
              <a:p>
                <a:endParaRPr lang="fr-FR"/>
              </a:p>
            </p:txBody>
          </p:sp>
          <p:sp>
            <p:nvSpPr>
              <p:cNvPr id="465" name="Ellipse"/>
              <p:cNvSpPr/>
              <p:nvPr/>
            </p:nvSpPr>
            <p:spPr>
              <a:xfrm>
                <a:off x="4246568" y="3713851"/>
                <a:ext cx="55725" cy="30620"/>
              </a:xfrm>
              <a:custGeom>
                <a:avLst/>
                <a:gdLst/>
                <a:ahLst/>
                <a:cxnLst/>
                <a:rect l="0" t="0" r="0" b="0"/>
                <a:pathLst>
                  <a:path w="55725" h="30620">
                    <a:moveTo>
                      <a:pt x="0" y="15310"/>
                    </a:moveTo>
                    <a:cubicBezTo>
                      <a:pt x="0" y="6855"/>
                      <a:pt x="12475" y="0"/>
                      <a:pt x="27863" y="0"/>
                    </a:cubicBezTo>
                    <a:cubicBezTo>
                      <a:pt x="43251" y="0"/>
                      <a:pt x="55725" y="6855"/>
                      <a:pt x="55725" y="15310"/>
                    </a:cubicBezTo>
                    <a:cubicBezTo>
                      <a:pt x="55725" y="23766"/>
                      <a:pt x="43251" y="30620"/>
                      <a:pt x="27863" y="30620"/>
                    </a:cubicBezTo>
                    <a:cubicBezTo>
                      <a:pt x="12475" y="30620"/>
                      <a:pt x="0" y="23766"/>
                      <a:pt x="0" y="15310"/>
                    </a:cubicBezTo>
                    <a:close/>
                  </a:path>
                </a:pathLst>
              </a:custGeom>
              <a:gradFill>
                <a:gsLst>
                  <a:gs pos="0">
                    <a:srgbClr val="EEECE1"/>
                  </a:gs>
                  <a:gs pos="78000">
                    <a:srgbClr val="7F7F7F"/>
                  </a:gs>
                  <a:gs pos="100000">
                    <a:srgbClr val="7F7F7F"/>
                  </a:gs>
                </a:gsLst>
                <a:path path="circle">
                  <a:fillToRect r="100000" b="100000"/>
                </a:path>
                <a:tileRect l="-100000" t="-100000"/>
              </a:gradFill>
              <a:ln w="7600" cap="flat">
                <a:noFill/>
                <a:bevel/>
              </a:ln>
            </p:spPr>
          </p:sp>
          <p:sp>
            <p:nvSpPr>
              <p:cNvPr id="466" name="Text 670"/>
              <p:cNvSpPr txBox="1"/>
              <p:nvPr/>
            </p:nvSpPr>
            <p:spPr>
              <a:xfrm>
                <a:off x="3838756" y="5061979"/>
                <a:ext cx="865174" cy="144482"/>
              </a:xfrm>
              <a:prstGeom prst="rect">
                <a:avLst/>
              </a:prstGeom>
              <a:noFill/>
            </p:spPr>
            <p:txBody>
              <a:bodyPr lIns="3000" rIns="3000" anchor="ctr"/>
              <a:lstStyle/>
              <a:p>
                <a:pPr algn="ctr">
                  <a:defRPr/>
                </a:pPr>
                <a:r>
                  <a:rPr sz="836">
                    <a:solidFill>
                      <a:srgbClr val="335785"/>
                    </a:solidFill>
                    <a:latin typeface="宋体"/>
                  </a:rPr>
                  <a:t>GPRS/3G/Wi-Fi</a:t>
                </a:r>
              </a:p>
            </p:txBody>
          </p:sp>
        </p:grpSp>
        <p:grpSp>
          <p:nvGrpSpPr>
            <p:cNvPr id="11" name="Tablet Computer"/>
            <p:cNvGrpSpPr>
              <a:grpSpLocks/>
            </p:cNvGrpSpPr>
            <p:nvPr/>
          </p:nvGrpSpPr>
          <p:grpSpPr bwMode="auto">
            <a:xfrm>
              <a:off x="1051000" y="4584948"/>
              <a:ext cx="892202" cy="862845"/>
              <a:chOff x="1051000" y="4584948"/>
              <a:chExt cx="892202" cy="862845"/>
            </a:xfrm>
          </p:grpSpPr>
          <p:sp>
            <p:nvSpPr>
              <p:cNvPr id="378" name="Forme libre : forme 373"/>
              <p:cNvSpPr>
                <a:spLocks/>
              </p:cNvSpPr>
              <p:nvPr/>
            </p:nvSpPr>
            <p:spPr bwMode="auto">
              <a:xfrm>
                <a:off x="1051000" y="4584948"/>
                <a:ext cx="892202" cy="698890"/>
              </a:xfrm>
              <a:custGeom>
                <a:avLst/>
                <a:gdLst>
                  <a:gd name="T0" fmla="*/ 0 w 892202"/>
                  <a:gd name="T1" fmla="*/ 0 h 698890"/>
                  <a:gd name="T2" fmla="*/ 892202 w 892202"/>
                  <a:gd name="T3" fmla="*/ 698890 h 698890"/>
                </a:gdLst>
                <a:ahLst/>
                <a:cxnLst>
                  <a:cxn ang="0">
                    <a:pos x="174959" y="0"/>
                  </a:cxn>
                  <a:cxn ang="0">
                    <a:pos x="132392" y="35196"/>
                  </a:cxn>
                  <a:cxn ang="0">
                    <a:pos x="170029" y="263836"/>
                  </a:cxn>
                  <a:cxn ang="0">
                    <a:pos x="4695" y="487782"/>
                  </a:cxn>
                  <a:cxn ang="0">
                    <a:pos x="15448" y="540081"/>
                  </a:cxn>
                  <a:cxn ang="0">
                    <a:pos x="703670" y="696978"/>
                  </a:cxn>
                  <a:cxn ang="0">
                    <a:pos x="745116" y="670158"/>
                  </a:cxn>
                  <a:cxn ang="0">
                    <a:pos x="892202" y="86824"/>
                  </a:cxn>
                  <a:cxn ang="0">
                    <a:pos x="834054" y="35866"/>
                  </a:cxn>
                  <a:cxn ang="0">
                    <a:pos x="174959" y="0"/>
                  </a:cxn>
                </a:cxnLst>
                <a:rect l="T0" t="T1" r="T2" b="T3"/>
                <a:pathLst>
                  <a:path w="892202" h="698890">
                    <a:moveTo>
                      <a:pt x="174959" y="0"/>
                    </a:moveTo>
                    <a:cubicBezTo>
                      <a:pt x="174959" y="0"/>
                      <a:pt x="142473" y="-1682"/>
                      <a:pt x="132392" y="35196"/>
                    </a:cubicBezTo>
                    <a:cubicBezTo>
                      <a:pt x="126977" y="55003"/>
                      <a:pt x="196940" y="168555"/>
                      <a:pt x="170029" y="263836"/>
                    </a:cubicBezTo>
                    <a:cubicBezTo>
                      <a:pt x="136173" y="383704"/>
                      <a:pt x="4712" y="487782"/>
                      <a:pt x="4695" y="487782"/>
                    </a:cubicBezTo>
                    <a:cubicBezTo>
                      <a:pt x="4726" y="487782"/>
                      <a:pt x="-11436" y="525329"/>
                      <a:pt x="15448" y="540081"/>
                    </a:cubicBezTo>
                    <a:cubicBezTo>
                      <a:pt x="32840" y="549624"/>
                      <a:pt x="703670" y="696978"/>
                      <a:pt x="703670" y="696978"/>
                    </a:cubicBezTo>
                    <a:cubicBezTo>
                      <a:pt x="703670" y="696978"/>
                      <a:pt x="735035" y="709268"/>
                      <a:pt x="745116" y="670158"/>
                    </a:cubicBezTo>
                    <a:cubicBezTo>
                      <a:pt x="755198" y="631046"/>
                      <a:pt x="884032" y="105822"/>
                      <a:pt x="892202" y="86824"/>
                    </a:cubicBezTo>
                    <a:cubicBezTo>
                      <a:pt x="895523" y="67826"/>
                      <a:pt x="872138" y="35866"/>
                      <a:pt x="834054" y="35866"/>
                    </a:cubicBezTo>
                    <a:cubicBezTo>
                      <a:pt x="795971" y="35866"/>
                      <a:pt x="174959" y="0"/>
                      <a:pt x="174959" y="0"/>
                    </a:cubicBezTo>
                    <a:close/>
                  </a:path>
                </a:pathLst>
              </a:custGeom>
              <a:gradFill rotWithShape="0">
                <a:gsLst>
                  <a:gs pos="0">
                    <a:srgbClr val="C2C2C2"/>
                  </a:gs>
                  <a:gs pos="36000">
                    <a:srgbClr val="E5E5E5"/>
                  </a:gs>
                  <a:gs pos="100000">
                    <a:srgbClr val="D4D4D4"/>
                  </a:gs>
                </a:gsLst>
                <a:lin ang="5400000"/>
              </a:gradFill>
              <a:ln w="7600" cap="flat">
                <a:noFill/>
                <a:bevel/>
                <a:headEnd/>
                <a:tailEnd/>
              </a:ln>
            </p:spPr>
            <p:txBody>
              <a:bodyPr/>
              <a:lstStyle/>
              <a:p>
                <a:endParaRPr lang="fr-FR"/>
              </a:p>
            </p:txBody>
          </p:sp>
          <p:sp>
            <p:nvSpPr>
              <p:cNvPr id="379" name="Forme libre : forme 374"/>
              <p:cNvSpPr>
                <a:spLocks/>
              </p:cNvSpPr>
              <p:nvPr/>
            </p:nvSpPr>
            <p:spPr bwMode="auto">
              <a:xfrm>
                <a:off x="1051000" y="4590291"/>
                <a:ext cx="865344" cy="677308"/>
              </a:xfrm>
              <a:custGeom>
                <a:avLst/>
                <a:gdLst>
                  <a:gd name="T0" fmla="*/ 0 w 865344"/>
                  <a:gd name="T1" fmla="*/ 0 h 677308"/>
                  <a:gd name="T2" fmla="*/ 865344 w 865344"/>
                  <a:gd name="T3" fmla="*/ 677308 h 677308"/>
                </a:gdLst>
                <a:ahLst/>
                <a:cxnLst>
                  <a:cxn ang="0">
                    <a:pos x="174797" y="0"/>
                  </a:cxn>
                  <a:cxn ang="0">
                    <a:pos x="130981" y="33977"/>
                  </a:cxn>
                  <a:cxn ang="0">
                    <a:pos x="1730" y="498022"/>
                  </a:cxn>
                  <a:cxn ang="0">
                    <a:pos x="16250" y="530260"/>
                  </a:cxn>
                  <a:cxn ang="0">
                    <a:pos x="679832" y="675333"/>
                  </a:cxn>
                  <a:cxn ang="0">
                    <a:pos x="722494" y="647700"/>
                  </a:cxn>
                  <a:cxn ang="0">
                    <a:pos x="865344" y="70821"/>
                  </a:cxn>
                  <a:cxn ang="0">
                    <a:pos x="836068" y="37431"/>
                  </a:cxn>
                  <a:cxn ang="0">
                    <a:pos x="174797" y="0"/>
                  </a:cxn>
                </a:cxnLst>
                <a:rect l="T0" t="T1" r="T2" b="T3"/>
                <a:pathLst>
                  <a:path w="865344" h="677308">
                    <a:moveTo>
                      <a:pt x="174797" y="0"/>
                    </a:moveTo>
                    <a:cubicBezTo>
                      <a:pt x="174797" y="0"/>
                      <a:pt x="141359" y="-4018"/>
                      <a:pt x="130981" y="33977"/>
                    </a:cubicBezTo>
                    <a:cubicBezTo>
                      <a:pt x="118397" y="80059"/>
                      <a:pt x="1730" y="498022"/>
                      <a:pt x="1730" y="498022"/>
                    </a:cubicBezTo>
                    <a:cubicBezTo>
                      <a:pt x="1730" y="498022"/>
                      <a:pt x="-7963" y="524503"/>
                      <a:pt x="16250" y="530260"/>
                    </a:cubicBezTo>
                    <a:cubicBezTo>
                      <a:pt x="36126" y="534986"/>
                      <a:pt x="679832" y="675333"/>
                      <a:pt x="679832" y="675333"/>
                    </a:cubicBezTo>
                    <a:cubicBezTo>
                      <a:pt x="679832" y="675333"/>
                      <a:pt x="712117" y="687996"/>
                      <a:pt x="722494" y="647700"/>
                    </a:cubicBezTo>
                    <a:cubicBezTo>
                      <a:pt x="732871" y="607402"/>
                      <a:pt x="865344" y="70821"/>
                      <a:pt x="865344" y="70821"/>
                    </a:cubicBezTo>
                    <a:cubicBezTo>
                      <a:pt x="865344" y="70821"/>
                      <a:pt x="871325" y="40649"/>
                      <a:pt x="836068" y="37431"/>
                    </a:cubicBezTo>
                    <a:cubicBezTo>
                      <a:pt x="797035" y="33868"/>
                      <a:pt x="174797" y="0"/>
                      <a:pt x="174797" y="0"/>
                    </a:cubicBezTo>
                    <a:close/>
                  </a:path>
                </a:pathLst>
              </a:custGeom>
              <a:gradFill rotWithShape="0">
                <a:gsLst>
                  <a:gs pos="0">
                    <a:srgbClr val="DEDEDE"/>
                  </a:gs>
                  <a:gs pos="36000">
                    <a:srgbClr val="F5F5F5"/>
                  </a:gs>
                  <a:gs pos="100000">
                    <a:srgbClr val="E6E6E6"/>
                  </a:gs>
                </a:gsLst>
                <a:lin ang="5400000"/>
              </a:gradFill>
              <a:ln w="7600" cap="flat">
                <a:noFill/>
                <a:bevel/>
                <a:headEnd/>
                <a:tailEnd/>
              </a:ln>
            </p:spPr>
            <p:txBody>
              <a:bodyPr/>
              <a:lstStyle/>
              <a:p>
                <a:endParaRPr lang="fr-FR"/>
              </a:p>
            </p:txBody>
          </p:sp>
          <p:sp>
            <p:nvSpPr>
              <p:cNvPr id="380" name="Forme libre : forme 375"/>
              <p:cNvSpPr>
                <a:spLocks/>
              </p:cNvSpPr>
              <p:nvPr/>
            </p:nvSpPr>
            <p:spPr bwMode="auto">
              <a:xfrm>
                <a:off x="1051000" y="4597206"/>
                <a:ext cx="852021" cy="660232"/>
              </a:xfrm>
              <a:custGeom>
                <a:avLst/>
                <a:gdLst>
                  <a:gd name="T0" fmla="*/ 0 w 852021"/>
                  <a:gd name="T1" fmla="*/ 0 h 660232"/>
                  <a:gd name="T2" fmla="*/ 852021 w 852021"/>
                  <a:gd name="T3" fmla="*/ 660232 h 660232"/>
                </a:gdLst>
                <a:ahLst/>
                <a:cxnLst>
                  <a:cxn ang="0">
                    <a:pos x="171328" y="0"/>
                  </a:cxn>
                  <a:cxn ang="0">
                    <a:pos x="128801" y="32617"/>
                  </a:cxn>
                  <a:cxn ang="0">
                    <a:pos x="1679" y="486321"/>
                  </a:cxn>
                  <a:cxn ang="0">
                    <a:pos x="15772" y="517611"/>
                  </a:cxn>
                  <a:cxn ang="0">
                    <a:pos x="669327" y="658416"/>
                  </a:cxn>
                  <a:cxn ang="0">
                    <a:pos x="710733" y="631596"/>
                  </a:cxn>
                  <a:cxn ang="0">
                    <a:pos x="850622" y="68377"/>
                  </a:cxn>
                  <a:cxn ang="0">
                    <a:pos x="822639" y="35969"/>
                  </a:cxn>
                  <a:cxn ang="0">
                    <a:pos x="171328" y="0"/>
                  </a:cxn>
                </a:cxnLst>
                <a:rect l="T0" t="T1" r="T2" b="T3"/>
                <a:pathLst>
                  <a:path w="852021" h="660232">
                    <a:moveTo>
                      <a:pt x="171328" y="0"/>
                    </a:moveTo>
                    <a:cubicBezTo>
                      <a:pt x="171328" y="0"/>
                      <a:pt x="138873" y="-4260"/>
                      <a:pt x="128801" y="32617"/>
                    </a:cubicBezTo>
                    <a:cubicBezTo>
                      <a:pt x="116586" y="77343"/>
                      <a:pt x="1679" y="486321"/>
                      <a:pt x="1679" y="486321"/>
                    </a:cubicBezTo>
                    <a:cubicBezTo>
                      <a:pt x="1679" y="486321"/>
                      <a:pt x="-7729" y="512023"/>
                      <a:pt x="15772" y="517611"/>
                    </a:cubicBezTo>
                    <a:cubicBezTo>
                      <a:pt x="35063" y="522198"/>
                      <a:pt x="669327" y="658416"/>
                      <a:pt x="669327" y="658416"/>
                    </a:cubicBezTo>
                    <a:cubicBezTo>
                      <a:pt x="669327" y="658416"/>
                      <a:pt x="700661" y="670709"/>
                      <a:pt x="710733" y="631596"/>
                    </a:cubicBezTo>
                    <a:cubicBezTo>
                      <a:pt x="720805" y="592483"/>
                      <a:pt x="850622" y="68377"/>
                      <a:pt x="850622" y="68377"/>
                    </a:cubicBezTo>
                    <a:cubicBezTo>
                      <a:pt x="850622" y="68377"/>
                      <a:pt x="861255" y="40439"/>
                      <a:pt x="822639" y="35969"/>
                    </a:cubicBezTo>
                    <a:cubicBezTo>
                      <a:pt x="784844" y="31594"/>
                      <a:pt x="171328" y="0"/>
                      <a:pt x="171328" y="0"/>
                    </a:cubicBezTo>
                    <a:close/>
                  </a:path>
                </a:pathLst>
              </a:custGeom>
              <a:gradFill rotWithShape="0">
                <a:gsLst>
                  <a:gs pos="0">
                    <a:srgbClr val="303030"/>
                  </a:gs>
                  <a:gs pos="41000">
                    <a:srgbClr val="4B4B4B"/>
                  </a:gs>
                  <a:gs pos="100000">
                    <a:srgbClr val="303030"/>
                  </a:gs>
                </a:gsLst>
                <a:lin ang="5400000"/>
              </a:gradFill>
              <a:ln w="7600" cap="flat">
                <a:noFill/>
                <a:bevel/>
                <a:headEnd/>
                <a:tailEnd/>
              </a:ln>
            </p:spPr>
            <p:txBody>
              <a:bodyPr/>
              <a:lstStyle/>
              <a:p>
                <a:endParaRPr lang="fr-FR"/>
              </a:p>
            </p:txBody>
          </p:sp>
          <p:sp>
            <p:nvSpPr>
              <p:cNvPr id="381" name="Forme libre : forme 376"/>
              <p:cNvSpPr>
                <a:spLocks/>
              </p:cNvSpPr>
              <p:nvPr/>
            </p:nvSpPr>
            <p:spPr bwMode="auto">
              <a:xfrm>
                <a:off x="1113949" y="4650740"/>
                <a:ext cx="714895" cy="510522"/>
              </a:xfrm>
              <a:custGeom>
                <a:avLst/>
                <a:gdLst>
                  <a:gd name="T0" fmla="*/ 0 w 714895"/>
                  <a:gd name="T1" fmla="*/ 0 h 510522"/>
                  <a:gd name="T2" fmla="*/ 714895 w 714895"/>
                  <a:gd name="T3" fmla="*/ 510522 h 510522"/>
                </a:gdLst>
                <a:ahLst/>
                <a:cxnLst>
                  <a:cxn ang="0">
                    <a:pos x="103342" y="8696"/>
                  </a:cxn>
                  <a:cxn ang="0">
                    <a:pos x="944" y="381381"/>
                  </a:cxn>
                  <a:cxn ang="0">
                    <a:pos x="6540" y="399261"/>
                  </a:cxn>
                  <a:cxn ang="0">
                    <a:pos x="589591" y="510522"/>
                  </a:cxn>
                  <a:cxn ang="0">
                    <a:pos x="606377" y="494249"/>
                  </a:cxn>
                  <a:cxn ang="0">
                    <a:pos x="713950" y="58424"/>
                  </a:cxn>
                  <a:cxn ang="0">
                    <a:pos x="703739" y="40544"/>
                  </a:cxn>
                  <a:cxn ang="0">
                    <a:pos x="121807" y="0"/>
                  </a:cxn>
                  <a:cxn ang="0">
                    <a:pos x="103342" y="8696"/>
                  </a:cxn>
                </a:cxnLst>
                <a:rect l="T0" t="T1" r="T2" b="T3"/>
                <a:pathLst>
                  <a:path w="714895" h="510522">
                    <a:moveTo>
                      <a:pt x="103342" y="8696"/>
                    </a:moveTo>
                    <a:cubicBezTo>
                      <a:pt x="99881" y="18074"/>
                      <a:pt x="944" y="381381"/>
                      <a:pt x="944" y="381381"/>
                    </a:cubicBezTo>
                    <a:cubicBezTo>
                      <a:pt x="944" y="381381"/>
                      <a:pt x="-3532" y="395908"/>
                      <a:pt x="6540" y="399261"/>
                    </a:cubicBezTo>
                    <a:cubicBezTo>
                      <a:pt x="16612" y="402613"/>
                      <a:pt x="589591" y="510522"/>
                      <a:pt x="589591" y="510522"/>
                    </a:cubicBezTo>
                    <a:cubicBezTo>
                      <a:pt x="589591" y="510522"/>
                      <a:pt x="601900" y="513248"/>
                      <a:pt x="606377" y="494249"/>
                    </a:cubicBezTo>
                    <a:cubicBezTo>
                      <a:pt x="610853" y="475251"/>
                      <a:pt x="713950" y="58424"/>
                      <a:pt x="713950" y="58424"/>
                    </a:cubicBezTo>
                    <a:cubicBezTo>
                      <a:pt x="713950" y="58424"/>
                      <a:pt x="719405" y="41662"/>
                      <a:pt x="703739" y="40544"/>
                    </a:cubicBezTo>
                    <a:cubicBezTo>
                      <a:pt x="691459" y="39668"/>
                      <a:pt x="121807" y="0"/>
                      <a:pt x="121807" y="0"/>
                    </a:cubicBezTo>
                    <a:cubicBezTo>
                      <a:pt x="121807" y="0"/>
                      <a:pt x="107259" y="-1921"/>
                      <a:pt x="103342" y="8696"/>
                    </a:cubicBezTo>
                    <a:close/>
                  </a:path>
                </a:pathLst>
              </a:custGeom>
              <a:gradFill rotWithShape="0">
                <a:gsLst>
                  <a:gs pos="0">
                    <a:srgbClr val="038ED3"/>
                  </a:gs>
                  <a:gs pos="100000">
                    <a:srgbClr val="0052A4"/>
                  </a:gs>
                </a:gsLst>
                <a:lin ang="5400000"/>
              </a:gradFill>
              <a:ln w="7600" cap="flat">
                <a:noFill/>
                <a:bevel/>
                <a:headEnd/>
                <a:tailEnd/>
              </a:ln>
            </p:spPr>
            <p:txBody>
              <a:bodyPr/>
              <a:lstStyle/>
              <a:p>
                <a:endParaRPr lang="fr-FR"/>
              </a:p>
            </p:txBody>
          </p:sp>
          <p:sp>
            <p:nvSpPr>
              <p:cNvPr id="382" name="Forme libre : forme 377"/>
              <p:cNvSpPr>
                <a:spLocks/>
              </p:cNvSpPr>
              <p:nvPr/>
            </p:nvSpPr>
            <p:spPr bwMode="auto">
              <a:xfrm>
                <a:off x="1801777" y="5098717"/>
                <a:ext cx="31580" cy="71345"/>
              </a:xfrm>
              <a:custGeom>
                <a:avLst/>
                <a:gdLst>
                  <a:gd name="T0" fmla="*/ 0 w 31580"/>
                  <a:gd name="T1" fmla="*/ 0 h 71345"/>
                  <a:gd name="T2" fmla="*/ 31580 w 31580"/>
                  <a:gd name="T3" fmla="*/ 71345 h 71345"/>
                </a:gdLst>
                <a:ahLst/>
                <a:cxnLst>
                  <a:cxn ang="0">
                    <a:pos x="31580" y="7718"/>
                  </a:cxn>
                  <a:cxn ang="0">
                    <a:pos x="14234" y="3807"/>
                  </a:cxn>
                  <a:cxn ang="0">
                    <a:pos x="245" y="68622"/>
                  </a:cxn>
                  <a:cxn ang="0">
                    <a:pos x="15912" y="70298"/>
                  </a:cxn>
                  <a:cxn ang="0">
                    <a:pos x="31580" y="7718"/>
                  </a:cxn>
                </a:cxnLst>
                <a:rect l="T0" t="T1" r="T2" b="T3"/>
                <a:pathLst>
                  <a:path w="31580" h="71345">
                    <a:moveTo>
                      <a:pt x="31580" y="7718"/>
                    </a:moveTo>
                    <a:cubicBezTo>
                      <a:pt x="31580" y="7718"/>
                      <a:pt x="19829" y="-6810"/>
                      <a:pt x="14234" y="3807"/>
                    </a:cubicBezTo>
                    <a:cubicBezTo>
                      <a:pt x="7458" y="16662"/>
                      <a:pt x="-1993" y="63593"/>
                      <a:pt x="245" y="68622"/>
                    </a:cubicBezTo>
                    <a:cubicBezTo>
                      <a:pt x="2483" y="73651"/>
                      <a:pt x="15912" y="70298"/>
                      <a:pt x="15912" y="70298"/>
                    </a:cubicBezTo>
                    <a:lnTo>
                      <a:pt x="31580" y="7718"/>
                    </a:lnTo>
                    <a:close/>
                  </a:path>
                </a:pathLst>
              </a:custGeom>
              <a:solidFill>
                <a:srgbClr val="3C3C3C"/>
              </a:solidFill>
              <a:ln w="7600" cap="flat">
                <a:noFill/>
                <a:bevel/>
                <a:headEnd/>
                <a:tailEnd/>
              </a:ln>
            </p:spPr>
            <p:txBody>
              <a:bodyPr/>
              <a:lstStyle/>
              <a:p>
                <a:endParaRPr lang="fr-FR"/>
              </a:p>
            </p:txBody>
          </p:sp>
          <p:sp>
            <p:nvSpPr>
              <p:cNvPr id="383" name="Forme libre : forme 378"/>
              <p:cNvSpPr>
                <a:spLocks/>
              </p:cNvSpPr>
              <p:nvPr/>
            </p:nvSpPr>
            <p:spPr bwMode="auto">
              <a:xfrm>
                <a:off x="1804924" y="5102908"/>
                <a:ext cx="27383" cy="64535"/>
              </a:xfrm>
              <a:custGeom>
                <a:avLst/>
                <a:gdLst>
                  <a:gd name="T0" fmla="*/ 0 w 27383"/>
                  <a:gd name="T1" fmla="*/ 0 h 64535"/>
                  <a:gd name="T2" fmla="*/ 27383 w 27383"/>
                  <a:gd name="T3" fmla="*/ 64535 h 64535"/>
                </a:gdLst>
                <a:ahLst/>
                <a:cxnLst>
                  <a:cxn ang="0">
                    <a:pos x="27313" y="7885"/>
                  </a:cxn>
                  <a:cxn ang="0">
                    <a:pos x="14331" y="2968"/>
                  </a:cxn>
                  <a:cxn ang="0">
                    <a:pos x="0" y="61525"/>
                  </a:cxn>
                  <a:cxn ang="0">
                    <a:pos x="14331" y="61525"/>
                  </a:cxn>
                  <a:cxn ang="0">
                    <a:pos x="27313" y="7885"/>
                  </a:cxn>
                </a:cxnLst>
                <a:rect l="T0" t="T1" r="T2" b="T3"/>
                <a:pathLst>
                  <a:path w="27383" h="64535">
                    <a:moveTo>
                      <a:pt x="27313" y="7885"/>
                    </a:moveTo>
                    <a:cubicBezTo>
                      <a:pt x="27313" y="7885"/>
                      <a:pt x="19255" y="-5972"/>
                      <a:pt x="14331" y="2968"/>
                    </a:cubicBezTo>
                    <a:cubicBezTo>
                      <a:pt x="9407" y="11908"/>
                      <a:pt x="-1336" y="54820"/>
                      <a:pt x="0" y="61525"/>
                    </a:cubicBezTo>
                    <a:cubicBezTo>
                      <a:pt x="1350" y="68230"/>
                      <a:pt x="14331" y="61525"/>
                      <a:pt x="14331" y="61525"/>
                    </a:cubicBezTo>
                    <a:lnTo>
                      <a:pt x="27313" y="7885"/>
                    </a:lnTo>
                    <a:close/>
                  </a:path>
                </a:pathLst>
              </a:custGeom>
              <a:solidFill>
                <a:srgbClr val="8B8B8B"/>
              </a:solidFill>
              <a:ln w="7600" cap="flat">
                <a:noFill/>
                <a:bevel/>
                <a:headEnd/>
                <a:tailEnd/>
              </a:ln>
            </p:spPr>
            <p:txBody>
              <a:bodyPr/>
              <a:lstStyle/>
              <a:p>
                <a:endParaRPr lang="fr-FR"/>
              </a:p>
            </p:txBody>
          </p:sp>
          <p:sp>
            <p:nvSpPr>
              <p:cNvPr id="384" name="Forme libre : forme 379"/>
              <p:cNvSpPr>
                <a:spLocks/>
              </p:cNvSpPr>
              <p:nvPr/>
            </p:nvSpPr>
            <p:spPr bwMode="auto">
              <a:xfrm>
                <a:off x="1826861" y="5001725"/>
                <a:ext cx="30887" cy="60792"/>
              </a:xfrm>
              <a:custGeom>
                <a:avLst/>
                <a:gdLst>
                  <a:gd name="T0" fmla="*/ 0 w 30887"/>
                  <a:gd name="T1" fmla="*/ 0 h 60792"/>
                  <a:gd name="T2" fmla="*/ 30887 w 30887"/>
                  <a:gd name="T3" fmla="*/ 60792 h 60792"/>
                </a:gdLst>
                <a:ahLst/>
                <a:cxnLst>
                  <a:cxn ang="0">
                    <a:pos x="0" y="55875"/>
                  </a:cxn>
                  <a:cxn ang="0">
                    <a:pos x="15220" y="0"/>
                  </a:cxn>
                  <a:cxn ang="0">
                    <a:pos x="30887" y="6705"/>
                  </a:cxn>
                  <a:cxn ang="0">
                    <a:pos x="17010" y="60792"/>
                  </a:cxn>
                  <a:cxn ang="0">
                    <a:pos x="0" y="55875"/>
                  </a:cxn>
                </a:cxnLst>
                <a:rect l="T0" t="T1" r="T2" b="T3"/>
                <a:pathLst>
                  <a:path w="30887" h="60792">
                    <a:moveTo>
                      <a:pt x="0" y="55875"/>
                    </a:moveTo>
                    <a:lnTo>
                      <a:pt x="15220" y="0"/>
                    </a:lnTo>
                    <a:lnTo>
                      <a:pt x="30887" y="6705"/>
                    </a:lnTo>
                    <a:lnTo>
                      <a:pt x="17010" y="60792"/>
                    </a:lnTo>
                    <a:lnTo>
                      <a:pt x="0" y="55875"/>
                    </a:lnTo>
                    <a:close/>
                  </a:path>
                </a:pathLst>
              </a:custGeom>
              <a:solidFill>
                <a:srgbClr val="3C3C3C"/>
              </a:solidFill>
              <a:ln w="7600" cap="flat">
                <a:noFill/>
                <a:bevel/>
                <a:headEnd/>
                <a:tailEnd/>
              </a:ln>
            </p:spPr>
            <p:txBody>
              <a:bodyPr/>
              <a:lstStyle/>
              <a:p>
                <a:endParaRPr lang="fr-FR"/>
              </a:p>
            </p:txBody>
          </p:sp>
          <p:sp>
            <p:nvSpPr>
              <p:cNvPr id="385" name="Forme libre : forme 380"/>
              <p:cNvSpPr>
                <a:spLocks/>
              </p:cNvSpPr>
              <p:nvPr/>
            </p:nvSpPr>
            <p:spPr bwMode="auto">
              <a:xfrm>
                <a:off x="1830896" y="5006308"/>
                <a:ext cx="25963" cy="52299"/>
              </a:xfrm>
              <a:custGeom>
                <a:avLst/>
                <a:gdLst>
                  <a:gd name="T0" fmla="*/ 0 w 25963"/>
                  <a:gd name="T1" fmla="*/ 0 h 52299"/>
                  <a:gd name="T2" fmla="*/ 25963 w 25963"/>
                  <a:gd name="T3" fmla="*/ 52299 h 52299"/>
                </a:gdLst>
                <a:ahLst/>
                <a:cxnLst>
                  <a:cxn ang="0">
                    <a:pos x="25963" y="5699"/>
                  </a:cxn>
                  <a:cxn ang="0">
                    <a:pos x="13429" y="0"/>
                  </a:cxn>
                  <a:cxn ang="0">
                    <a:pos x="0" y="47829"/>
                  </a:cxn>
                  <a:cxn ang="0">
                    <a:pos x="13429" y="52299"/>
                  </a:cxn>
                  <a:cxn ang="0">
                    <a:pos x="25963" y="5699"/>
                  </a:cxn>
                </a:cxnLst>
                <a:rect l="T0" t="T1" r="T2" b="T3"/>
                <a:pathLst>
                  <a:path w="25963" h="52299">
                    <a:moveTo>
                      <a:pt x="25963" y="5699"/>
                    </a:moveTo>
                    <a:lnTo>
                      <a:pt x="13429" y="0"/>
                    </a:lnTo>
                    <a:lnTo>
                      <a:pt x="0" y="47829"/>
                    </a:lnTo>
                    <a:lnTo>
                      <a:pt x="13429" y="52299"/>
                    </a:lnTo>
                    <a:lnTo>
                      <a:pt x="25963" y="5699"/>
                    </a:lnTo>
                    <a:close/>
                  </a:path>
                </a:pathLst>
              </a:custGeom>
              <a:solidFill>
                <a:srgbClr val="8B8B8B"/>
              </a:solidFill>
              <a:ln w="7600" cap="flat">
                <a:noFill/>
                <a:bevel/>
                <a:headEnd/>
                <a:tailEnd/>
              </a:ln>
            </p:spPr>
            <p:txBody>
              <a:bodyPr/>
              <a:lstStyle/>
              <a:p>
                <a:endParaRPr lang="fr-FR"/>
              </a:p>
            </p:txBody>
          </p:sp>
          <p:sp>
            <p:nvSpPr>
              <p:cNvPr id="386" name="Forme libre : forme 381"/>
              <p:cNvSpPr>
                <a:spLocks/>
              </p:cNvSpPr>
              <p:nvPr/>
            </p:nvSpPr>
            <p:spPr bwMode="auto">
              <a:xfrm>
                <a:off x="1916606" y="468945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87" name="Forme libre : forme 382"/>
              <p:cNvSpPr>
                <a:spLocks/>
              </p:cNvSpPr>
              <p:nvPr/>
            </p:nvSpPr>
            <p:spPr bwMode="auto">
              <a:xfrm>
                <a:off x="1912502" y="4701814"/>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88" name="Forme libre : forme 383"/>
              <p:cNvSpPr>
                <a:spLocks/>
              </p:cNvSpPr>
              <p:nvPr/>
            </p:nvSpPr>
            <p:spPr bwMode="auto">
              <a:xfrm>
                <a:off x="1910518" y="4715223"/>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89" name="Forme libre : forme 384"/>
              <p:cNvSpPr>
                <a:spLocks/>
              </p:cNvSpPr>
              <p:nvPr/>
            </p:nvSpPr>
            <p:spPr bwMode="auto">
              <a:xfrm>
                <a:off x="1906422" y="4729441"/>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0" name="Forme libre : forme 385"/>
              <p:cNvSpPr>
                <a:spLocks/>
              </p:cNvSpPr>
              <p:nvPr/>
            </p:nvSpPr>
            <p:spPr bwMode="auto">
              <a:xfrm>
                <a:off x="1902758" y="474157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1" name="Forme libre : forme 386"/>
              <p:cNvSpPr>
                <a:spLocks/>
              </p:cNvSpPr>
              <p:nvPr/>
            </p:nvSpPr>
            <p:spPr bwMode="auto">
              <a:xfrm>
                <a:off x="1899399" y="475498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2" name="Forme libre : forme 387"/>
              <p:cNvSpPr>
                <a:spLocks/>
              </p:cNvSpPr>
              <p:nvPr/>
            </p:nvSpPr>
            <p:spPr bwMode="auto">
              <a:xfrm>
                <a:off x="1896975" y="476839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3" name="Forme libre : forme 388"/>
              <p:cNvSpPr>
                <a:spLocks/>
              </p:cNvSpPr>
              <p:nvPr/>
            </p:nvSpPr>
            <p:spPr bwMode="auto">
              <a:xfrm>
                <a:off x="1893312" y="4780933"/>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4" name="Forme libre : forme 389"/>
              <p:cNvSpPr>
                <a:spLocks/>
              </p:cNvSpPr>
              <p:nvPr/>
            </p:nvSpPr>
            <p:spPr bwMode="auto">
              <a:xfrm>
                <a:off x="1890895" y="479300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5" name="Forme libre : forme 390"/>
              <p:cNvSpPr>
                <a:spLocks/>
              </p:cNvSpPr>
              <p:nvPr/>
            </p:nvSpPr>
            <p:spPr bwMode="auto">
              <a:xfrm>
                <a:off x="1887232" y="480554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6" name="Forme libre : forme 391"/>
              <p:cNvSpPr>
                <a:spLocks/>
              </p:cNvSpPr>
              <p:nvPr/>
            </p:nvSpPr>
            <p:spPr bwMode="auto">
              <a:xfrm>
                <a:off x="1883128" y="4819287"/>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7" name="Forme libre : forme 392"/>
              <p:cNvSpPr>
                <a:spLocks/>
              </p:cNvSpPr>
              <p:nvPr/>
            </p:nvSpPr>
            <p:spPr bwMode="auto">
              <a:xfrm>
                <a:off x="1454086" y="4826118"/>
                <a:ext cx="86030" cy="70821"/>
              </a:xfrm>
              <a:custGeom>
                <a:avLst/>
                <a:gdLst>
                  <a:gd name="T0" fmla="*/ 0 w 86030"/>
                  <a:gd name="T1" fmla="*/ 0 h 70821"/>
                  <a:gd name="T2" fmla="*/ 86030 w 86030"/>
                  <a:gd name="T3" fmla="*/ 70821 h 70821"/>
                </a:gdLst>
                <a:ahLst/>
                <a:cxnLst>
                  <a:cxn ang="0">
                    <a:pos x="28649" y="0"/>
                  </a:cxn>
                  <a:cxn ang="0">
                    <a:pos x="0" y="53577"/>
                  </a:cxn>
                  <a:cxn ang="0">
                    <a:pos x="56445" y="64305"/>
                  </a:cxn>
                  <a:cxn ang="0">
                    <a:pos x="86030" y="7089"/>
                  </a:cxn>
                  <a:cxn ang="0">
                    <a:pos x="28649" y="0"/>
                  </a:cxn>
                </a:cxnLst>
                <a:rect l="T0" t="T1" r="T2" b="T3"/>
                <a:pathLst>
                  <a:path w="86030" h="70821">
                    <a:moveTo>
                      <a:pt x="28649" y="0"/>
                    </a:moveTo>
                    <a:lnTo>
                      <a:pt x="0" y="53577"/>
                    </a:lnTo>
                    <a:cubicBezTo>
                      <a:pt x="0" y="53577"/>
                      <a:pt x="14772" y="83526"/>
                      <a:pt x="56445" y="64305"/>
                    </a:cubicBezTo>
                    <a:lnTo>
                      <a:pt x="86030" y="7089"/>
                    </a:lnTo>
                    <a:cubicBezTo>
                      <a:pt x="86030" y="7089"/>
                      <a:pt x="44316" y="26436"/>
                      <a:pt x="28649" y="0"/>
                    </a:cubicBezTo>
                    <a:close/>
                  </a:path>
                </a:pathLst>
              </a:custGeom>
              <a:gradFill rotWithShape="0">
                <a:gsLst>
                  <a:gs pos="0">
                    <a:srgbClr val="52B433"/>
                  </a:gs>
                  <a:gs pos="87000">
                    <a:srgbClr val="ECF8F1"/>
                  </a:gs>
                  <a:gs pos="100000">
                    <a:srgbClr val="ECF8F1"/>
                  </a:gs>
                </a:gsLst>
                <a:lin ang="6600000"/>
              </a:gradFill>
              <a:ln w="7600" cap="flat">
                <a:noFill/>
                <a:bevel/>
                <a:headEnd/>
                <a:tailEnd/>
              </a:ln>
            </p:spPr>
            <p:txBody>
              <a:bodyPr/>
              <a:lstStyle/>
              <a:p>
                <a:endParaRPr lang="fr-FR"/>
              </a:p>
            </p:txBody>
          </p:sp>
          <p:sp>
            <p:nvSpPr>
              <p:cNvPr id="398" name="Forme libre : forme 393"/>
              <p:cNvSpPr>
                <a:spLocks/>
              </p:cNvSpPr>
              <p:nvPr/>
            </p:nvSpPr>
            <p:spPr bwMode="auto">
              <a:xfrm>
                <a:off x="1391347" y="4802965"/>
                <a:ext cx="84143" cy="69669"/>
              </a:xfrm>
              <a:custGeom>
                <a:avLst/>
                <a:gdLst>
                  <a:gd name="T0" fmla="*/ 0 w 84143"/>
                  <a:gd name="T1" fmla="*/ 0 h 69669"/>
                  <a:gd name="T2" fmla="*/ 84143 w 84143"/>
                  <a:gd name="T3" fmla="*/ 69669 h 69669"/>
                </a:gdLst>
                <a:ahLst/>
                <a:cxnLst>
                  <a:cxn ang="0">
                    <a:pos x="28614" y="5238"/>
                  </a:cxn>
                  <a:cxn ang="0">
                    <a:pos x="0" y="60638"/>
                  </a:cxn>
                  <a:cxn ang="0">
                    <a:pos x="53234" y="69578"/>
                  </a:cxn>
                  <a:cxn ang="0">
                    <a:pos x="84143" y="16385"/>
                  </a:cxn>
                  <a:cxn ang="0">
                    <a:pos x="28614" y="5238"/>
                  </a:cxn>
                </a:cxnLst>
                <a:rect l="T0" t="T1" r="T2" b="T3"/>
                <a:pathLst>
                  <a:path w="84143" h="69669">
                    <a:moveTo>
                      <a:pt x="28614" y="5238"/>
                    </a:moveTo>
                    <a:lnTo>
                      <a:pt x="0" y="60638"/>
                    </a:lnTo>
                    <a:cubicBezTo>
                      <a:pt x="0" y="60638"/>
                      <a:pt x="33986" y="44099"/>
                      <a:pt x="53234" y="69578"/>
                    </a:cubicBezTo>
                    <a:lnTo>
                      <a:pt x="84143" y="16385"/>
                    </a:lnTo>
                    <a:cubicBezTo>
                      <a:pt x="84143" y="16385"/>
                      <a:pt x="68454" y="-11273"/>
                      <a:pt x="28614" y="5238"/>
                    </a:cubicBezTo>
                    <a:close/>
                  </a:path>
                </a:pathLst>
              </a:custGeom>
              <a:gradFill rotWithShape="0">
                <a:gsLst>
                  <a:gs pos="0">
                    <a:srgbClr val="F56D2B"/>
                  </a:gs>
                  <a:gs pos="9000">
                    <a:srgbClr val="F56D2B"/>
                  </a:gs>
                  <a:gs pos="100000">
                    <a:srgbClr val="ECF8F1"/>
                  </a:gs>
                </a:gsLst>
                <a:lin ang="4800000"/>
              </a:gradFill>
              <a:ln w="7600" cap="flat">
                <a:noFill/>
                <a:bevel/>
                <a:headEnd/>
                <a:tailEnd/>
              </a:ln>
            </p:spPr>
            <p:txBody>
              <a:bodyPr/>
              <a:lstStyle/>
              <a:p>
                <a:endParaRPr lang="fr-FR"/>
              </a:p>
            </p:txBody>
          </p:sp>
          <p:sp>
            <p:nvSpPr>
              <p:cNvPr id="399" name="Forme libre : forme 394"/>
              <p:cNvSpPr>
                <a:spLocks/>
              </p:cNvSpPr>
              <p:nvPr/>
            </p:nvSpPr>
            <p:spPr bwMode="auto">
              <a:xfrm>
                <a:off x="1359137" y="4867814"/>
                <a:ext cx="82254" cy="70507"/>
              </a:xfrm>
              <a:custGeom>
                <a:avLst/>
                <a:gdLst>
                  <a:gd name="T0" fmla="*/ 0 w 82254"/>
                  <a:gd name="T1" fmla="*/ 0 h 70507"/>
                  <a:gd name="T2" fmla="*/ 82254 w 82254"/>
                  <a:gd name="T3" fmla="*/ 70507 h 70507"/>
                </a:gdLst>
                <a:ahLst/>
                <a:cxnLst>
                  <a:cxn ang="0">
                    <a:pos x="82254" y="15400"/>
                  </a:cxn>
                  <a:cxn ang="0">
                    <a:pos x="27698" y="4728"/>
                  </a:cxn>
                  <a:cxn ang="0">
                    <a:pos x="0" y="57921"/>
                  </a:cxn>
                  <a:cxn ang="0">
                    <a:pos x="51870" y="70507"/>
                  </a:cxn>
                  <a:cxn ang="0">
                    <a:pos x="82254" y="15400"/>
                  </a:cxn>
                </a:cxnLst>
                <a:rect l="T0" t="T1" r="T2" b="T3"/>
                <a:pathLst>
                  <a:path w="82254" h="70507">
                    <a:moveTo>
                      <a:pt x="82254" y="15400"/>
                    </a:moveTo>
                    <a:cubicBezTo>
                      <a:pt x="66307" y="-11419"/>
                      <a:pt x="27698" y="4728"/>
                      <a:pt x="27698" y="4728"/>
                    </a:cubicBezTo>
                    <a:lnTo>
                      <a:pt x="0" y="57921"/>
                    </a:lnTo>
                    <a:cubicBezTo>
                      <a:pt x="0" y="57921"/>
                      <a:pt x="35308" y="43617"/>
                      <a:pt x="51870" y="70507"/>
                    </a:cubicBezTo>
                    <a:lnTo>
                      <a:pt x="82254" y="15400"/>
                    </a:lnTo>
                    <a:close/>
                  </a:path>
                </a:pathLst>
              </a:custGeom>
              <a:gradFill rotWithShape="0">
                <a:gsLst>
                  <a:gs pos="0">
                    <a:srgbClr val="1257AB"/>
                  </a:gs>
                  <a:gs pos="24001">
                    <a:srgbClr val="1257AB"/>
                  </a:gs>
                  <a:gs pos="100000">
                    <a:srgbClr val="F4FBF7"/>
                  </a:gs>
                </a:gsLst>
                <a:lin ang="19200000"/>
              </a:gradFill>
              <a:ln w="7600" cap="flat">
                <a:noFill/>
                <a:bevel/>
                <a:headEnd/>
                <a:tailEnd/>
              </a:ln>
            </p:spPr>
            <p:txBody>
              <a:bodyPr/>
              <a:lstStyle/>
              <a:p>
                <a:endParaRPr lang="fr-FR"/>
              </a:p>
            </p:txBody>
          </p:sp>
          <p:sp>
            <p:nvSpPr>
              <p:cNvPr id="400" name="Forme libre : forme 395"/>
              <p:cNvSpPr>
                <a:spLocks/>
              </p:cNvSpPr>
              <p:nvPr/>
            </p:nvSpPr>
            <p:spPr bwMode="auto">
              <a:xfrm>
                <a:off x="1420408" y="4889606"/>
                <a:ext cx="82464" cy="72602"/>
              </a:xfrm>
              <a:custGeom>
                <a:avLst/>
                <a:gdLst>
                  <a:gd name="T0" fmla="*/ 0 w 82464"/>
                  <a:gd name="T1" fmla="*/ 0 h 72602"/>
                  <a:gd name="T2" fmla="*/ 82464 w 82464"/>
                  <a:gd name="T3" fmla="*/ 72602 h 72602"/>
                </a:gdLst>
                <a:ahLst/>
                <a:cxnLst>
                  <a:cxn ang="0">
                    <a:pos x="28201" y="-77"/>
                  </a:cxn>
                  <a:cxn ang="0">
                    <a:pos x="0" y="53563"/>
                  </a:cxn>
                  <a:cxn ang="0">
                    <a:pos x="50583" y="70996"/>
                  </a:cxn>
                  <a:cxn ang="0">
                    <a:pos x="82366" y="15568"/>
                  </a:cxn>
                  <a:cxn ang="0">
                    <a:pos x="28201" y="-77"/>
                  </a:cxn>
                </a:cxnLst>
                <a:rect l="T0" t="T1" r="T2" b="T3"/>
                <a:pathLst>
                  <a:path w="82464" h="72602">
                    <a:moveTo>
                      <a:pt x="28201" y="-77"/>
                    </a:moveTo>
                    <a:lnTo>
                      <a:pt x="0" y="53563"/>
                    </a:lnTo>
                    <a:cubicBezTo>
                      <a:pt x="0" y="53563"/>
                      <a:pt x="448" y="79042"/>
                      <a:pt x="50583" y="70996"/>
                    </a:cubicBezTo>
                    <a:lnTo>
                      <a:pt x="82366" y="15568"/>
                    </a:lnTo>
                    <a:cubicBezTo>
                      <a:pt x="82366" y="15568"/>
                      <a:pt x="45659" y="24969"/>
                      <a:pt x="28201" y="-77"/>
                    </a:cubicBezTo>
                    <a:close/>
                  </a:path>
                </a:pathLst>
              </a:custGeom>
              <a:gradFill rotWithShape="0">
                <a:gsLst>
                  <a:gs pos="0">
                    <a:srgbClr val="FFEC0F"/>
                  </a:gs>
                  <a:gs pos="55000">
                    <a:srgbClr val="F4FBF6"/>
                  </a:gs>
                  <a:gs pos="100000">
                    <a:srgbClr val="F4FBF6"/>
                  </a:gs>
                </a:gsLst>
                <a:lin ang="18000000"/>
              </a:gradFill>
              <a:ln w="7600" cap="flat">
                <a:noFill/>
                <a:bevel/>
                <a:headEnd/>
                <a:tailEnd/>
              </a:ln>
            </p:spPr>
            <p:txBody>
              <a:bodyPr/>
              <a:lstStyle/>
              <a:p>
                <a:endParaRPr lang="fr-FR"/>
              </a:p>
            </p:txBody>
          </p:sp>
          <p:sp>
            <p:nvSpPr>
              <p:cNvPr id="401" name="Forme libre : forme 396"/>
              <p:cNvSpPr>
                <a:spLocks/>
              </p:cNvSpPr>
              <p:nvPr/>
            </p:nvSpPr>
            <p:spPr bwMode="auto">
              <a:xfrm>
                <a:off x="1052101" y="4596839"/>
                <a:ext cx="555633" cy="576838"/>
              </a:xfrm>
              <a:custGeom>
                <a:avLst/>
                <a:gdLst>
                  <a:gd name="T0" fmla="*/ 0 w 555633"/>
                  <a:gd name="T1" fmla="*/ 0 h 576838"/>
                  <a:gd name="T2" fmla="*/ 555633 w 555633"/>
                  <a:gd name="T3" fmla="*/ 576838 h 576838"/>
                </a:gdLst>
                <a:ahLst/>
                <a:cxnLst>
                  <a:cxn ang="0">
                    <a:pos x="171328" y="0"/>
                  </a:cxn>
                  <a:cxn ang="0">
                    <a:pos x="128801" y="33245"/>
                  </a:cxn>
                  <a:cxn ang="0">
                    <a:pos x="1679" y="486950"/>
                  </a:cxn>
                  <a:cxn ang="0">
                    <a:pos x="15772" y="518240"/>
                  </a:cxn>
                  <a:cxn ang="0">
                    <a:pos x="286597" y="576838"/>
                  </a:cxn>
                  <a:cxn ang="0">
                    <a:pos x="555633" y="20902"/>
                  </a:cxn>
                  <a:cxn ang="0">
                    <a:pos x="171328" y="0"/>
                  </a:cxn>
                </a:cxnLst>
                <a:rect l="T0" t="T1" r="T2" b="T3"/>
                <a:pathLst>
                  <a:path w="555633" h="576838">
                    <a:moveTo>
                      <a:pt x="171328" y="0"/>
                    </a:moveTo>
                    <a:cubicBezTo>
                      <a:pt x="171328" y="0"/>
                      <a:pt x="138873" y="-3632"/>
                      <a:pt x="128801" y="33245"/>
                    </a:cubicBezTo>
                    <a:cubicBezTo>
                      <a:pt x="116586" y="77971"/>
                      <a:pt x="1679" y="486950"/>
                      <a:pt x="1679" y="486950"/>
                    </a:cubicBezTo>
                    <a:cubicBezTo>
                      <a:pt x="1679" y="486950"/>
                      <a:pt x="-7729" y="512651"/>
                      <a:pt x="15772" y="518240"/>
                    </a:cubicBezTo>
                    <a:cubicBezTo>
                      <a:pt x="24151" y="520232"/>
                      <a:pt x="286597" y="576838"/>
                      <a:pt x="286597" y="576838"/>
                    </a:cubicBezTo>
                    <a:lnTo>
                      <a:pt x="555633" y="20902"/>
                    </a:lnTo>
                    <a:lnTo>
                      <a:pt x="171328" y="0"/>
                    </a:lnTo>
                    <a:close/>
                  </a:path>
                </a:pathLst>
              </a:custGeom>
              <a:gradFill rotWithShape="0">
                <a:gsLst>
                  <a:gs pos="0">
                    <a:srgbClr val="FFFFFF">
                      <a:alpha val="14000"/>
                    </a:srgbClr>
                  </a:gs>
                  <a:gs pos="100000">
                    <a:srgbClr val="FFFFFF">
                      <a:alpha val="0"/>
                    </a:srgbClr>
                  </a:gs>
                </a:gsLst>
                <a:lin ang="10200000"/>
              </a:gradFill>
              <a:ln w="7600" cap="flat">
                <a:noFill/>
                <a:bevel/>
                <a:headEnd/>
                <a:tailEnd/>
              </a:ln>
            </p:spPr>
            <p:txBody>
              <a:bodyPr/>
              <a:lstStyle/>
              <a:p>
                <a:endParaRPr lang="fr-FR"/>
              </a:p>
            </p:txBody>
          </p:sp>
          <p:sp>
            <p:nvSpPr>
              <p:cNvPr id="402" name="Text 671"/>
              <p:cNvSpPr txBox="1"/>
              <p:nvPr/>
            </p:nvSpPr>
            <p:spPr>
              <a:xfrm>
                <a:off x="1138464" y="5303311"/>
                <a:ext cx="717538" cy="144482"/>
              </a:xfrm>
              <a:prstGeom prst="rect">
                <a:avLst/>
              </a:prstGeom>
              <a:noFill/>
            </p:spPr>
            <p:txBody>
              <a:bodyPr lIns="3000" rIns="3000" anchor="ctr"/>
              <a:lstStyle/>
              <a:p>
                <a:pPr algn="ctr">
                  <a:defRPr/>
                </a:pPr>
                <a:r>
                  <a:rPr sz="836">
                    <a:solidFill>
                      <a:srgbClr val="335785"/>
                    </a:solidFill>
                    <a:latin typeface="Arial"/>
                  </a:rPr>
                  <a:t>Tablette</a:t>
                </a:r>
              </a:p>
            </p:txBody>
          </p:sp>
        </p:grpSp>
        <p:sp>
          <p:nvSpPr>
            <p:cNvPr id="12" name="Text 672"/>
            <p:cNvSpPr txBox="1"/>
            <p:nvPr/>
          </p:nvSpPr>
          <p:spPr>
            <a:xfrm>
              <a:off x="6556512" y="3744179"/>
              <a:ext cx="1536675" cy="152420"/>
            </a:xfrm>
            <a:prstGeom prst="rect">
              <a:avLst/>
            </a:prstGeom>
            <a:noFill/>
          </p:spPr>
          <p:txBody>
            <a:bodyPr lIns="3000" rIns="3000" anchor="ctr"/>
            <a:lstStyle/>
            <a:p>
              <a:pPr algn="ctr">
                <a:defRPr/>
              </a:pPr>
              <a:r>
                <a:rPr sz="1064" b="1">
                  <a:solidFill>
                    <a:srgbClr val="335785"/>
                  </a:solidFill>
                  <a:latin typeface="Arial"/>
                </a:rPr>
                <a:t>Enterprise Server</a:t>
              </a:r>
            </a:p>
          </p:txBody>
        </p:sp>
        <p:sp>
          <p:nvSpPr>
            <p:cNvPr id="13" name="Arc arrow 2"/>
            <p:cNvSpPr>
              <a:spLocks/>
            </p:cNvSpPr>
            <p:nvPr/>
          </p:nvSpPr>
          <p:spPr bwMode="auto">
            <a:xfrm rot="-2700000">
              <a:off x="3722709" y="1457709"/>
              <a:ext cx="1514011" cy="1214928"/>
            </a:xfrm>
            <a:custGeom>
              <a:avLst/>
              <a:gdLst>
                <a:gd name="T0" fmla="*/ 0 w 1514011"/>
                <a:gd name="T1" fmla="*/ 0 h 1214928"/>
                <a:gd name="T2" fmla="*/ 1514011 w 1514011"/>
                <a:gd name="T3" fmla="*/ 1214928 h 1214928"/>
              </a:gdLst>
              <a:ahLst/>
              <a:cxnLst>
                <a:cxn ang="0">
                  <a:pos x="0" y="0"/>
                </a:cxn>
                <a:cxn ang="0">
                  <a:pos x="429687" y="92655"/>
                </a:cxn>
                <a:cxn ang="0">
                  <a:pos x="988220" y="411621"/>
                </a:cxn>
                <a:cxn ang="0">
                  <a:pos x="1258081" y="721888"/>
                </a:cxn>
                <a:cxn ang="0">
                  <a:pos x="1393004" y="959660"/>
                </a:cxn>
                <a:cxn ang="0">
                  <a:pos x="1514011" y="950965"/>
                </a:cxn>
                <a:cxn ang="0">
                  <a:pos x="1380456" y="1214928"/>
                </a:cxn>
                <a:cxn ang="0">
                  <a:pos x="1038426" y="994460"/>
                </a:cxn>
                <a:cxn ang="0">
                  <a:pos x="1154531" y="979959"/>
                </a:cxn>
                <a:cxn ang="0">
                  <a:pos x="1044704" y="774083"/>
                </a:cxn>
                <a:cxn ang="0">
                  <a:pos x="825056" y="478314"/>
                </a:cxn>
                <a:cxn ang="0">
                  <a:pos x="467342" y="182545"/>
                </a:cxn>
                <a:cxn ang="0">
                  <a:pos x="0" y="0"/>
                </a:cxn>
              </a:cxnLst>
              <a:rect l="T0" t="T1" r="T2" b="T3"/>
              <a:pathLst>
                <a:path w="1514011" h="1214928">
                  <a:moveTo>
                    <a:pt x="0" y="0"/>
                  </a:moveTo>
                  <a:cubicBezTo>
                    <a:pt x="0" y="0"/>
                    <a:pt x="213175" y="20162"/>
                    <a:pt x="429687" y="92655"/>
                  </a:cubicBezTo>
                  <a:cubicBezTo>
                    <a:pt x="646198" y="165146"/>
                    <a:pt x="872123" y="307232"/>
                    <a:pt x="988220" y="411621"/>
                  </a:cubicBezTo>
                  <a:cubicBezTo>
                    <a:pt x="1097964" y="510291"/>
                    <a:pt x="1195320" y="623299"/>
                    <a:pt x="1258081" y="721888"/>
                  </a:cubicBezTo>
                  <a:cubicBezTo>
                    <a:pt x="1319284" y="818041"/>
                    <a:pt x="1393004" y="959660"/>
                    <a:pt x="1393004" y="959660"/>
                  </a:cubicBezTo>
                  <a:lnTo>
                    <a:pt x="1514011" y="950965"/>
                  </a:lnTo>
                  <a:lnTo>
                    <a:pt x="1380456" y="1214928"/>
                  </a:lnTo>
                  <a:lnTo>
                    <a:pt x="1038426" y="994460"/>
                  </a:lnTo>
                  <a:lnTo>
                    <a:pt x="1154531" y="979959"/>
                  </a:lnTo>
                  <a:cubicBezTo>
                    <a:pt x="1154531" y="979959"/>
                    <a:pt x="1107464" y="872670"/>
                    <a:pt x="1044704" y="774083"/>
                  </a:cubicBezTo>
                  <a:cubicBezTo>
                    <a:pt x="983812" y="678420"/>
                    <a:pt x="900364" y="559505"/>
                    <a:pt x="825056" y="478314"/>
                  </a:cubicBezTo>
                  <a:cubicBezTo>
                    <a:pt x="743731" y="390636"/>
                    <a:pt x="602770" y="264675"/>
                    <a:pt x="467342" y="182545"/>
                  </a:cubicBezTo>
                  <a:cubicBezTo>
                    <a:pt x="266520" y="60758"/>
                    <a:pt x="10786" y="10013"/>
                    <a:pt x="0" y="0"/>
                  </a:cubicBezTo>
                  <a:close/>
                </a:path>
              </a:pathLst>
            </a:custGeom>
            <a:solidFill>
              <a:srgbClr val="EE7C31"/>
            </a:solidFill>
            <a:ln w="7600" cap="flat">
              <a:solidFill>
                <a:srgbClr val="EE7C31"/>
              </a:solidFill>
              <a:bevel/>
              <a:headEnd/>
              <a:tailEnd/>
            </a:ln>
          </p:spPr>
          <p:txBody>
            <a:bodyPr/>
            <a:lstStyle/>
            <a:p>
              <a:endParaRPr lang="fr-FR"/>
            </a:p>
          </p:txBody>
        </p:sp>
        <p:sp>
          <p:nvSpPr>
            <p:cNvPr id="14" name="Text 673"/>
            <p:cNvSpPr txBox="1"/>
            <p:nvPr/>
          </p:nvSpPr>
          <p:spPr>
            <a:xfrm>
              <a:off x="5883423" y="3864845"/>
              <a:ext cx="484180" cy="87325"/>
            </a:xfrm>
            <a:prstGeom prst="rect">
              <a:avLst/>
            </a:prstGeom>
            <a:noFill/>
          </p:spPr>
          <p:txBody>
            <a:bodyPr lIns="3000" rIns="3000" anchor="ctr"/>
            <a:lstStyle/>
            <a:p>
              <a:pPr algn="ctr">
                <a:defRPr/>
              </a:pPr>
              <a:r>
                <a:rPr sz="836">
                  <a:solidFill>
                    <a:srgbClr val="335785"/>
                  </a:solidFill>
                  <a:latin typeface="宋体"/>
                </a:rPr>
                <a:t>HTTP</a:t>
              </a:r>
            </a:p>
          </p:txBody>
        </p:sp>
        <p:sp>
          <p:nvSpPr>
            <p:cNvPr id="15" name="ConnectLine"/>
            <p:cNvSpPr/>
            <p:nvPr/>
          </p:nvSpPr>
          <p:spPr>
            <a:xfrm>
              <a:off x="3981629" y="4326869"/>
              <a:ext cx="2485984" cy="258796"/>
            </a:xfrm>
            <a:custGeom>
              <a:avLst/>
              <a:gdLst/>
              <a:ahLst/>
              <a:cxnLst/>
              <a:rect l="0" t="0" r="0" b="0"/>
              <a:pathLst>
                <a:path w="2485322" h="258083" fill="none">
                  <a:moveTo>
                    <a:pt x="0" y="0"/>
                  </a:moveTo>
                  <a:cubicBezTo>
                    <a:pt x="-621331" y="0"/>
                    <a:pt x="-1242661" y="0"/>
                    <a:pt x="-1708662" y="32260"/>
                  </a:cubicBezTo>
                  <a:cubicBezTo>
                    <a:pt x="-2174656" y="64521"/>
                    <a:pt x="-2485322" y="129042"/>
                    <a:pt x="-2485322" y="258083"/>
                  </a:cubicBezTo>
                </a:path>
              </a:pathLst>
            </a:custGeom>
            <a:solidFill>
              <a:srgbClr val="118972"/>
            </a:solidFill>
            <a:ln w="15200" cap="flat">
              <a:solidFill>
                <a:srgbClr val="118972"/>
              </a:solidFill>
              <a:bevel/>
            </a:ln>
            <a:effectLst>
              <a:outerShdw blurRad="20000" dist="10748" dir="2700000" algn="tl" rotWithShape="0">
                <a:srgbClr val="000000">
                  <a:alpha val="20000"/>
                </a:srgbClr>
              </a:outerShdw>
            </a:effectLst>
          </p:spPr>
        </p:sp>
        <p:sp>
          <p:nvSpPr>
            <p:cNvPr id="16" name="ConnectLine"/>
            <p:cNvSpPr/>
            <p:nvPr/>
          </p:nvSpPr>
          <p:spPr>
            <a:xfrm>
              <a:off x="4561058" y="4326869"/>
              <a:ext cx="2608219" cy="101613"/>
            </a:xfrm>
            <a:custGeom>
              <a:avLst/>
              <a:gdLst/>
              <a:ahLst/>
              <a:cxnLst/>
              <a:rect l="0" t="0" r="0" b="0"/>
              <a:pathLst>
                <a:path w="2608062" h="101366" fill="none">
                  <a:moveTo>
                    <a:pt x="0" y="0"/>
                  </a:moveTo>
                  <a:cubicBezTo>
                    <a:pt x="800956" y="17938"/>
                    <a:pt x="1304038" y="0"/>
                    <a:pt x="1793053" y="13621"/>
                  </a:cubicBezTo>
                  <a:cubicBezTo>
                    <a:pt x="2282060" y="27243"/>
                    <a:pt x="2608069" y="54485"/>
                    <a:pt x="2608062" y="101366"/>
                  </a:cubicBezTo>
                </a:path>
              </a:pathLst>
            </a:custGeom>
            <a:solidFill>
              <a:srgbClr val="118972"/>
            </a:solidFill>
            <a:ln w="15200" cap="flat">
              <a:solidFill>
                <a:srgbClr val="118972"/>
              </a:solidFill>
              <a:bevel/>
            </a:ln>
            <a:effectLst>
              <a:outerShdw blurRad="20000" dist="10748" dir="2700000" algn="tl" rotWithShape="0">
                <a:srgbClr val="000000">
                  <a:alpha val="20000"/>
                </a:srgbClr>
              </a:outerShdw>
            </a:effectLst>
          </p:spPr>
        </p:sp>
        <p:sp>
          <p:nvSpPr>
            <p:cNvPr id="17" name="Text 674"/>
            <p:cNvSpPr txBox="1"/>
            <p:nvPr/>
          </p:nvSpPr>
          <p:spPr>
            <a:xfrm>
              <a:off x="5940572" y="4585666"/>
              <a:ext cx="471480" cy="85736"/>
            </a:xfrm>
            <a:prstGeom prst="rect">
              <a:avLst/>
            </a:prstGeom>
            <a:noFill/>
          </p:spPr>
          <p:txBody>
            <a:bodyPr lIns="3000" rIns="3000" anchor="ctr"/>
            <a:lstStyle/>
            <a:p>
              <a:pPr algn="ctr">
                <a:defRPr/>
              </a:pPr>
              <a:r>
                <a:rPr sz="836">
                  <a:solidFill>
                    <a:srgbClr val="335785"/>
                  </a:solidFill>
                  <a:latin typeface="宋体"/>
                </a:rPr>
                <a:t>HTTP</a:t>
              </a:r>
            </a:p>
          </p:txBody>
        </p:sp>
        <p:sp>
          <p:nvSpPr>
            <p:cNvPr id="18" name="Text 675"/>
            <p:cNvSpPr txBox="1"/>
            <p:nvPr/>
          </p:nvSpPr>
          <p:spPr>
            <a:xfrm>
              <a:off x="4716630" y="5085795"/>
              <a:ext cx="465129" cy="87324"/>
            </a:xfrm>
            <a:prstGeom prst="rect">
              <a:avLst/>
            </a:prstGeom>
            <a:noFill/>
          </p:spPr>
          <p:txBody>
            <a:bodyPr lIns="3000" rIns="3000" anchor="ctr"/>
            <a:lstStyle/>
            <a:p>
              <a:pPr algn="ctr">
                <a:defRPr/>
              </a:pPr>
              <a:r>
                <a:rPr sz="836">
                  <a:solidFill>
                    <a:srgbClr val="335785"/>
                  </a:solidFill>
                  <a:latin typeface="宋体"/>
                </a:rPr>
                <a:t>HTTP</a:t>
              </a:r>
            </a:p>
          </p:txBody>
        </p:sp>
        <p:sp>
          <p:nvSpPr>
            <p:cNvPr id="19" name="Text 676"/>
            <p:cNvSpPr txBox="1"/>
            <p:nvPr/>
          </p:nvSpPr>
          <p:spPr>
            <a:xfrm>
              <a:off x="2508453" y="4628534"/>
              <a:ext cx="558791" cy="87324"/>
            </a:xfrm>
            <a:prstGeom prst="rect">
              <a:avLst/>
            </a:prstGeom>
            <a:noFill/>
          </p:spPr>
          <p:txBody>
            <a:bodyPr lIns="3000" rIns="3000" anchor="ctr"/>
            <a:lstStyle/>
            <a:p>
              <a:pPr algn="ctr">
                <a:defRPr/>
              </a:pPr>
              <a:r>
                <a:rPr sz="836">
                  <a:solidFill>
                    <a:srgbClr val="335785"/>
                  </a:solidFill>
                  <a:latin typeface="宋体"/>
                </a:rPr>
                <a:t>HTTP</a:t>
              </a:r>
            </a:p>
          </p:txBody>
        </p:sp>
        <p:sp>
          <p:nvSpPr>
            <p:cNvPr id="20" name="Text 677"/>
            <p:cNvSpPr txBox="1"/>
            <p:nvPr/>
          </p:nvSpPr>
          <p:spPr>
            <a:xfrm>
              <a:off x="2508453" y="3820389"/>
              <a:ext cx="538154" cy="87325"/>
            </a:xfrm>
            <a:prstGeom prst="rect">
              <a:avLst/>
            </a:prstGeom>
            <a:noFill/>
          </p:spPr>
          <p:txBody>
            <a:bodyPr lIns="3000" rIns="3000" anchor="ctr"/>
            <a:lstStyle/>
            <a:p>
              <a:pPr algn="ctr">
                <a:defRPr/>
              </a:pPr>
              <a:r>
                <a:rPr sz="836">
                  <a:solidFill>
                    <a:srgbClr val="335785"/>
                  </a:solidFill>
                  <a:latin typeface="宋体"/>
                </a:rPr>
                <a:t>HTTP</a:t>
              </a:r>
            </a:p>
          </p:txBody>
        </p:sp>
        <p:sp>
          <p:nvSpPr>
            <p:cNvPr id="21" name="Text 678"/>
            <p:cNvSpPr txBox="1"/>
            <p:nvPr/>
          </p:nvSpPr>
          <p:spPr>
            <a:xfrm>
              <a:off x="2611639" y="1237184"/>
              <a:ext cx="3160660" cy="230218"/>
            </a:xfrm>
            <a:prstGeom prst="rect">
              <a:avLst/>
            </a:prstGeom>
            <a:noFill/>
          </p:spPr>
          <p:txBody>
            <a:bodyPr lIns="3000" rIns="3000" anchor="ctr"/>
            <a:lstStyle/>
            <a:p>
              <a:pPr algn="ctr">
                <a:defRPr/>
              </a:pPr>
              <a:endParaRPr sz="2128" dirty="0">
                <a:solidFill>
                  <a:srgbClr val="335785"/>
                </a:solidFill>
                <a:latin typeface="Verdana"/>
              </a:endParaRPr>
            </a:p>
          </p:txBody>
        </p:sp>
        <p:grpSp>
          <p:nvGrpSpPr>
            <p:cNvPr id="22" name="Smartphone"/>
            <p:cNvGrpSpPr>
              <a:grpSpLocks/>
            </p:cNvGrpSpPr>
            <p:nvPr/>
          </p:nvGrpSpPr>
          <p:grpSpPr bwMode="auto">
            <a:xfrm>
              <a:off x="2635451" y="5086128"/>
              <a:ext cx="720713" cy="1038029"/>
              <a:chOff x="2635451" y="5086128"/>
              <a:chExt cx="720713" cy="1038029"/>
            </a:xfrm>
          </p:grpSpPr>
          <p:sp>
            <p:nvSpPr>
              <p:cNvPr id="356" name="Forme libre : forme 351"/>
              <p:cNvSpPr>
                <a:spLocks/>
              </p:cNvSpPr>
              <p:nvPr/>
            </p:nvSpPr>
            <p:spPr bwMode="auto">
              <a:xfrm>
                <a:off x="2780312" y="5086128"/>
                <a:ext cx="430866" cy="874456"/>
              </a:xfrm>
              <a:custGeom>
                <a:avLst/>
                <a:gdLst>
                  <a:gd name="T0" fmla="*/ 0 w 430866"/>
                  <a:gd name="T1" fmla="*/ 0 h 874456"/>
                  <a:gd name="T2" fmla="*/ 430866 w 430866"/>
                  <a:gd name="T3" fmla="*/ 874456 h 874456"/>
                </a:gdLst>
                <a:ahLst/>
                <a:cxnLst>
                  <a:cxn ang="0">
                    <a:pos x="118129" y="2615"/>
                  </a:cxn>
                  <a:cxn ang="0">
                    <a:pos x="316406" y="0"/>
                  </a:cxn>
                  <a:cxn ang="0">
                    <a:pos x="429849" y="128622"/>
                  </a:cxn>
                  <a:cxn ang="0">
                    <a:pos x="430866" y="736768"/>
                  </a:cxn>
                  <a:cxn ang="0">
                    <a:pos x="243901" y="873483"/>
                  </a:cxn>
                  <a:cxn ang="0">
                    <a:pos x="178795" y="873362"/>
                  </a:cxn>
                  <a:cxn ang="0">
                    <a:pos x="462" y="725579"/>
                  </a:cxn>
                  <a:cxn ang="0">
                    <a:pos x="462" y="146137"/>
                  </a:cxn>
                  <a:cxn ang="0">
                    <a:pos x="118129" y="2615"/>
                  </a:cxn>
                </a:cxnLst>
                <a:rect l="T0" t="T1" r="T2" b="T3"/>
                <a:pathLst>
                  <a:path w="430866" h="874456">
                    <a:moveTo>
                      <a:pt x="118129" y="2615"/>
                    </a:moveTo>
                    <a:cubicBezTo>
                      <a:pt x="217267" y="2615"/>
                      <a:pt x="279461" y="0"/>
                      <a:pt x="316406" y="0"/>
                    </a:cubicBezTo>
                    <a:cubicBezTo>
                      <a:pt x="405187" y="6021"/>
                      <a:pt x="427875" y="45915"/>
                      <a:pt x="429849" y="128622"/>
                    </a:cubicBezTo>
                    <a:cubicBezTo>
                      <a:pt x="430866" y="178292"/>
                      <a:pt x="430866" y="697847"/>
                      <a:pt x="430866" y="736768"/>
                    </a:cubicBezTo>
                    <a:cubicBezTo>
                      <a:pt x="430866" y="775694"/>
                      <a:pt x="425410" y="875414"/>
                      <a:pt x="243901" y="873483"/>
                    </a:cubicBezTo>
                    <a:cubicBezTo>
                      <a:pt x="230585" y="874456"/>
                      <a:pt x="319365" y="874456"/>
                      <a:pt x="178795" y="873362"/>
                    </a:cubicBezTo>
                    <a:cubicBezTo>
                      <a:pt x="38225" y="871530"/>
                      <a:pt x="2713" y="799528"/>
                      <a:pt x="462" y="725579"/>
                    </a:cubicBezTo>
                    <a:cubicBezTo>
                      <a:pt x="462" y="701260"/>
                      <a:pt x="2713" y="218143"/>
                      <a:pt x="462" y="146137"/>
                    </a:cubicBezTo>
                    <a:cubicBezTo>
                      <a:pt x="462" y="74133"/>
                      <a:pt x="18989" y="2615"/>
                      <a:pt x="118129" y="2615"/>
                    </a:cubicBezTo>
                    <a:close/>
                  </a:path>
                </a:pathLst>
              </a:custGeom>
              <a:gradFill rotWithShape="0">
                <a:gsLst>
                  <a:gs pos="0">
                    <a:srgbClr val="A3A3A3"/>
                  </a:gs>
                  <a:gs pos="100000">
                    <a:srgbClr val="575757"/>
                  </a:gs>
                </a:gsLst>
                <a:lin ang="0"/>
              </a:gradFill>
              <a:ln w="7600" cap="flat">
                <a:noFill/>
                <a:bevel/>
                <a:headEnd/>
                <a:tailEnd/>
              </a:ln>
            </p:spPr>
            <p:txBody>
              <a:bodyPr/>
              <a:lstStyle/>
              <a:p>
                <a:endParaRPr lang="fr-FR"/>
              </a:p>
            </p:txBody>
          </p:sp>
          <p:sp>
            <p:nvSpPr>
              <p:cNvPr id="357" name="Forme libre : forme 352"/>
              <p:cNvSpPr/>
              <p:nvPr/>
            </p:nvSpPr>
            <p:spPr>
              <a:xfrm>
                <a:off x="2780312" y="5086128"/>
                <a:ext cx="430866" cy="874456"/>
              </a:xfrm>
              <a:custGeom>
                <a:avLst/>
                <a:gdLst/>
                <a:ahLst/>
                <a:cxnLst/>
                <a:rect l="0" t="0" r="0" b="0"/>
                <a:pathLst>
                  <a:path w="430866" h="874456">
                    <a:moveTo>
                      <a:pt x="114676" y="973"/>
                    </a:moveTo>
                    <a:cubicBezTo>
                      <a:pt x="213812" y="0"/>
                      <a:pt x="279461" y="0"/>
                      <a:pt x="316408" y="0"/>
                    </a:cubicBezTo>
                    <a:cubicBezTo>
                      <a:pt x="405188" y="6022"/>
                      <a:pt x="427876" y="45927"/>
                      <a:pt x="429849" y="128655"/>
                    </a:cubicBezTo>
                    <a:cubicBezTo>
                      <a:pt x="430866" y="178338"/>
                      <a:pt x="430866" y="698030"/>
                      <a:pt x="430866" y="736960"/>
                    </a:cubicBezTo>
                    <a:cubicBezTo>
                      <a:pt x="430866" y="775892"/>
                      <a:pt x="425410" y="875642"/>
                      <a:pt x="243902" y="874456"/>
                    </a:cubicBezTo>
                    <a:cubicBezTo>
                      <a:pt x="230586" y="874456"/>
                      <a:pt x="319365" y="874456"/>
                      <a:pt x="178795" y="874456"/>
                    </a:cubicBezTo>
                    <a:cubicBezTo>
                      <a:pt x="38225" y="871758"/>
                      <a:pt x="2713" y="799740"/>
                      <a:pt x="462" y="725769"/>
                    </a:cubicBezTo>
                    <a:cubicBezTo>
                      <a:pt x="462" y="701442"/>
                      <a:pt x="2713" y="218200"/>
                      <a:pt x="462" y="146175"/>
                    </a:cubicBezTo>
                    <a:cubicBezTo>
                      <a:pt x="462" y="74152"/>
                      <a:pt x="21455" y="1460"/>
                      <a:pt x="114676" y="973"/>
                    </a:cubicBezTo>
                    <a:close/>
                  </a:path>
                </a:pathLst>
              </a:custGeom>
              <a:gradFill>
                <a:gsLst>
                  <a:gs pos="78000">
                    <a:srgbClr val="292929">
                      <a:alpha val="0"/>
                    </a:srgbClr>
                  </a:gs>
                  <a:gs pos="100000">
                    <a:srgbClr val="171717"/>
                  </a:gs>
                </a:gsLst>
                <a:lin ang="16200000" scaled="0"/>
              </a:gradFill>
              <a:ln w="7600" cap="flat">
                <a:noFill/>
                <a:bevel/>
              </a:ln>
            </p:spPr>
          </p:sp>
          <p:sp>
            <p:nvSpPr>
              <p:cNvPr id="358" name="Forme libre : forme 353"/>
              <p:cNvSpPr>
                <a:spLocks/>
              </p:cNvSpPr>
              <p:nvPr/>
            </p:nvSpPr>
            <p:spPr bwMode="auto">
              <a:xfrm>
                <a:off x="2786786" y="5104647"/>
                <a:ext cx="83047" cy="830391"/>
              </a:xfrm>
              <a:custGeom>
                <a:avLst/>
                <a:gdLst>
                  <a:gd name="T0" fmla="*/ 0 w 83047"/>
                  <a:gd name="T1" fmla="*/ 0 h 830391"/>
                  <a:gd name="T2" fmla="*/ 83047 w 83047"/>
                  <a:gd name="T3" fmla="*/ 830391 h 830391"/>
                </a:gdLst>
                <a:ahLst/>
                <a:cxnLst>
                  <a:cxn ang="0">
                    <a:pos x="48206" y="0"/>
                  </a:cxn>
                  <a:cxn ang="0">
                    <a:pos x="8160" y="78147"/>
                  </a:cxn>
                  <a:cxn ang="0">
                    <a:pos x="7359" y="710620"/>
                  </a:cxn>
                  <a:cxn ang="0">
                    <a:pos x="36192" y="801108"/>
                  </a:cxn>
                  <a:cxn ang="0">
                    <a:pos x="83047" y="830391"/>
                  </a:cxn>
                  <a:cxn ang="0">
                    <a:pos x="2953" y="722781"/>
                  </a:cxn>
                  <a:cxn ang="0">
                    <a:pos x="1352" y="81553"/>
                  </a:cxn>
                  <a:cxn ang="0">
                    <a:pos x="48206" y="0"/>
                  </a:cxn>
                </a:cxnLst>
                <a:rect l="T0" t="T1" r="T2" b="T3"/>
                <a:pathLst>
                  <a:path w="83047" h="830391">
                    <a:moveTo>
                      <a:pt x="48206" y="0"/>
                    </a:moveTo>
                    <a:cubicBezTo>
                      <a:pt x="48206" y="0"/>
                      <a:pt x="10562" y="32901"/>
                      <a:pt x="8160" y="78147"/>
                    </a:cubicBezTo>
                    <a:cubicBezTo>
                      <a:pt x="5757" y="123394"/>
                      <a:pt x="7359" y="675590"/>
                      <a:pt x="7359" y="710620"/>
                    </a:cubicBezTo>
                    <a:cubicBezTo>
                      <a:pt x="7359" y="745647"/>
                      <a:pt x="15346" y="769827"/>
                      <a:pt x="36192" y="801108"/>
                    </a:cubicBezTo>
                    <a:cubicBezTo>
                      <a:pt x="49808" y="821545"/>
                      <a:pt x="83047" y="830391"/>
                      <a:pt x="83047" y="830391"/>
                    </a:cubicBezTo>
                    <a:cubicBezTo>
                      <a:pt x="83047" y="830391"/>
                      <a:pt x="8144" y="827724"/>
                      <a:pt x="2953" y="722781"/>
                    </a:cubicBezTo>
                    <a:cubicBezTo>
                      <a:pt x="-2653" y="609423"/>
                      <a:pt x="1352" y="141394"/>
                      <a:pt x="1352" y="81553"/>
                    </a:cubicBezTo>
                    <a:cubicBezTo>
                      <a:pt x="1352" y="21711"/>
                      <a:pt x="48206" y="-2250"/>
                      <a:pt x="48206" y="0"/>
                    </a:cubicBezTo>
                    <a:close/>
                  </a:path>
                </a:pathLst>
              </a:custGeom>
              <a:gradFill rotWithShape="0">
                <a:gsLst>
                  <a:gs pos="0">
                    <a:srgbClr val="FFFFFF">
                      <a:alpha val="59999"/>
                    </a:srgbClr>
                  </a:gs>
                  <a:gs pos="100000">
                    <a:srgbClr val="FFFFFF"/>
                  </a:gs>
                </a:gsLst>
                <a:lin ang="5400000"/>
              </a:gradFill>
              <a:ln w="7600" cap="flat">
                <a:noFill/>
                <a:bevel/>
                <a:headEnd/>
                <a:tailEnd/>
              </a:ln>
            </p:spPr>
            <p:txBody>
              <a:bodyPr/>
              <a:lstStyle/>
              <a:p>
                <a:endParaRPr lang="fr-FR"/>
              </a:p>
            </p:txBody>
          </p:sp>
          <p:sp>
            <p:nvSpPr>
              <p:cNvPr id="359" name="Forme libre : forme 354"/>
              <p:cNvSpPr/>
              <p:nvPr/>
            </p:nvSpPr>
            <p:spPr>
              <a:xfrm flipH="1">
                <a:off x="3118420" y="5104647"/>
                <a:ext cx="88133" cy="830391"/>
              </a:xfrm>
              <a:custGeom>
                <a:avLst/>
                <a:gdLst/>
                <a:ahLst/>
                <a:cxnLst/>
                <a:rect l="0" t="0" r="0" b="0"/>
                <a:pathLst>
                  <a:path w="88133" h="830391">
                    <a:moveTo>
                      <a:pt x="51159" y="0"/>
                    </a:moveTo>
                    <a:cubicBezTo>
                      <a:pt x="51159" y="0"/>
                      <a:pt x="11209" y="32901"/>
                      <a:pt x="8659" y="78147"/>
                    </a:cubicBezTo>
                    <a:cubicBezTo>
                      <a:pt x="6109" y="123394"/>
                      <a:pt x="7809" y="675590"/>
                      <a:pt x="7809" y="710620"/>
                    </a:cubicBezTo>
                    <a:cubicBezTo>
                      <a:pt x="7809" y="745647"/>
                      <a:pt x="16286" y="769827"/>
                      <a:pt x="38409" y="801108"/>
                    </a:cubicBezTo>
                    <a:cubicBezTo>
                      <a:pt x="52859" y="821545"/>
                      <a:pt x="88133" y="830391"/>
                      <a:pt x="88133" y="830391"/>
                    </a:cubicBezTo>
                    <a:cubicBezTo>
                      <a:pt x="88133" y="830391"/>
                      <a:pt x="8642" y="827724"/>
                      <a:pt x="3134" y="722781"/>
                    </a:cubicBezTo>
                    <a:cubicBezTo>
                      <a:pt x="-2816" y="609423"/>
                      <a:pt x="1434" y="141394"/>
                      <a:pt x="1434" y="81553"/>
                    </a:cubicBezTo>
                    <a:cubicBezTo>
                      <a:pt x="1434" y="21711"/>
                      <a:pt x="51159" y="-2250"/>
                      <a:pt x="51159" y="0"/>
                    </a:cubicBezTo>
                    <a:close/>
                  </a:path>
                </a:pathLst>
              </a:custGeom>
              <a:gradFill>
                <a:gsLst>
                  <a:gs pos="40000">
                    <a:srgbClr val="FFFFFF">
                      <a:alpha val="20000"/>
                    </a:srgbClr>
                  </a:gs>
                  <a:gs pos="100000">
                    <a:srgbClr val="FFFFFF"/>
                  </a:gs>
                </a:gsLst>
                <a:lin ang="10800000" scaled="0"/>
              </a:gradFill>
              <a:ln w="7600" cap="flat">
                <a:noFill/>
                <a:bevel/>
              </a:ln>
            </p:spPr>
          </p:sp>
          <p:sp>
            <p:nvSpPr>
              <p:cNvPr id="360" name="Forme libre : forme 355"/>
              <p:cNvSpPr/>
              <p:nvPr/>
            </p:nvSpPr>
            <p:spPr>
              <a:xfrm>
                <a:off x="2796034" y="5103643"/>
                <a:ext cx="406728" cy="841525"/>
              </a:xfrm>
              <a:custGeom>
                <a:avLst/>
                <a:gdLst/>
                <a:ahLst/>
                <a:cxnLst/>
                <a:rect l="0" t="0" r="0" b="0"/>
                <a:pathLst>
                  <a:path w="406728" h="841525">
                    <a:moveTo>
                      <a:pt x="108690" y="2556"/>
                    </a:moveTo>
                    <a:cubicBezTo>
                      <a:pt x="203365" y="2556"/>
                      <a:pt x="262926" y="0"/>
                      <a:pt x="298246" y="0"/>
                    </a:cubicBezTo>
                    <a:cubicBezTo>
                      <a:pt x="383124" y="5920"/>
                      <a:pt x="404733" y="35079"/>
                      <a:pt x="406728" y="116774"/>
                    </a:cubicBezTo>
                    <a:cubicBezTo>
                      <a:pt x="407209" y="165837"/>
                      <a:pt x="402817" y="662179"/>
                      <a:pt x="403202" y="700623"/>
                    </a:cubicBezTo>
                    <a:cubicBezTo>
                      <a:pt x="402817" y="739068"/>
                      <a:pt x="421208" y="842802"/>
                      <a:pt x="226228" y="840666"/>
                    </a:cubicBezTo>
                    <a:cubicBezTo>
                      <a:pt x="213496" y="841525"/>
                      <a:pt x="202074" y="841525"/>
                      <a:pt x="154647" y="841525"/>
                    </a:cubicBezTo>
                    <a:cubicBezTo>
                      <a:pt x="20253" y="839884"/>
                      <a:pt x="2220" y="781782"/>
                      <a:pt x="0" y="708736"/>
                    </a:cubicBezTo>
                    <a:cubicBezTo>
                      <a:pt x="0" y="684714"/>
                      <a:pt x="0" y="205618"/>
                      <a:pt x="947" y="134468"/>
                    </a:cubicBezTo>
                    <a:cubicBezTo>
                      <a:pt x="1825" y="46939"/>
                      <a:pt x="13911" y="2556"/>
                      <a:pt x="108690" y="2556"/>
                    </a:cubicBezTo>
                    <a:close/>
                  </a:path>
                </a:pathLst>
              </a:custGeom>
              <a:gradFill>
                <a:gsLst>
                  <a:gs pos="0">
                    <a:srgbClr val="404040"/>
                  </a:gs>
                  <a:gs pos="90000">
                    <a:srgbClr val="8C8C8C"/>
                  </a:gs>
                  <a:gs pos="100000">
                    <a:srgbClr val="8C8C8C"/>
                  </a:gs>
                </a:gsLst>
                <a:path path="circle">
                  <a:fillToRect l="100000" b="100000"/>
                </a:path>
                <a:tileRect t="-100000" r="-100000"/>
              </a:gradFill>
              <a:ln w="7600" cap="flat">
                <a:noFill/>
                <a:bevel/>
              </a:ln>
            </p:spPr>
          </p:sp>
          <p:sp>
            <p:nvSpPr>
              <p:cNvPr id="361" name="Forme libre : forme 356"/>
              <p:cNvSpPr>
                <a:spLocks/>
              </p:cNvSpPr>
              <p:nvPr/>
            </p:nvSpPr>
            <p:spPr bwMode="auto">
              <a:xfrm>
                <a:off x="2802968" y="5112400"/>
                <a:ext cx="391562" cy="821910"/>
              </a:xfrm>
              <a:custGeom>
                <a:avLst/>
                <a:gdLst>
                  <a:gd name="T0" fmla="*/ 0 w 391562"/>
                  <a:gd name="T1" fmla="*/ 0 h 821910"/>
                  <a:gd name="T2" fmla="*/ 391562 w 391562"/>
                  <a:gd name="T3" fmla="*/ 821910 h 821910"/>
                </a:gdLst>
                <a:ahLst/>
                <a:cxnLst>
                  <a:cxn ang="0">
                    <a:pos x="101806" y="0"/>
                  </a:cxn>
                  <a:cxn ang="0">
                    <a:pos x="289756" y="0"/>
                  </a:cxn>
                  <a:cxn ang="0">
                    <a:pos x="391562" y="123286"/>
                  </a:cxn>
                  <a:cxn ang="0">
                    <a:pos x="391562" y="690404"/>
                  </a:cxn>
                  <a:cxn ang="0">
                    <a:pos x="266262" y="821910"/>
                  </a:cxn>
                  <a:cxn ang="0">
                    <a:pos x="125300" y="821910"/>
                  </a:cxn>
                  <a:cxn ang="0">
                    <a:pos x="0" y="690404"/>
                  </a:cxn>
                  <a:cxn ang="0">
                    <a:pos x="0" y="123286"/>
                  </a:cxn>
                  <a:cxn ang="0">
                    <a:pos x="101806" y="0"/>
                  </a:cxn>
                </a:cxnLst>
                <a:rect l="T0" t="T1" r="T2" b="T3"/>
                <a:pathLst>
                  <a:path w="391562" h="821910">
                    <a:moveTo>
                      <a:pt x="101806" y="0"/>
                    </a:moveTo>
                    <a:cubicBezTo>
                      <a:pt x="101806" y="0"/>
                      <a:pt x="289756" y="0"/>
                      <a:pt x="289756" y="0"/>
                    </a:cubicBezTo>
                    <a:cubicBezTo>
                      <a:pt x="371984" y="0"/>
                      <a:pt x="391562" y="41095"/>
                      <a:pt x="391562" y="123286"/>
                    </a:cubicBezTo>
                    <a:cubicBezTo>
                      <a:pt x="391562" y="113423"/>
                      <a:pt x="391562" y="690404"/>
                      <a:pt x="391562" y="690404"/>
                    </a:cubicBezTo>
                    <a:cubicBezTo>
                      <a:pt x="391562" y="739718"/>
                      <a:pt x="371984" y="821910"/>
                      <a:pt x="266262" y="821910"/>
                    </a:cubicBezTo>
                    <a:cubicBezTo>
                      <a:pt x="266262" y="821910"/>
                      <a:pt x="125300" y="821910"/>
                      <a:pt x="125300" y="821910"/>
                    </a:cubicBezTo>
                    <a:cubicBezTo>
                      <a:pt x="19578" y="821910"/>
                      <a:pt x="0" y="739718"/>
                      <a:pt x="0" y="690404"/>
                    </a:cubicBezTo>
                    <a:cubicBezTo>
                      <a:pt x="0" y="690404"/>
                      <a:pt x="0" y="123286"/>
                      <a:pt x="0" y="123286"/>
                    </a:cubicBezTo>
                    <a:cubicBezTo>
                      <a:pt x="0" y="41095"/>
                      <a:pt x="19578" y="0"/>
                      <a:pt x="101806" y="0"/>
                    </a:cubicBezTo>
                    <a:close/>
                  </a:path>
                </a:pathLst>
              </a:custGeom>
              <a:solidFill>
                <a:srgbClr val="8D9298"/>
              </a:solidFill>
              <a:ln w="2500" cap="flat">
                <a:solidFill>
                  <a:srgbClr val="262626"/>
                </a:solidFill>
                <a:bevel/>
                <a:headEnd/>
                <a:tailEnd/>
              </a:ln>
            </p:spPr>
            <p:txBody>
              <a:bodyPr/>
              <a:lstStyle/>
              <a:p>
                <a:endParaRPr lang="fr-FR"/>
              </a:p>
            </p:txBody>
          </p:sp>
          <p:sp>
            <p:nvSpPr>
              <p:cNvPr id="362" name="Forme libre : forme 357"/>
              <p:cNvSpPr>
                <a:spLocks/>
              </p:cNvSpPr>
              <p:nvPr/>
            </p:nvSpPr>
            <p:spPr bwMode="auto">
              <a:xfrm>
                <a:off x="2917182" y="5111762"/>
                <a:ext cx="153887" cy="20434"/>
              </a:xfrm>
              <a:custGeom>
                <a:avLst/>
                <a:gdLst>
                  <a:gd name="T0" fmla="*/ 0 w 153887"/>
                  <a:gd name="T1" fmla="*/ 0 h 20434"/>
                  <a:gd name="T2" fmla="*/ 153887 w 153887"/>
                  <a:gd name="T3" fmla="*/ 20434 h 20434"/>
                </a:gdLst>
                <a:ahLst/>
                <a:cxnLst>
                  <a:cxn ang="0">
                    <a:pos x="0" y="0"/>
                  </a:cxn>
                  <a:cxn ang="0">
                    <a:pos x="153887" y="0"/>
                  </a:cxn>
                  <a:cxn ang="0">
                    <a:pos x="135421" y="20434"/>
                  </a:cxn>
                  <a:cxn ang="0">
                    <a:pos x="18466" y="20434"/>
                  </a:cxn>
                  <a:cxn ang="0">
                    <a:pos x="0" y="0"/>
                  </a:cxn>
                </a:cxnLst>
                <a:rect l="T0" t="T1" r="T2" b="T3"/>
                <a:pathLst>
                  <a:path w="153887" h="20434">
                    <a:moveTo>
                      <a:pt x="0" y="0"/>
                    </a:moveTo>
                    <a:lnTo>
                      <a:pt x="153887" y="0"/>
                    </a:lnTo>
                    <a:lnTo>
                      <a:pt x="135421" y="20434"/>
                    </a:lnTo>
                    <a:lnTo>
                      <a:pt x="18466" y="20434"/>
                    </a:lnTo>
                    <a:lnTo>
                      <a:pt x="0" y="0"/>
                    </a:lnTo>
                    <a:close/>
                  </a:path>
                </a:pathLst>
              </a:custGeom>
              <a:solidFill>
                <a:srgbClr val="202020"/>
              </a:solidFill>
              <a:ln w="2500" cap="flat">
                <a:solidFill>
                  <a:srgbClr val="000000"/>
                </a:solidFill>
                <a:bevel/>
                <a:headEnd/>
                <a:tailEnd/>
              </a:ln>
            </p:spPr>
            <p:txBody>
              <a:bodyPr/>
              <a:lstStyle/>
              <a:p>
                <a:endParaRPr lang="fr-FR"/>
              </a:p>
            </p:txBody>
          </p:sp>
          <p:sp>
            <p:nvSpPr>
              <p:cNvPr id="363" name="Forme libre : forme 358"/>
              <p:cNvSpPr>
                <a:spLocks/>
              </p:cNvSpPr>
              <p:nvPr/>
            </p:nvSpPr>
            <p:spPr bwMode="auto">
              <a:xfrm>
                <a:off x="2868011" y="5152756"/>
                <a:ext cx="22800" cy="22800"/>
              </a:xfrm>
              <a:custGeom>
                <a:avLst/>
                <a:gdLst>
                  <a:gd name="T0" fmla="*/ 0 w 22800"/>
                  <a:gd name="T1" fmla="*/ 0 h 22800"/>
                  <a:gd name="T2" fmla="*/ 22800 w 22800"/>
                  <a:gd name="T3" fmla="*/ 22800 h 22800"/>
                </a:gdLst>
                <a:ahLst/>
                <a:cxnLst>
                  <a:cxn ang="0">
                    <a:pos x="0" y="11400"/>
                  </a:cxn>
                  <a:cxn ang="0">
                    <a:pos x="11400" y="0"/>
                  </a:cxn>
                  <a:cxn ang="0">
                    <a:pos x="22800" y="11400"/>
                  </a:cxn>
                  <a:cxn ang="0">
                    <a:pos x="11400" y="22800"/>
                  </a:cxn>
                  <a:cxn ang="0">
                    <a:pos x="0" y="11400"/>
                  </a:cxn>
                </a:cxnLst>
                <a:rect l="T0" t="T1" r="T2" b="T3"/>
                <a:pathLst>
                  <a:path w="22800" h="22800">
                    <a:moveTo>
                      <a:pt x="0" y="11400"/>
                    </a:moveTo>
                    <a:cubicBezTo>
                      <a:pt x="0" y="5104"/>
                      <a:pt x="5104" y="0"/>
                      <a:pt x="11400" y="0"/>
                    </a:cubicBezTo>
                    <a:cubicBezTo>
                      <a:pt x="17696" y="0"/>
                      <a:pt x="22800" y="5104"/>
                      <a:pt x="22800" y="11400"/>
                    </a:cubicBezTo>
                    <a:cubicBezTo>
                      <a:pt x="22800" y="17696"/>
                      <a:pt x="17696" y="22800"/>
                      <a:pt x="11400" y="22800"/>
                    </a:cubicBezTo>
                    <a:cubicBezTo>
                      <a:pt x="5104" y="22800"/>
                      <a:pt x="0" y="17696"/>
                      <a:pt x="0" y="11400"/>
                    </a:cubicBezTo>
                    <a:close/>
                  </a:path>
                </a:pathLst>
              </a:custGeom>
              <a:solidFill>
                <a:srgbClr val="404040"/>
              </a:solidFill>
              <a:ln w="2500" cap="flat">
                <a:solidFill>
                  <a:srgbClr val="000000"/>
                </a:solidFill>
                <a:bevel/>
                <a:headEnd/>
                <a:tailEnd/>
              </a:ln>
            </p:spPr>
            <p:txBody>
              <a:bodyPr/>
              <a:lstStyle/>
              <a:p>
                <a:endParaRPr lang="fr-FR"/>
              </a:p>
            </p:txBody>
          </p:sp>
          <p:sp>
            <p:nvSpPr>
              <p:cNvPr id="364" name="Forme libre : forme 359"/>
              <p:cNvSpPr>
                <a:spLocks/>
              </p:cNvSpPr>
              <p:nvPr/>
            </p:nvSpPr>
            <p:spPr bwMode="auto">
              <a:xfrm>
                <a:off x="2906789" y="5152756"/>
                <a:ext cx="22800" cy="22800"/>
              </a:xfrm>
              <a:custGeom>
                <a:avLst/>
                <a:gdLst>
                  <a:gd name="T0" fmla="*/ 0 w 22800"/>
                  <a:gd name="T1" fmla="*/ 0 h 22800"/>
                  <a:gd name="T2" fmla="*/ 22800 w 22800"/>
                  <a:gd name="T3" fmla="*/ 22800 h 22800"/>
                </a:gdLst>
                <a:ahLst/>
                <a:cxnLst>
                  <a:cxn ang="0">
                    <a:pos x="0" y="11400"/>
                  </a:cxn>
                  <a:cxn ang="0">
                    <a:pos x="11400" y="0"/>
                  </a:cxn>
                  <a:cxn ang="0">
                    <a:pos x="22800" y="11400"/>
                  </a:cxn>
                  <a:cxn ang="0">
                    <a:pos x="11400" y="22800"/>
                  </a:cxn>
                  <a:cxn ang="0">
                    <a:pos x="0" y="11400"/>
                  </a:cxn>
                </a:cxnLst>
                <a:rect l="T0" t="T1" r="T2" b="T3"/>
                <a:pathLst>
                  <a:path w="22800" h="22800">
                    <a:moveTo>
                      <a:pt x="0" y="11400"/>
                    </a:moveTo>
                    <a:cubicBezTo>
                      <a:pt x="0" y="5104"/>
                      <a:pt x="5104" y="0"/>
                      <a:pt x="11400" y="0"/>
                    </a:cubicBezTo>
                    <a:cubicBezTo>
                      <a:pt x="17696" y="0"/>
                      <a:pt x="22800" y="5104"/>
                      <a:pt x="22800" y="11400"/>
                    </a:cubicBezTo>
                    <a:cubicBezTo>
                      <a:pt x="22800" y="17696"/>
                      <a:pt x="17696" y="22800"/>
                      <a:pt x="11400" y="22800"/>
                    </a:cubicBezTo>
                    <a:cubicBezTo>
                      <a:pt x="5104" y="22800"/>
                      <a:pt x="0" y="17696"/>
                      <a:pt x="0" y="11400"/>
                    </a:cubicBezTo>
                    <a:close/>
                  </a:path>
                </a:pathLst>
              </a:custGeom>
              <a:solidFill>
                <a:srgbClr val="404040"/>
              </a:solidFill>
              <a:ln w="2500" cap="flat">
                <a:solidFill>
                  <a:srgbClr val="000000"/>
                </a:solidFill>
                <a:bevel/>
                <a:headEnd/>
                <a:tailEnd/>
              </a:ln>
            </p:spPr>
            <p:txBody>
              <a:bodyPr/>
              <a:lstStyle/>
              <a:p>
                <a:endParaRPr lang="fr-FR"/>
              </a:p>
            </p:txBody>
          </p:sp>
          <p:sp>
            <p:nvSpPr>
              <p:cNvPr id="365" name="Forme libre : forme 360"/>
              <p:cNvSpPr>
                <a:spLocks/>
              </p:cNvSpPr>
              <p:nvPr/>
            </p:nvSpPr>
            <p:spPr bwMode="auto">
              <a:xfrm>
                <a:off x="2831360" y="5231444"/>
                <a:ext cx="332929" cy="542952"/>
              </a:xfrm>
              <a:custGeom>
                <a:avLst/>
                <a:gdLst>
                  <a:gd name="T0" fmla="*/ 0 w 332929"/>
                  <a:gd name="T1" fmla="*/ 0 h 542952"/>
                  <a:gd name="T2" fmla="*/ 332929 w 332929"/>
                  <a:gd name="T3" fmla="*/ 542952 h 542952"/>
                </a:gdLst>
                <a:ahLst/>
                <a:cxnLst>
                  <a:cxn ang="0">
                    <a:pos x="0" y="0"/>
                  </a:cxn>
                  <a:cxn ang="0">
                    <a:pos x="332929" y="0"/>
                  </a:cxn>
                  <a:cxn ang="0">
                    <a:pos x="332929" y="542952"/>
                  </a:cxn>
                  <a:cxn ang="0">
                    <a:pos x="0" y="542952"/>
                  </a:cxn>
                  <a:cxn ang="0">
                    <a:pos x="0" y="0"/>
                  </a:cxn>
                </a:cxnLst>
                <a:rect l="T0" t="T1" r="T2" b="T3"/>
                <a:pathLst>
                  <a:path w="332929" h="542952">
                    <a:moveTo>
                      <a:pt x="0" y="0"/>
                    </a:moveTo>
                    <a:lnTo>
                      <a:pt x="332929" y="0"/>
                    </a:lnTo>
                    <a:lnTo>
                      <a:pt x="332929" y="542952"/>
                    </a:lnTo>
                    <a:lnTo>
                      <a:pt x="0" y="542952"/>
                    </a:lnTo>
                    <a:lnTo>
                      <a:pt x="0" y="0"/>
                    </a:lnTo>
                    <a:close/>
                  </a:path>
                </a:pathLst>
              </a:custGeom>
              <a:gradFill rotWithShape="0">
                <a:gsLst>
                  <a:gs pos="0">
                    <a:srgbClr val="0C76AF"/>
                  </a:gs>
                  <a:gs pos="100000">
                    <a:srgbClr val="6FB1F4"/>
                  </a:gs>
                </a:gsLst>
                <a:lin ang="5400000"/>
              </a:gradFill>
              <a:ln w="7600" cap="flat">
                <a:noFill/>
                <a:bevel/>
                <a:headEnd/>
                <a:tailEnd/>
              </a:ln>
            </p:spPr>
            <p:txBody>
              <a:bodyPr/>
              <a:lstStyle/>
              <a:p>
                <a:endParaRPr lang="fr-FR"/>
              </a:p>
            </p:txBody>
          </p:sp>
          <p:sp>
            <p:nvSpPr>
              <p:cNvPr id="366" name="Forme libre : forme 361"/>
              <p:cNvSpPr>
                <a:spLocks/>
              </p:cNvSpPr>
              <p:nvPr/>
            </p:nvSpPr>
            <p:spPr bwMode="auto">
              <a:xfrm>
                <a:off x="2940117" y="5818180"/>
                <a:ext cx="115594" cy="88850"/>
              </a:xfrm>
              <a:custGeom>
                <a:avLst/>
                <a:gdLst>
                  <a:gd name="T0" fmla="*/ 0 w 115594"/>
                  <a:gd name="T1" fmla="*/ 0 h 88850"/>
                  <a:gd name="T2" fmla="*/ 115594 w 115594"/>
                  <a:gd name="T3" fmla="*/ 88850 h 88850"/>
                </a:gdLst>
                <a:ahLst/>
                <a:cxnLst>
                  <a:cxn ang="0">
                    <a:pos x="55360" y="0"/>
                  </a:cxn>
                  <a:cxn ang="0">
                    <a:pos x="115594" y="27859"/>
                  </a:cxn>
                  <a:cxn ang="0">
                    <a:pos x="59453" y="88850"/>
                  </a:cxn>
                  <a:cxn ang="0">
                    <a:pos x="179" y="25839"/>
                  </a:cxn>
                  <a:cxn ang="0">
                    <a:pos x="55360" y="0"/>
                  </a:cxn>
                </a:cxnLst>
                <a:rect l="T0" t="T1" r="T2" b="T3"/>
                <a:pathLst>
                  <a:path w="115594" h="88850">
                    <a:moveTo>
                      <a:pt x="55360" y="0"/>
                    </a:moveTo>
                    <a:cubicBezTo>
                      <a:pt x="99976" y="0"/>
                      <a:pt x="114711" y="10094"/>
                      <a:pt x="115594" y="27859"/>
                    </a:cubicBezTo>
                    <a:cubicBezTo>
                      <a:pt x="116345" y="45624"/>
                      <a:pt x="105706" y="88850"/>
                      <a:pt x="59453" y="88850"/>
                    </a:cubicBezTo>
                    <a:cubicBezTo>
                      <a:pt x="14838" y="88850"/>
                      <a:pt x="-3067" y="51692"/>
                      <a:pt x="179" y="25839"/>
                    </a:cubicBezTo>
                    <a:cubicBezTo>
                      <a:pt x="2968" y="3634"/>
                      <a:pt x="56179" y="0"/>
                      <a:pt x="55360" y="0"/>
                    </a:cubicBezTo>
                    <a:close/>
                  </a:path>
                </a:pathLst>
              </a:custGeom>
              <a:solidFill>
                <a:srgbClr val="000000"/>
              </a:solidFill>
              <a:ln w="7600" cap="flat">
                <a:noFill/>
                <a:bevel/>
                <a:headEnd/>
                <a:tailEnd/>
              </a:ln>
            </p:spPr>
            <p:txBody>
              <a:bodyPr/>
              <a:lstStyle/>
              <a:p>
                <a:endParaRPr lang="fr-FR"/>
              </a:p>
            </p:txBody>
          </p:sp>
          <p:sp>
            <p:nvSpPr>
              <p:cNvPr id="367" name="Forme libre : forme 362"/>
              <p:cNvSpPr>
                <a:spLocks/>
              </p:cNvSpPr>
              <p:nvPr/>
            </p:nvSpPr>
            <p:spPr bwMode="auto">
              <a:xfrm>
                <a:off x="2942900" y="5822194"/>
                <a:ext cx="110421" cy="80457"/>
              </a:xfrm>
              <a:custGeom>
                <a:avLst/>
                <a:gdLst>
                  <a:gd name="T0" fmla="*/ 0 w 110421"/>
                  <a:gd name="T1" fmla="*/ 0 h 80457"/>
                  <a:gd name="T2" fmla="*/ 110421 w 110421"/>
                  <a:gd name="T3" fmla="*/ 80457 h 80457"/>
                </a:gdLst>
                <a:ahLst/>
                <a:cxnLst>
                  <a:cxn ang="0">
                    <a:pos x="51648" y="0"/>
                  </a:cxn>
                  <a:cxn ang="0">
                    <a:pos x="110421" y="23474"/>
                  </a:cxn>
                  <a:cxn ang="0">
                    <a:pos x="57952" y="80457"/>
                  </a:cxn>
                  <a:cxn ang="0">
                    <a:pos x="0" y="22467"/>
                  </a:cxn>
                  <a:cxn ang="0">
                    <a:pos x="51648" y="0"/>
                  </a:cxn>
                </a:cxnLst>
                <a:rect l="T0" t="T1" r="T2" b="T3"/>
                <a:pathLst>
                  <a:path w="110421" h="80457">
                    <a:moveTo>
                      <a:pt x="51648" y="0"/>
                    </a:moveTo>
                    <a:cubicBezTo>
                      <a:pt x="90120" y="365"/>
                      <a:pt x="109579" y="6876"/>
                      <a:pt x="110421" y="23474"/>
                    </a:cubicBezTo>
                    <a:cubicBezTo>
                      <a:pt x="111105" y="40072"/>
                      <a:pt x="101166" y="80457"/>
                      <a:pt x="57952" y="80457"/>
                    </a:cubicBezTo>
                    <a:cubicBezTo>
                      <a:pt x="16267" y="80457"/>
                      <a:pt x="-2963" y="46621"/>
                      <a:pt x="0" y="22467"/>
                    </a:cubicBezTo>
                    <a:cubicBezTo>
                      <a:pt x="2676" y="1720"/>
                      <a:pt x="52413" y="0"/>
                      <a:pt x="51648" y="0"/>
                    </a:cubicBezTo>
                    <a:close/>
                  </a:path>
                </a:pathLst>
              </a:custGeom>
              <a:gradFill rotWithShape="0">
                <a:gsLst>
                  <a:gs pos="0">
                    <a:srgbClr val="D6D6D6"/>
                  </a:gs>
                  <a:gs pos="100000">
                    <a:srgbClr val="B6B6B6"/>
                  </a:gs>
                </a:gsLst>
                <a:lin ang="0"/>
              </a:gradFill>
              <a:ln w="7600" cap="flat">
                <a:noFill/>
                <a:bevel/>
                <a:headEnd/>
                <a:tailEnd/>
              </a:ln>
            </p:spPr>
            <p:txBody>
              <a:bodyPr/>
              <a:lstStyle/>
              <a:p>
                <a:endParaRPr lang="fr-FR"/>
              </a:p>
            </p:txBody>
          </p:sp>
          <p:sp>
            <p:nvSpPr>
              <p:cNvPr id="368" name="Forme libre : forme 363"/>
              <p:cNvSpPr>
                <a:spLocks/>
              </p:cNvSpPr>
              <p:nvPr/>
            </p:nvSpPr>
            <p:spPr bwMode="auto">
              <a:xfrm>
                <a:off x="2958071" y="5835695"/>
                <a:ext cx="78331" cy="53638"/>
              </a:xfrm>
              <a:custGeom>
                <a:avLst/>
                <a:gdLst>
                  <a:gd name="T0" fmla="*/ 0 w 78331"/>
                  <a:gd name="T1" fmla="*/ 0 h 53638"/>
                  <a:gd name="T2" fmla="*/ 78331 w 78331"/>
                  <a:gd name="T3" fmla="*/ 53638 h 53638"/>
                </a:gdLst>
                <a:ahLst/>
                <a:cxnLst>
                  <a:cxn ang="0">
                    <a:pos x="40706" y="0"/>
                  </a:cxn>
                  <a:cxn ang="0">
                    <a:pos x="78331" y="16889"/>
                  </a:cxn>
                  <a:cxn ang="0">
                    <a:pos x="39015" y="53638"/>
                  </a:cxn>
                  <a:cxn ang="0">
                    <a:pos x="1387" y="15638"/>
                  </a:cxn>
                  <a:cxn ang="0">
                    <a:pos x="40706" y="0"/>
                  </a:cxn>
                </a:cxnLst>
                <a:rect l="T0" t="T1" r="T2" b="T3"/>
                <a:pathLst>
                  <a:path w="78331" h="53638">
                    <a:moveTo>
                      <a:pt x="40706" y="0"/>
                    </a:moveTo>
                    <a:cubicBezTo>
                      <a:pt x="62253" y="204"/>
                      <a:pt x="77860" y="7593"/>
                      <a:pt x="78331" y="16889"/>
                    </a:cubicBezTo>
                    <a:cubicBezTo>
                      <a:pt x="78715" y="26185"/>
                      <a:pt x="63218" y="53638"/>
                      <a:pt x="39015" y="53638"/>
                    </a:cubicBezTo>
                    <a:cubicBezTo>
                      <a:pt x="15668" y="53638"/>
                      <a:pt x="-5678" y="27347"/>
                      <a:pt x="1387" y="15638"/>
                    </a:cubicBezTo>
                    <a:cubicBezTo>
                      <a:pt x="11957" y="-1877"/>
                      <a:pt x="41134" y="0"/>
                      <a:pt x="40706" y="0"/>
                    </a:cubicBezTo>
                    <a:close/>
                  </a:path>
                </a:pathLst>
              </a:custGeom>
              <a:gradFill rotWithShape="0">
                <a:gsLst>
                  <a:gs pos="0">
                    <a:srgbClr val="757575"/>
                  </a:gs>
                  <a:gs pos="100000">
                    <a:srgbClr val="464646"/>
                  </a:gs>
                </a:gsLst>
                <a:lin ang="0"/>
              </a:gradFill>
              <a:ln w="7600" cap="flat">
                <a:noFill/>
                <a:bevel/>
                <a:headEnd/>
                <a:tailEnd/>
              </a:ln>
            </p:spPr>
            <p:txBody>
              <a:bodyPr/>
              <a:lstStyle/>
              <a:p>
                <a:endParaRPr lang="fr-FR"/>
              </a:p>
            </p:txBody>
          </p:sp>
          <p:sp>
            <p:nvSpPr>
              <p:cNvPr id="369" name="Forme libre : forme 364"/>
              <p:cNvSpPr>
                <a:spLocks/>
              </p:cNvSpPr>
              <p:nvPr/>
            </p:nvSpPr>
            <p:spPr bwMode="auto">
              <a:xfrm>
                <a:off x="2943816" y="5847741"/>
                <a:ext cx="107740" cy="53456"/>
              </a:xfrm>
              <a:custGeom>
                <a:avLst/>
                <a:gdLst>
                  <a:gd name="T0" fmla="*/ 0 w 107740"/>
                  <a:gd name="T1" fmla="*/ 0 h 53456"/>
                  <a:gd name="T2" fmla="*/ 107740 w 107740"/>
                  <a:gd name="T3" fmla="*/ 53456 h 53456"/>
                </a:gdLst>
                <a:ahLst/>
                <a:cxnLst>
                  <a:cxn ang="0">
                    <a:pos x="0" y="-73"/>
                  </a:cxn>
                  <a:cxn ang="0">
                    <a:pos x="28748" y="45465"/>
                  </a:cxn>
                  <a:cxn ang="0">
                    <a:pos x="94108" y="35540"/>
                  </a:cxn>
                  <a:cxn ang="0">
                    <a:pos x="107740" y="1095"/>
                  </a:cxn>
                  <a:cxn ang="0">
                    <a:pos x="96476" y="3430"/>
                  </a:cxn>
                  <a:cxn ang="0">
                    <a:pos x="76944" y="33788"/>
                  </a:cxn>
                  <a:cxn ang="0">
                    <a:pos x="21307" y="27366"/>
                  </a:cxn>
                  <a:cxn ang="0">
                    <a:pos x="10146" y="1512"/>
                  </a:cxn>
                  <a:cxn ang="0">
                    <a:pos x="0" y="-73"/>
                  </a:cxn>
                </a:cxnLst>
                <a:rect l="T0" t="T1" r="T2" b="T3"/>
                <a:pathLst>
                  <a:path w="107740" h="53456">
                    <a:moveTo>
                      <a:pt x="0" y="-73"/>
                    </a:moveTo>
                    <a:cubicBezTo>
                      <a:pt x="0" y="-73"/>
                      <a:pt x="-2101" y="26728"/>
                      <a:pt x="28748" y="45465"/>
                    </a:cubicBezTo>
                    <a:cubicBezTo>
                      <a:pt x="59597" y="64243"/>
                      <a:pt x="86075" y="45131"/>
                      <a:pt x="94108" y="35540"/>
                    </a:cubicBezTo>
                    <a:cubicBezTo>
                      <a:pt x="102141" y="25998"/>
                      <a:pt x="107740" y="1095"/>
                      <a:pt x="107740" y="1095"/>
                    </a:cubicBezTo>
                    <a:lnTo>
                      <a:pt x="96476" y="3430"/>
                    </a:lnTo>
                    <a:cubicBezTo>
                      <a:pt x="96476" y="3430"/>
                      <a:pt x="95122" y="19610"/>
                      <a:pt x="76944" y="33788"/>
                    </a:cubicBezTo>
                    <a:cubicBezTo>
                      <a:pt x="58765" y="47967"/>
                      <a:pt x="33991" y="42796"/>
                      <a:pt x="21307" y="27366"/>
                    </a:cubicBezTo>
                    <a:cubicBezTo>
                      <a:pt x="8624" y="11937"/>
                      <a:pt x="10146" y="1512"/>
                      <a:pt x="10146" y="1512"/>
                    </a:cubicBezTo>
                    <a:lnTo>
                      <a:pt x="0" y="-73"/>
                    </a:lnTo>
                    <a:close/>
                  </a:path>
                </a:pathLst>
              </a:custGeom>
              <a:gradFill rotWithShape="0">
                <a:gsLst>
                  <a:gs pos="0">
                    <a:srgbClr val="000000">
                      <a:alpha val="20000"/>
                    </a:srgbClr>
                  </a:gs>
                  <a:gs pos="100000">
                    <a:srgbClr val="000000"/>
                  </a:gs>
                </a:gsLst>
                <a:lin ang="5400000"/>
              </a:gradFill>
              <a:ln w="7600" cap="flat">
                <a:noFill/>
                <a:bevel/>
                <a:headEnd/>
                <a:tailEnd/>
              </a:ln>
            </p:spPr>
            <p:txBody>
              <a:bodyPr/>
              <a:lstStyle/>
              <a:p>
                <a:endParaRPr lang="fr-FR"/>
              </a:p>
            </p:txBody>
          </p:sp>
          <p:sp>
            <p:nvSpPr>
              <p:cNvPr id="370" name="Forme libre : forme 365"/>
              <p:cNvSpPr/>
              <p:nvPr/>
            </p:nvSpPr>
            <p:spPr>
              <a:xfrm>
                <a:off x="2831361" y="5232904"/>
                <a:ext cx="232311" cy="537114"/>
              </a:xfrm>
              <a:custGeom>
                <a:avLst/>
                <a:gdLst/>
                <a:ahLst/>
                <a:cxnLst/>
                <a:rect l="0" t="0" r="0" b="0"/>
                <a:pathLst>
                  <a:path w="232311" h="537114">
                    <a:moveTo>
                      <a:pt x="2959" y="0"/>
                    </a:moveTo>
                    <a:lnTo>
                      <a:pt x="232311" y="0"/>
                    </a:lnTo>
                    <a:lnTo>
                      <a:pt x="97659" y="537114"/>
                    </a:lnTo>
                    <a:lnTo>
                      <a:pt x="0" y="537114"/>
                    </a:lnTo>
                    <a:lnTo>
                      <a:pt x="2959" y="0"/>
                    </a:lnTo>
                    <a:close/>
                  </a:path>
                </a:pathLst>
              </a:custGeom>
              <a:gradFill>
                <a:gsLst>
                  <a:gs pos="80000">
                    <a:srgbClr val="FFFFFF">
                      <a:alpha val="37000"/>
                    </a:srgbClr>
                  </a:gs>
                  <a:gs pos="100000">
                    <a:srgbClr val="F2F2F2"/>
                  </a:gs>
                </a:gsLst>
                <a:lin ang="300000" scaled="0"/>
              </a:gradFill>
              <a:ln w="7600" cap="flat">
                <a:noFill/>
                <a:bevel/>
              </a:ln>
            </p:spPr>
          </p:sp>
          <p:sp>
            <p:nvSpPr>
              <p:cNvPr id="371" name="Forme libre : forme 366"/>
              <p:cNvSpPr>
                <a:spLocks/>
              </p:cNvSpPr>
              <p:nvPr/>
            </p:nvSpPr>
            <p:spPr bwMode="auto">
              <a:xfrm>
                <a:off x="2921622" y="5113221"/>
                <a:ext cx="145010" cy="17515"/>
              </a:xfrm>
              <a:custGeom>
                <a:avLst/>
                <a:gdLst>
                  <a:gd name="T0" fmla="*/ 0 w 145010"/>
                  <a:gd name="T1" fmla="*/ 0 h 17515"/>
                  <a:gd name="T2" fmla="*/ 145010 w 145010"/>
                  <a:gd name="T3" fmla="*/ 17515 h 17515"/>
                </a:gdLst>
                <a:ahLst/>
                <a:cxnLst>
                  <a:cxn ang="0">
                    <a:pos x="0" y="0"/>
                  </a:cxn>
                  <a:cxn ang="0">
                    <a:pos x="145010" y="0"/>
                  </a:cxn>
                  <a:cxn ang="0">
                    <a:pos x="130509" y="17515"/>
                  </a:cxn>
                  <a:cxn ang="0">
                    <a:pos x="14501" y="17515"/>
                  </a:cxn>
                  <a:cxn ang="0">
                    <a:pos x="0" y="0"/>
                  </a:cxn>
                </a:cxnLst>
                <a:rect l="T0" t="T1" r="T2" b="T3"/>
                <a:pathLst>
                  <a:path w="145010" h="17515">
                    <a:moveTo>
                      <a:pt x="0" y="0"/>
                    </a:moveTo>
                    <a:lnTo>
                      <a:pt x="145010" y="0"/>
                    </a:lnTo>
                    <a:lnTo>
                      <a:pt x="130509" y="17515"/>
                    </a:lnTo>
                    <a:lnTo>
                      <a:pt x="14501" y="17515"/>
                    </a:lnTo>
                    <a:lnTo>
                      <a:pt x="0" y="0"/>
                    </a:lnTo>
                    <a:close/>
                  </a:path>
                </a:pathLst>
              </a:custGeom>
              <a:solidFill>
                <a:srgbClr val="606060"/>
              </a:solidFill>
              <a:ln w="2500" cap="flat">
                <a:solidFill>
                  <a:srgbClr val="595959"/>
                </a:solidFill>
                <a:bevel/>
                <a:headEnd/>
                <a:tailEnd/>
              </a:ln>
            </p:spPr>
            <p:txBody>
              <a:bodyPr/>
              <a:lstStyle/>
              <a:p>
                <a:endParaRPr lang="fr-FR"/>
              </a:p>
            </p:txBody>
          </p:sp>
          <p:sp>
            <p:nvSpPr>
              <p:cNvPr id="372" name="Forme libre : forme 367"/>
              <p:cNvSpPr>
                <a:spLocks/>
              </p:cNvSpPr>
              <p:nvPr/>
            </p:nvSpPr>
            <p:spPr bwMode="auto">
              <a:xfrm>
                <a:off x="2867521" y="5929474"/>
                <a:ext cx="277535" cy="29738"/>
              </a:xfrm>
              <a:custGeom>
                <a:avLst/>
                <a:gdLst>
                  <a:gd name="T0" fmla="*/ 0 w 277535"/>
                  <a:gd name="T1" fmla="*/ 0 h 29738"/>
                  <a:gd name="T2" fmla="*/ 277535 w 277535"/>
                  <a:gd name="T3" fmla="*/ 29738 h 29738"/>
                </a:gdLst>
                <a:ahLst/>
                <a:cxnLst>
                  <a:cxn ang="0">
                    <a:pos x="0" y="5181"/>
                  </a:cxn>
                  <a:cxn ang="0">
                    <a:pos x="133116" y="20361"/>
                  </a:cxn>
                  <a:cxn ang="0">
                    <a:pos x="277535" y="-73"/>
                  </a:cxn>
                  <a:cxn ang="0">
                    <a:pos x="138444" y="29702"/>
                  </a:cxn>
                  <a:cxn ang="0">
                    <a:pos x="0" y="5181"/>
                  </a:cxn>
                </a:cxnLst>
                <a:rect l="T0" t="T1" r="T2" b="T3"/>
                <a:pathLst>
                  <a:path w="277535" h="29738">
                    <a:moveTo>
                      <a:pt x="0" y="5181"/>
                    </a:moveTo>
                    <a:cubicBezTo>
                      <a:pt x="0" y="5181"/>
                      <a:pt x="61768" y="22696"/>
                      <a:pt x="133116" y="20361"/>
                    </a:cubicBezTo>
                    <a:cubicBezTo>
                      <a:pt x="205002" y="18026"/>
                      <a:pt x="277535" y="-73"/>
                      <a:pt x="277535" y="-73"/>
                    </a:cubicBezTo>
                    <a:cubicBezTo>
                      <a:pt x="277535" y="-73"/>
                      <a:pt x="214204" y="27950"/>
                      <a:pt x="138444" y="29702"/>
                    </a:cubicBezTo>
                    <a:cubicBezTo>
                      <a:pt x="62683" y="31453"/>
                      <a:pt x="-2146" y="5181"/>
                      <a:pt x="0" y="5181"/>
                    </a:cubicBezTo>
                    <a:close/>
                  </a:path>
                </a:pathLst>
              </a:custGeom>
              <a:solidFill>
                <a:srgbClr val="404040">
                  <a:alpha val="59999"/>
                </a:srgbClr>
              </a:solidFill>
              <a:ln w="7600" cap="flat">
                <a:noFill/>
                <a:bevel/>
                <a:headEnd/>
                <a:tailEnd/>
              </a:ln>
            </p:spPr>
            <p:txBody>
              <a:bodyPr/>
              <a:lstStyle/>
              <a:p>
                <a:endParaRPr lang="fr-FR"/>
              </a:p>
            </p:txBody>
          </p:sp>
          <p:sp>
            <p:nvSpPr>
              <p:cNvPr id="373" name="Forme libre : forme 368"/>
              <p:cNvSpPr/>
              <p:nvPr/>
            </p:nvSpPr>
            <p:spPr>
              <a:xfrm>
                <a:off x="2923102" y="5113221"/>
                <a:ext cx="142049" cy="17515"/>
              </a:xfrm>
              <a:custGeom>
                <a:avLst/>
                <a:gdLst/>
                <a:ahLst/>
                <a:cxnLst/>
                <a:rect l="0" t="0" r="0" b="0"/>
                <a:pathLst>
                  <a:path w="142049" h="17515">
                    <a:moveTo>
                      <a:pt x="0" y="0"/>
                    </a:moveTo>
                    <a:lnTo>
                      <a:pt x="142049" y="0"/>
                    </a:lnTo>
                    <a:lnTo>
                      <a:pt x="127845" y="17515"/>
                    </a:lnTo>
                    <a:lnTo>
                      <a:pt x="14205" y="17515"/>
                    </a:lnTo>
                    <a:lnTo>
                      <a:pt x="0" y="0"/>
                    </a:lnTo>
                    <a:close/>
                  </a:path>
                </a:pathLst>
              </a:custGeom>
              <a:gradFill>
                <a:gsLst>
                  <a:gs pos="0">
                    <a:srgbClr val="FFFFFF">
                      <a:alpha val="49000"/>
                    </a:srgbClr>
                  </a:gs>
                  <a:gs pos="98000">
                    <a:srgbClr val="FFFFFF">
                      <a:alpha val="0"/>
                    </a:srgbClr>
                  </a:gs>
                  <a:gs pos="100000">
                    <a:srgbClr val="FFFFFF">
                      <a:alpha val="0"/>
                    </a:srgbClr>
                  </a:gs>
                </a:gsLst>
                <a:path path="circle">
                  <a:fillToRect l="100000" t="100000"/>
                </a:path>
                <a:tileRect r="-100000" b="-100000"/>
              </a:gradFill>
              <a:ln w="7600" cap="flat">
                <a:noFill/>
                <a:bevel/>
              </a:ln>
            </p:spPr>
          </p:sp>
          <p:sp>
            <p:nvSpPr>
              <p:cNvPr id="374" name="Forme libre : forme 369"/>
              <p:cNvSpPr>
                <a:spLocks/>
              </p:cNvSpPr>
              <p:nvPr/>
            </p:nvSpPr>
            <p:spPr bwMode="auto">
              <a:xfrm>
                <a:off x="2853121" y="5829443"/>
                <a:ext cx="35512" cy="20434"/>
              </a:xfrm>
              <a:custGeom>
                <a:avLst/>
                <a:gdLst>
                  <a:gd name="T0" fmla="*/ 0 w 35512"/>
                  <a:gd name="T1" fmla="*/ 0 h 20434"/>
                  <a:gd name="T2" fmla="*/ 35512 w 35512"/>
                  <a:gd name="T3" fmla="*/ 20434 h 20434"/>
                </a:gdLst>
                <a:ahLst/>
                <a:cxnLst>
                  <a:cxn ang="0">
                    <a:pos x="0" y="20434"/>
                  </a:cxn>
                  <a:cxn ang="0">
                    <a:pos x="0" y="0"/>
                  </a:cxn>
                  <a:cxn ang="0">
                    <a:pos x="35512" y="0"/>
                  </a:cxn>
                  <a:cxn ang="0">
                    <a:pos x="35512" y="20434"/>
                  </a:cxn>
                  <a:cxn ang="0">
                    <a:pos x="7181" y="14362"/>
                  </a:cxn>
                  <a:cxn ang="0">
                    <a:pos x="27912" y="14362"/>
                  </a:cxn>
                  <a:cxn ang="0">
                    <a:pos x="7181" y="28724"/>
                  </a:cxn>
                  <a:cxn ang="0">
                    <a:pos x="27912" y="28724"/>
                  </a:cxn>
                </a:cxnLst>
                <a:rect l="T0" t="T1" r="T2" b="T3"/>
                <a:pathLst>
                  <a:path w="35512" h="20434" fill="none">
                    <a:moveTo>
                      <a:pt x="0" y="20434"/>
                    </a:moveTo>
                    <a:lnTo>
                      <a:pt x="0" y="0"/>
                    </a:lnTo>
                    <a:lnTo>
                      <a:pt x="35512" y="0"/>
                    </a:lnTo>
                    <a:lnTo>
                      <a:pt x="35512" y="20434"/>
                    </a:lnTo>
                  </a:path>
                  <a:path w="35512" h="20434" fill="none">
                    <a:moveTo>
                      <a:pt x="7181" y="14362"/>
                    </a:moveTo>
                    <a:lnTo>
                      <a:pt x="27912" y="14362"/>
                    </a:lnTo>
                    <a:moveTo>
                      <a:pt x="7181" y="28724"/>
                    </a:moveTo>
                    <a:lnTo>
                      <a:pt x="27912" y="28724"/>
                    </a:lnTo>
                  </a:path>
                </a:pathLst>
              </a:custGeom>
              <a:solidFill>
                <a:srgbClr val="FFFFFF"/>
              </a:solidFill>
              <a:ln w="2500" cap="flat">
                <a:solidFill>
                  <a:srgbClr val="BFBFBF"/>
                </a:solidFill>
                <a:bevel/>
                <a:headEnd/>
                <a:tailEnd/>
              </a:ln>
            </p:spPr>
            <p:txBody>
              <a:bodyPr/>
              <a:lstStyle/>
              <a:p>
                <a:endParaRPr lang="fr-FR"/>
              </a:p>
            </p:txBody>
          </p:sp>
          <p:sp>
            <p:nvSpPr>
              <p:cNvPr id="375" name="Forme libre : forme 370"/>
              <p:cNvSpPr>
                <a:spLocks/>
              </p:cNvSpPr>
              <p:nvPr/>
            </p:nvSpPr>
            <p:spPr bwMode="auto">
              <a:xfrm>
                <a:off x="3109985" y="5831286"/>
                <a:ext cx="32553" cy="20434"/>
              </a:xfrm>
              <a:custGeom>
                <a:avLst/>
                <a:gdLst>
                  <a:gd name="T0" fmla="*/ 0 w 32553"/>
                  <a:gd name="T1" fmla="*/ 0 h 20434"/>
                  <a:gd name="T2" fmla="*/ 32553 w 32553"/>
                  <a:gd name="T3" fmla="*/ 20434 h 20434"/>
                </a:gdLst>
                <a:ahLst/>
                <a:cxnLst>
                  <a:cxn ang="0">
                    <a:pos x="0" y="0"/>
                  </a:cxn>
                  <a:cxn ang="0">
                    <a:pos x="25066" y="0"/>
                  </a:cxn>
                  <a:cxn ang="0">
                    <a:pos x="25066" y="20434"/>
                  </a:cxn>
                  <a:cxn ang="0">
                    <a:pos x="0" y="20434"/>
                  </a:cxn>
                </a:cxnLst>
                <a:rect l="T0" t="T1" r="T2" b="T3"/>
                <a:pathLst>
                  <a:path w="32553" h="20434" fill="none">
                    <a:moveTo>
                      <a:pt x="0" y="0"/>
                    </a:moveTo>
                    <a:cubicBezTo>
                      <a:pt x="0" y="0"/>
                      <a:pt x="25066" y="0"/>
                      <a:pt x="25066" y="0"/>
                    </a:cubicBezTo>
                    <a:cubicBezTo>
                      <a:pt x="35808" y="0"/>
                      <a:pt x="35808" y="20434"/>
                      <a:pt x="25066" y="20434"/>
                    </a:cubicBezTo>
                    <a:cubicBezTo>
                      <a:pt x="25066" y="20434"/>
                      <a:pt x="0" y="20434"/>
                      <a:pt x="0" y="20434"/>
                    </a:cubicBezTo>
                  </a:path>
                </a:pathLst>
              </a:custGeom>
              <a:solidFill>
                <a:srgbClr val="FFFFFF"/>
              </a:solidFill>
              <a:ln w="2500" cap="flat">
                <a:solidFill>
                  <a:srgbClr val="BFBFBF"/>
                </a:solidFill>
                <a:bevel/>
                <a:headEnd/>
                <a:tailEnd/>
              </a:ln>
            </p:spPr>
            <p:txBody>
              <a:bodyPr/>
              <a:lstStyle/>
              <a:p>
                <a:endParaRPr lang="fr-FR"/>
              </a:p>
            </p:txBody>
          </p:sp>
          <p:sp>
            <p:nvSpPr>
              <p:cNvPr id="376" name="Forme libre : forme 371"/>
              <p:cNvSpPr>
                <a:spLocks/>
              </p:cNvSpPr>
              <p:nvPr/>
            </p:nvSpPr>
            <p:spPr bwMode="auto">
              <a:xfrm>
                <a:off x="3108788" y="5825482"/>
                <a:ext cx="11837" cy="11676"/>
              </a:xfrm>
              <a:custGeom>
                <a:avLst/>
                <a:gdLst>
                  <a:gd name="T0" fmla="*/ 0 w 11837"/>
                  <a:gd name="T1" fmla="*/ 0 h 11676"/>
                  <a:gd name="T2" fmla="*/ 11837 w 11837"/>
                  <a:gd name="T3" fmla="*/ 11676 h 11676"/>
                </a:gdLst>
                <a:ahLst/>
                <a:cxnLst>
                  <a:cxn ang="0">
                    <a:pos x="11837" y="0"/>
                  </a:cxn>
                  <a:cxn ang="0">
                    <a:pos x="0" y="5291"/>
                  </a:cxn>
                  <a:cxn ang="0">
                    <a:pos x="11837" y="11676"/>
                  </a:cxn>
                  <a:cxn ang="0">
                    <a:pos x="11837" y="0"/>
                  </a:cxn>
                </a:cxnLst>
                <a:rect l="T0" t="T1" r="T2" b="T3"/>
                <a:pathLst>
                  <a:path w="11837" h="11676">
                    <a:moveTo>
                      <a:pt x="11837" y="0"/>
                    </a:moveTo>
                    <a:lnTo>
                      <a:pt x="0" y="5291"/>
                    </a:lnTo>
                    <a:lnTo>
                      <a:pt x="11837" y="11676"/>
                    </a:lnTo>
                    <a:lnTo>
                      <a:pt x="11837" y="0"/>
                    </a:lnTo>
                    <a:close/>
                  </a:path>
                </a:pathLst>
              </a:custGeom>
              <a:solidFill>
                <a:srgbClr val="BFBFBF"/>
              </a:solidFill>
              <a:ln w="2500" cap="flat">
                <a:solidFill>
                  <a:srgbClr val="BFBFBF"/>
                </a:solidFill>
                <a:bevel/>
                <a:headEnd/>
                <a:tailEnd/>
              </a:ln>
            </p:spPr>
            <p:txBody>
              <a:bodyPr/>
              <a:lstStyle/>
              <a:p>
                <a:endParaRPr lang="fr-FR"/>
              </a:p>
            </p:txBody>
          </p:sp>
          <p:sp>
            <p:nvSpPr>
              <p:cNvPr id="377" name="Text 679"/>
              <p:cNvSpPr txBox="1"/>
              <p:nvPr/>
            </p:nvSpPr>
            <p:spPr>
              <a:xfrm>
                <a:off x="2635451" y="5979675"/>
                <a:ext cx="720713" cy="144482"/>
              </a:xfrm>
              <a:prstGeom prst="rect">
                <a:avLst/>
              </a:prstGeom>
              <a:noFill/>
            </p:spPr>
            <p:txBody>
              <a:bodyPr lIns="3000" rIns="3000" anchor="ctr"/>
              <a:lstStyle/>
              <a:p>
                <a:pPr algn="ctr">
                  <a:defRPr/>
                </a:pPr>
                <a:r>
                  <a:rPr sz="760">
                    <a:solidFill>
                      <a:srgbClr val="1F6391"/>
                    </a:solidFill>
                    <a:latin typeface="Arial"/>
                  </a:rPr>
                  <a:t>Smartphone</a:t>
                </a:r>
              </a:p>
            </p:txBody>
          </p:sp>
        </p:grpSp>
        <p:grpSp>
          <p:nvGrpSpPr>
            <p:cNvPr id="23" name="PC de bureau 2"/>
            <p:cNvGrpSpPr>
              <a:grpSpLocks/>
            </p:cNvGrpSpPr>
            <p:nvPr/>
          </p:nvGrpSpPr>
          <p:grpSpPr bwMode="auto">
            <a:xfrm>
              <a:off x="6576140" y="4428191"/>
              <a:ext cx="1185795" cy="714646"/>
              <a:chOff x="6576140" y="4428191"/>
              <a:chExt cx="1185795" cy="714646"/>
            </a:xfrm>
          </p:grpSpPr>
          <p:grpSp>
            <p:nvGrpSpPr>
              <p:cNvPr id="81" name="Groupe 80"/>
              <p:cNvGrpSpPr>
                <a:grpSpLocks/>
              </p:cNvGrpSpPr>
              <p:nvPr/>
            </p:nvGrpSpPr>
            <p:grpSpPr bwMode="auto">
              <a:xfrm>
                <a:off x="6576140" y="4464018"/>
                <a:ext cx="291772" cy="644982"/>
                <a:chOff x="6576140" y="4464018"/>
                <a:chExt cx="291772" cy="644982"/>
              </a:xfrm>
            </p:grpSpPr>
            <p:sp>
              <p:nvSpPr>
                <p:cNvPr id="344" name="Forme libre : forme 339"/>
                <p:cNvSpPr>
                  <a:spLocks/>
                </p:cNvSpPr>
                <p:nvPr/>
              </p:nvSpPr>
              <p:spPr bwMode="auto">
                <a:xfrm>
                  <a:off x="6576140" y="4464018"/>
                  <a:ext cx="291772" cy="644982"/>
                </a:xfrm>
                <a:custGeom>
                  <a:avLst/>
                  <a:gdLst>
                    <a:gd name="T0" fmla="*/ 0 w 291772"/>
                    <a:gd name="T1" fmla="*/ 0 h 644982"/>
                    <a:gd name="T2" fmla="*/ 291772 w 291772"/>
                    <a:gd name="T3" fmla="*/ 644982 h 644982"/>
                  </a:gdLst>
                  <a:ahLst/>
                  <a:cxnLst>
                    <a:cxn ang="0">
                      <a:pos x="2784" y="0"/>
                    </a:cxn>
                    <a:cxn ang="0">
                      <a:pos x="288950" y="0"/>
                    </a:cxn>
                    <a:cxn ang="0">
                      <a:pos x="291772" y="3046"/>
                    </a:cxn>
                    <a:cxn ang="0">
                      <a:pos x="291772" y="641894"/>
                    </a:cxn>
                    <a:cxn ang="0">
                      <a:pos x="288950" y="644982"/>
                    </a:cxn>
                    <a:cxn ang="0">
                      <a:pos x="2784" y="644982"/>
                    </a:cxn>
                    <a:cxn ang="0">
                      <a:pos x="0" y="641894"/>
                    </a:cxn>
                    <a:cxn ang="0">
                      <a:pos x="0" y="3046"/>
                    </a:cxn>
                    <a:cxn ang="0">
                      <a:pos x="2784" y="0"/>
                    </a:cxn>
                  </a:cxnLst>
                  <a:rect l="T0" t="T1" r="T2" b="T3"/>
                  <a:pathLst>
                    <a:path w="291772" h="644982">
                      <a:moveTo>
                        <a:pt x="2784" y="0"/>
                      </a:moveTo>
                      <a:lnTo>
                        <a:pt x="288950" y="0"/>
                      </a:lnTo>
                      <a:cubicBezTo>
                        <a:pt x="290488" y="0"/>
                        <a:pt x="291772" y="1364"/>
                        <a:pt x="291772" y="3046"/>
                      </a:cubicBezTo>
                      <a:lnTo>
                        <a:pt x="291772" y="641894"/>
                      </a:lnTo>
                      <a:cubicBezTo>
                        <a:pt x="291772" y="643577"/>
                        <a:pt x="290488" y="644982"/>
                        <a:pt x="288950" y="644982"/>
                      </a:cubicBezTo>
                      <a:lnTo>
                        <a:pt x="2784" y="644982"/>
                      </a:lnTo>
                      <a:cubicBezTo>
                        <a:pt x="1247" y="644982"/>
                        <a:pt x="0" y="643577"/>
                        <a:pt x="0" y="641894"/>
                      </a:cubicBezTo>
                      <a:lnTo>
                        <a:pt x="0" y="3046"/>
                      </a:lnTo>
                      <a:cubicBezTo>
                        <a:pt x="0" y="1364"/>
                        <a:pt x="1247" y="0"/>
                        <a:pt x="2784" y="0"/>
                      </a:cubicBezTo>
                      <a:close/>
                    </a:path>
                  </a:pathLst>
                </a:custGeom>
                <a:gradFill rotWithShape="0">
                  <a:gsLst>
                    <a:gs pos="0">
                      <a:srgbClr val="4A4A4A"/>
                    </a:gs>
                    <a:gs pos="100000">
                      <a:srgbClr val="2A2A2A"/>
                    </a:gs>
                  </a:gsLst>
                  <a:lin ang="5400000"/>
                </a:gradFill>
                <a:ln w="7600" cap="flat">
                  <a:solidFill>
                    <a:srgbClr val="000000"/>
                  </a:solidFill>
                  <a:bevel/>
                  <a:headEnd/>
                  <a:tailEnd/>
                </a:ln>
              </p:spPr>
              <p:txBody>
                <a:bodyPr/>
                <a:lstStyle/>
                <a:p>
                  <a:endParaRPr lang="fr-FR"/>
                </a:p>
              </p:txBody>
            </p:sp>
            <p:sp>
              <p:nvSpPr>
                <p:cNvPr id="345" name="Forme libre : forme 340"/>
                <p:cNvSpPr>
                  <a:spLocks/>
                </p:cNvSpPr>
                <p:nvPr/>
              </p:nvSpPr>
              <p:spPr bwMode="auto">
                <a:xfrm>
                  <a:off x="6595878" y="4483368"/>
                  <a:ext cx="128380" cy="386989"/>
                </a:xfrm>
                <a:custGeom>
                  <a:avLst/>
                  <a:gdLst>
                    <a:gd name="T0" fmla="*/ 0 w 128380"/>
                    <a:gd name="T1" fmla="*/ 0 h 386989"/>
                    <a:gd name="T2" fmla="*/ 128380 w 128380"/>
                    <a:gd name="T3" fmla="*/ 386989 h 386989"/>
                  </a:gdLst>
                  <a:ahLst/>
                  <a:cxnLst>
                    <a:cxn ang="0">
                      <a:pos x="3053" y="0"/>
                    </a:cxn>
                    <a:cxn ang="0">
                      <a:pos x="125326" y="0"/>
                    </a:cxn>
                    <a:cxn ang="0">
                      <a:pos x="128380" y="3110"/>
                    </a:cxn>
                    <a:cxn ang="0">
                      <a:pos x="128380" y="383819"/>
                    </a:cxn>
                    <a:cxn ang="0">
                      <a:pos x="125326" y="386989"/>
                    </a:cxn>
                    <a:cxn ang="0">
                      <a:pos x="3053" y="386989"/>
                    </a:cxn>
                    <a:cxn ang="0">
                      <a:pos x="0" y="383819"/>
                    </a:cxn>
                    <a:cxn ang="0">
                      <a:pos x="0" y="3110"/>
                    </a:cxn>
                    <a:cxn ang="0">
                      <a:pos x="3053" y="0"/>
                    </a:cxn>
                  </a:cxnLst>
                  <a:rect l="T0" t="T1" r="T2" b="T3"/>
                  <a:pathLst>
                    <a:path w="128380" h="386989">
                      <a:moveTo>
                        <a:pt x="3053" y="0"/>
                      </a:moveTo>
                      <a:lnTo>
                        <a:pt x="125326" y="0"/>
                      </a:lnTo>
                      <a:cubicBezTo>
                        <a:pt x="127013" y="0"/>
                        <a:pt x="128380" y="1359"/>
                        <a:pt x="128380" y="3110"/>
                      </a:cubicBezTo>
                      <a:lnTo>
                        <a:pt x="128380" y="383819"/>
                      </a:lnTo>
                      <a:cubicBezTo>
                        <a:pt x="128380" y="385570"/>
                        <a:pt x="127013" y="386989"/>
                        <a:pt x="125326" y="386989"/>
                      </a:cubicBezTo>
                      <a:lnTo>
                        <a:pt x="3053" y="386989"/>
                      </a:lnTo>
                      <a:cubicBezTo>
                        <a:pt x="1367" y="386989"/>
                        <a:pt x="0" y="385570"/>
                        <a:pt x="0" y="383819"/>
                      </a:cubicBezTo>
                      <a:lnTo>
                        <a:pt x="0" y="3110"/>
                      </a:lnTo>
                      <a:cubicBezTo>
                        <a:pt x="0" y="1359"/>
                        <a:pt x="1367" y="0"/>
                        <a:pt x="3053" y="0"/>
                      </a:cubicBezTo>
                      <a:close/>
                    </a:path>
                  </a:pathLst>
                </a:custGeom>
                <a:gradFill rotWithShape="0">
                  <a:gsLst>
                    <a:gs pos="0">
                      <a:srgbClr val="272727"/>
                    </a:gs>
                    <a:gs pos="78999">
                      <a:srgbClr val="373737"/>
                    </a:gs>
                    <a:gs pos="100000">
                      <a:srgbClr val="1D1D1D"/>
                    </a:gs>
                  </a:gsLst>
                  <a:lin ang="10800000"/>
                </a:gradFill>
                <a:ln w="7600" cap="flat">
                  <a:solidFill>
                    <a:srgbClr val="7E7E7E"/>
                  </a:solidFill>
                  <a:bevel/>
                  <a:headEnd/>
                  <a:tailEnd/>
                </a:ln>
              </p:spPr>
              <p:txBody>
                <a:bodyPr/>
                <a:lstStyle/>
                <a:p>
                  <a:endParaRPr lang="fr-FR"/>
                </a:p>
              </p:txBody>
            </p:sp>
            <p:sp>
              <p:nvSpPr>
                <p:cNvPr id="346" name="Forme libre : forme 341"/>
                <p:cNvSpPr>
                  <a:spLocks/>
                </p:cNvSpPr>
                <p:nvPr/>
              </p:nvSpPr>
              <p:spPr bwMode="auto">
                <a:xfrm>
                  <a:off x="6595878" y="4870357"/>
                  <a:ext cx="128380" cy="219293"/>
                </a:xfrm>
                <a:custGeom>
                  <a:avLst/>
                  <a:gdLst>
                    <a:gd name="T0" fmla="*/ 0 w 128380"/>
                    <a:gd name="T1" fmla="*/ 0 h 219293"/>
                    <a:gd name="T2" fmla="*/ 128380 w 128380"/>
                    <a:gd name="T3" fmla="*/ 219293 h 219293"/>
                  </a:gdLst>
                  <a:ahLst/>
                  <a:cxnLst>
                    <a:cxn ang="0">
                      <a:pos x="3028" y="0"/>
                    </a:cxn>
                    <a:cxn ang="0">
                      <a:pos x="125351" y="0"/>
                    </a:cxn>
                    <a:cxn ang="0">
                      <a:pos x="128380" y="3527"/>
                    </a:cxn>
                    <a:cxn ang="0">
                      <a:pos x="128380" y="215743"/>
                    </a:cxn>
                    <a:cxn ang="0">
                      <a:pos x="125351" y="219293"/>
                    </a:cxn>
                    <a:cxn ang="0">
                      <a:pos x="3028" y="219293"/>
                    </a:cxn>
                    <a:cxn ang="0">
                      <a:pos x="0" y="215743"/>
                    </a:cxn>
                    <a:cxn ang="0">
                      <a:pos x="0" y="3527"/>
                    </a:cxn>
                    <a:cxn ang="0">
                      <a:pos x="3028" y="0"/>
                    </a:cxn>
                  </a:cxnLst>
                  <a:rect l="T0" t="T1" r="T2" b="T3"/>
                  <a:pathLst>
                    <a:path w="128380" h="219293">
                      <a:moveTo>
                        <a:pt x="3028" y="0"/>
                      </a:moveTo>
                      <a:lnTo>
                        <a:pt x="125351" y="0"/>
                      </a:lnTo>
                      <a:cubicBezTo>
                        <a:pt x="127024" y="0"/>
                        <a:pt x="128380" y="1579"/>
                        <a:pt x="128380" y="3527"/>
                      </a:cubicBezTo>
                      <a:lnTo>
                        <a:pt x="128380" y="215743"/>
                      </a:lnTo>
                      <a:cubicBezTo>
                        <a:pt x="128380" y="217691"/>
                        <a:pt x="127024" y="219293"/>
                        <a:pt x="125351" y="219293"/>
                      </a:cubicBezTo>
                      <a:lnTo>
                        <a:pt x="3028" y="219293"/>
                      </a:lnTo>
                      <a:cubicBezTo>
                        <a:pt x="1356" y="219293"/>
                        <a:pt x="0" y="217691"/>
                        <a:pt x="0" y="215743"/>
                      </a:cubicBezTo>
                      <a:lnTo>
                        <a:pt x="0" y="3527"/>
                      </a:lnTo>
                      <a:cubicBezTo>
                        <a:pt x="0" y="1579"/>
                        <a:pt x="1356" y="0"/>
                        <a:pt x="3028" y="0"/>
                      </a:cubicBezTo>
                      <a:close/>
                    </a:path>
                  </a:pathLst>
                </a:custGeom>
                <a:gradFill rotWithShape="0">
                  <a:gsLst>
                    <a:gs pos="0">
                      <a:srgbClr val="272727"/>
                    </a:gs>
                    <a:gs pos="83000">
                      <a:srgbClr val="383838"/>
                    </a:gs>
                    <a:gs pos="100000">
                      <a:srgbClr val="1D1D1D"/>
                    </a:gs>
                  </a:gsLst>
                  <a:lin ang="10800000"/>
                </a:gradFill>
                <a:ln w="7600" cap="flat">
                  <a:solidFill>
                    <a:srgbClr val="7E7E7E"/>
                  </a:solidFill>
                  <a:bevel/>
                  <a:headEnd/>
                  <a:tailEnd/>
                </a:ln>
              </p:spPr>
              <p:txBody>
                <a:bodyPr/>
                <a:lstStyle/>
                <a:p>
                  <a:endParaRPr lang="fr-FR"/>
                </a:p>
              </p:txBody>
            </p:sp>
            <p:sp>
              <p:nvSpPr>
                <p:cNvPr id="347" name="Forme libre : forme 342"/>
                <p:cNvSpPr>
                  <a:spLocks/>
                </p:cNvSpPr>
                <p:nvPr/>
              </p:nvSpPr>
              <p:spPr bwMode="auto">
                <a:xfrm>
                  <a:off x="6723397" y="4483368"/>
                  <a:ext cx="122545" cy="606283"/>
                </a:xfrm>
                <a:custGeom>
                  <a:avLst/>
                  <a:gdLst>
                    <a:gd name="T0" fmla="*/ 0 w 122545"/>
                    <a:gd name="T1" fmla="*/ 0 h 606283"/>
                    <a:gd name="T2" fmla="*/ 122545 w 122545"/>
                    <a:gd name="T3" fmla="*/ 606283 h 606283"/>
                  </a:gdLst>
                  <a:ahLst/>
                  <a:cxnLst>
                    <a:cxn ang="0">
                      <a:pos x="2936" y="0"/>
                    </a:cxn>
                    <a:cxn ang="0">
                      <a:pos x="119609" y="0"/>
                    </a:cxn>
                    <a:cxn ang="0">
                      <a:pos x="122545" y="3260"/>
                    </a:cxn>
                    <a:cxn ang="0">
                      <a:pos x="122545" y="602990"/>
                    </a:cxn>
                    <a:cxn ang="0">
                      <a:pos x="119609" y="606283"/>
                    </a:cxn>
                    <a:cxn ang="0">
                      <a:pos x="2936" y="606283"/>
                    </a:cxn>
                    <a:cxn ang="0">
                      <a:pos x="0" y="602990"/>
                    </a:cxn>
                    <a:cxn ang="0">
                      <a:pos x="0" y="3260"/>
                    </a:cxn>
                    <a:cxn ang="0">
                      <a:pos x="2936" y="0"/>
                    </a:cxn>
                  </a:cxnLst>
                  <a:rect l="T0" t="T1" r="T2" b="T3"/>
                  <a:pathLst>
                    <a:path w="122545" h="606283">
                      <a:moveTo>
                        <a:pt x="2936" y="0"/>
                      </a:moveTo>
                      <a:lnTo>
                        <a:pt x="119609" y="0"/>
                      </a:lnTo>
                      <a:cubicBezTo>
                        <a:pt x="121230" y="0"/>
                        <a:pt x="122545" y="1459"/>
                        <a:pt x="122545" y="3260"/>
                      </a:cubicBezTo>
                      <a:lnTo>
                        <a:pt x="122545" y="602990"/>
                      </a:lnTo>
                      <a:cubicBezTo>
                        <a:pt x="122545" y="604791"/>
                        <a:pt x="121230" y="606283"/>
                        <a:pt x="119609" y="606283"/>
                      </a:cubicBezTo>
                      <a:lnTo>
                        <a:pt x="2936" y="606283"/>
                      </a:lnTo>
                      <a:cubicBezTo>
                        <a:pt x="1315" y="606283"/>
                        <a:pt x="0" y="604791"/>
                        <a:pt x="0" y="602990"/>
                      </a:cubicBezTo>
                      <a:lnTo>
                        <a:pt x="0" y="3260"/>
                      </a:lnTo>
                      <a:cubicBezTo>
                        <a:pt x="0" y="1459"/>
                        <a:pt x="1315" y="0"/>
                        <a:pt x="2936" y="0"/>
                      </a:cubicBezTo>
                      <a:close/>
                    </a:path>
                  </a:pathLst>
                </a:custGeom>
                <a:gradFill rotWithShape="0">
                  <a:gsLst>
                    <a:gs pos="0">
                      <a:srgbClr val="272727"/>
                    </a:gs>
                    <a:gs pos="13000">
                      <a:srgbClr val="373737"/>
                    </a:gs>
                    <a:gs pos="100000">
                      <a:srgbClr val="1D1D1D"/>
                    </a:gs>
                  </a:gsLst>
                  <a:lin ang="10800000"/>
                </a:gradFill>
                <a:ln w="7600" cap="flat">
                  <a:solidFill>
                    <a:srgbClr val="7E7E7E"/>
                  </a:solidFill>
                  <a:bevel/>
                  <a:headEnd/>
                  <a:tailEnd/>
                </a:ln>
              </p:spPr>
              <p:txBody>
                <a:bodyPr/>
                <a:lstStyle/>
                <a:p>
                  <a:endParaRPr lang="fr-FR"/>
                </a:p>
              </p:txBody>
            </p:sp>
            <p:sp>
              <p:nvSpPr>
                <p:cNvPr id="348" name="Forme libre : forme 343"/>
                <p:cNvSpPr/>
                <p:nvPr/>
              </p:nvSpPr>
              <p:spPr>
                <a:xfrm>
                  <a:off x="6577896" y="4464552"/>
                  <a:ext cx="187279" cy="643914"/>
                </a:xfrm>
                <a:custGeom>
                  <a:avLst/>
                  <a:gdLst/>
                  <a:ahLst/>
                  <a:cxnLst/>
                  <a:rect l="0" t="0" r="0" b="0"/>
                  <a:pathLst>
                    <a:path w="187279" h="643914">
                      <a:moveTo>
                        <a:pt x="0" y="0"/>
                      </a:moveTo>
                      <a:lnTo>
                        <a:pt x="187279" y="0"/>
                      </a:lnTo>
                      <a:lnTo>
                        <a:pt x="132212" y="643914"/>
                      </a:lnTo>
                      <a:lnTo>
                        <a:pt x="1027" y="643914"/>
                      </a:lnTo>
                      <a:lnTo>
                        <a:pt x="0" y="0"/>
                      </a:lnTo>
                      <a:close/>
                    </a:path>
                  </a:pathLst>
                </a:custGeom>
                <a:gradFill>
                  <a:gsLst>
                    <a:gs pos="0">
                      <a:srgbClr val="FFFFFF">
                        <a:alpha val="25000"/>
                      </a:srgbClr>
                    </a:gs>
                    <a:gs pos="44000">
                      <a:srgbClr val="686868">
                        <a:alpha val="0"/>
                      </a:srgbClr>
                    </a:gs>
                  </a:gsLst>
                  <a:lin ang="11100000" scaled="0"/>
                </a:gradFill>
                <a:ln w="7600" cap="flat">
                  <a:noFill/>
                  <a:bevel/>
                </a:ln>
              </p:spPr>
            </p:sp>
            <p:grpSp>
              <p:nvGrpSpPr>
                <p:cNvPr id="349" name="Groupe 348"/>
                <p:cNvGrpSpPr>
                  <a:grpSpLocks/>
                </p:cNvGrpSpPr>
                <p:nvPr/>
              </p:nvGrpSpPr>
              <p:grpSpPr bwMode="auto">
                <a:xfrm>
                  <a:off x="6768129" y="4858905"/>
                  <a:ext cx="46553" cy="46553"/>
                  <a:chOff x="6768129" y="4858905"/>
                  <a:chExt cx="46553" cy="46553"/>
                </a:xfrm>
              </p:grpSpPr>
              <p:sp>
                <p:nvSpPr>
                  <p:cNvPr id="350" name="Forme libre : forme 345"/>
                  <p:cNvSpPr/>
                  <p:nvPr/>
                </p:nvSpPr>
                <p:spPr>
                  <a:xfrm>
                    <a:off x="6768129" y="4858905"/>
                    <a:ext cx="46553" cy="46553"/>
                  </a:xfrm>
                  <a:custGeom>
                    <a:avLst/>
                    <a:gdLst/>
                    <a:ahLst/>
                    <a:cxnLst/>
                    <a:rect l="0" t="0" r="0" b="0"/>
                    <a:pathLst>
                      <a:path w="46553" h="46553">
                        <a:moveTo>
                          <a:pt x="0" y="23276"/>
                        </a:moveTo>
                        <a:cubicBezTo>
                          <a:pt x="0" y="10383"/>
                          <a:pt x="10383" y="0"/>
                          <a:pt x="23276" y="0"/>
                        </a:cubicBezTo>
                        <a:cubicBezTo>
                          <a:pt x="36105" y="0"/>
                          <a:pt x="46553" y="10383"/>
                          <a:pt x="46553" y="23276"/>
                        </a:cubicBezTo>
                        <a:cubicBezTo>
                          <a:pt x="46553" y="36105"/>
                          <a:pt x="36105" y="46553"/>
                          <a:pt x="23276" y="46553"/>
                        </a:cubicBezTo>
                        <a:cubicBezTo>
                          <a:pt x="10383" y="46553"/>
                          <a:pt x="0" y="36105"/>
                          <a:pt x="0" y="23276"/>
                        </a:cubicBezTo>
                        <a:close/>
                      </a:path>
                    </a:pathLst>
                  </a:custGeom>
                  <a:gradFill>
                    <a:gsLst>
                      <a:gs pos="0">
                        <a:srgbClr val="404040"/>
                      </a:gs>
                      <a:gs pos="50000">
                        <a:srgbClr val="D8D8D8"/>
                      </a:gs>
                      <a:gs pos="100000">
                        <a:srgbClr val="404040"/>
                      </a:gs>
                    </a:gsLst>
                    <a:path path="circle">
                      <a:fillToRect l="100000" t="100000"/>
                    </a:path>
                    <a:tileRect r="-100000" b="-100000"/>
                  </a:gradFill>
                  <a:ln w="7600" cap="flat">
                    <a:solidFill>
                      <a:srgbClr val="000000"/>
                    </a:solidFill>
                    <a:bevel/>
                  </a:ln>
                </p:spPr>
              </p:sp>
              <p:sp>
                <p:nvSpPr>
                  <p:cNvPr id="351" name="Forme libre : forme 346"/>
                  <p:cNvSpPr>
                    <a:spLocks/>
                  </p:cNvSpPr>
                  <p:nvPr/>
                </p:nvSpPr>
                <p:spPr bwMode="auto">
                  <a:xfrm>
                    <a:off x="6773330" y="4864106"/>
                    <a:ext cx="36151" cy="36151"/>
                  </a:xfrm>
                  <a:custGeom>
                    <a:avLst/>
                    <a:gdLst>
                      <a:gd name="T0" fmla="*/ 0 w 36151"/>
                      <a:gd name="T1" fmla="*/ 0 h 36151"/>
                      <a:gd name="T2" fmla="*/ 36151 w 36151"/>
                      <a:gd name="T3" fmla="*/ 36151 h 36151"/>
                    </a:gdLst>
                    <a:ahLst/>
                    <a:cxnLst>
                      <a:cxn ang="0">
                        <a:pos x="0" y="18075"/>
                      </a:cxn>
                      <a:cxn ang="0">
                        <a:pos x="18075" y="0"/>
                      </a:cxn>
                      <a:cxn ang="0">
                        <a:pos x="36151" y="18075"/>
                      </a:cxn>
                      <a:cxn ang="0">
                        <a:pos x="18075" y="36151"/>
                      </a:cxn>
                      <a:cxn ang="0">
                        <a:pos x="0" y="18075"/>
                      </a:cxn>
                    </a:cxnLst>
                    <a:rect l="T0" t="T1" r="T2" b="T3"/>
                    <a:pathLst>
                      <a:path w="36151" h="36151">
                        <a:moveTo>
                          <a:pt x="0" y="18075"/>
                        </a:moveTo>
                        <a:cubicBezTo>
                          <a:pt x="0" y="8063"/>
                          <a:pt x="8063" y="0"/>
                          <a:pt x="18075" y="0"/>
                        </a:cubicBezTo>
                        <a:cubicBezTo>
                          <a:pt x="28038" y="0"/>
                          <a:pt x="36151" y="8063"/>
                          <a:pt x="36151" y="18075"/>
                        </a:cubicBezTo>
                        <a:cubicBezTo>
                          <a:pt x="36151" y="28038"/>
                          <a:pt x="28038" y="36151"/>
                          <a:pt x="18075" y="36151"/>
                        </a:cubicBezTo>
                        <a:cubicBezTo>
                          <a:pt x="8063" y="36151"/>
                          <a:pt x="0" y="28038"/>
                          <a:pt x="0" y="18075"/>
                        </a:cubicBezTo>
                        <a:close/>
                      </a:path>
                    </a:pathLst>
                  </a:custGeom>
                  <a:gradFill rotWithShape="0">
                    <a:gsLst>
                      <a:gs pos="0">
                        <a:srgbClr val="000000"/>
                      </a:gs>
                      <a:gs pos="100000">
                        <a:srgbClr val="000000"/>
                      </a:gs>
                    </a:gsLst>
                    <a:lin ang="5400000"/>
                  </a:gradFill>
                  <a:ln w="7600" cap="flat">
                    <a:noFill/>
                    <a:bevel/>
                    <a:headEnd/>
                    <a:tailEnd/>
                  </a:ln>
                </p:spPr>
                <p:txBody>
                  <a:bodyPr/>
                  <a:lstStyle/>
                  <a:p>
                    <a:endParaRPr lang="fr-FR"/>
                  </a:p>
                </p:txBody>
              </p:sp>
              <p:sp>
                <p:nvSpPr>
                  <p:cNvPr id="352" name="Forme libre : forme 347"/>
                  <p:cNvSpPr/>
                  <p:nvPr/>
                </p:nvSpPr>
                <p:spPr>
                  <a:xfrm>
                    <a:off x="6773330" y="4864106"/>
                    <a:ext cx="36151" cy="36151"/>
                  </a:xfrm>
                  <a:custGeom>
                    <a:avLst/>
                    <a:gdLst/>
                    <a:ahLst/>
                    <a:cxnLst/>
                    <a:rect l="0" t="0" r="0" b="0"/>
                    <a:pathLst>
                      <a:path w="36151" h="36151">
                        <a:moveTo>
                          <a:pt x="0" y="18075"/>
                        </a:moveTo>
                        <a:cubicBezTo>
                          <a:pt x="0" y="8063"/>
                          <a:pt x="8063" y="0"/>
                          <a:pt x="18075" y="0"/>
                        </a:cubicBezTo>
                        <a:cubicBezTo>
                          <a:pt x="28038" y="0"/>
                          <a:pt x="36151" y="8063"/>
                          <a:pt x="36151" y="18075"/>
                        </a:cubicBezTo>
                        <a:cubicBezTo>
                          <a:pt x="36151" y="28038"/>
                          <a:pt x="28038" y="36151"/>
                          <a:pt x="18075" y="36151"/>
                        </a:cubicBezTo>
                        <a:cubicBezTo>
                          <a:pt x="8063" y="36151"/>
                          <a:pt x="0" y="28038"/>
                          <a:pt x="0" y="18075"/>
                        </a:cubicBezTo>
                        <a:close/>
                      </a:path>
                    </a:pathLst>
                  </a:custGeom>
                  <a:gradFill>
                    <a:gsLst>
                      <a:gs pos="9000">
                        <a:srgbClr val="FFFFFF">
                          <a:alpha val="39000"/>
                        </a:srgbClr>
                      </a:gs>
                      <a:gs pos="36000">
                        <a:srgbClr val="FFFFFF">
                          <a:alpha val="0"/>
                        </a:srgbClr>
                      </a:gs>
                    </a:gsLst>
                    <a:lin ang="5400000" scaled="0"/>
                  </a:gradFill>
                  <a:ln w="7600" cap="flat">
                    <a:noFill/>
                    <a:bevel/>
                  </a:ln>
                </p:spPr>
              </p:sp>
              <p:grpSp>
                <p:nvGrpSpPr>
                  <p:cNvPr id="353" name="Groupe 352"/>
                  <p:cNvGrpSpPr>
                    <a:grpSpLocks/>
                  </p:cNvGrpSpPr>
                  <p:nvPr/>
                </p:nvGrpSpPr>
                <p:grpSpPr bwMode="auto">
                  <a:xfrm>
                    <a:off x="6783094" y="4870255"/>
                    <a:ext cx="16623" cy="20527"/>
                    <a:chOff x="6783094" y="4870255"/>
                    <a:chExt cx="16623" cy="20527"/>
                  </a:xfrm>
                </p:grpSpPr>
                <p:sp>
                  <p:nvSpPr>
                    <p:cNvPr id="354" name="Forme libre : forme 349"/>
                    <p:cNvSpPr>
                      <a:spLocks/>
                    </p:cNvSpPr>
                    <p:nvPr/>
                  </p:nvSpPr>
                  <p:spPr bwMode="auto">
                    <a:xfrm>
                      <a:off x="6790059" y="4870255"/>
                      <a:ext cx="2693" cy="11685"/>
                    </a:xfrm>
                    <a:custGeom>
                      <a:avLst/>
                      <a:gdLst>
                        <a:gd name="T0" fmla="*/ 0 w 2693"/>
                        <a:gd name="T1" fmla="*/ 0 h 11685"/>
                        <a:gd name="T2" fmla="*/ 2693 w 2693"/>
                        <a:gd name="T3" fmla="*/ 11685 h 11685"/>
                      </a:gdLst>
                      <a:ahLst/>
                      <a:cxnLst>
                        <a:cxn ang="0">
                          <a:pos x="1324" y="-15"/>
                        </a:cxn>
                        <a:cxn ang="0">
                          <a:pos x="2663" y="1324"/>
                        </a:cxn>
                        <a:cxn ang="0">
                          <a:pos x="2663" y="10331"/>
                        </a:cxn>
                        <a:cxn ang="0">
                          <a:pos x="1324" y="11670"/>
                        </a:cxn>
                        <a:cxn ang="0">
                          <a:pos x="-15" y="10331"/>
                        </a:cxn>
                        <a:cxn ang="0">
                          <a:pos x="-15" y="1324"/>
                        </a:cxn>
                        <a:cxn ang="0">
                          <a:pos x="1324" y="-15"/>
                        </a:cxn>
                      </a:cxnLst>
                      <a:rect l="T0" t="T1" r="T2" b="T3"/>
                      <a:pathLst>
                        <a:path w="2693" h="11685">
                          <a:moveTo>
                            <a:pt x="1324" y="-15"/>
                          </a:moveTo>
                          <a:cubicBezTo>
                            <a:pt x="2063" y="-15"/>
                            <a:pt x="2663" y="584"/>
                            <a:pt x="2663" y="1324"/>
                          </a:cubicBezTo>
                          <a:lnTo>
                            <a:pt x="2663" y="10331"/>
                          </a:lnTo>
                          <a:cubicBezTo>
                            <a:pt x="2663" y="11070"/>
                            <a:pt x="2063" y="11670"/>
                            <a:pt x="1324" y="11670"/>
                          </a:cubicBezTo>
                          <a:cubicBezTo>
                            <a:pt x="584" y="11670"/>
                            <a:pt x="-15" y="11070"/>
                            <a:pt x="-15" y="10331"/>
                          </a:cubicBezTo>
                          <a:lnTo>
                            <a:pt x="-15" y="1324"/>
                          </a:lnTo>
                          <a:cubicBezTo>
                            <a:pt x="-15" y="584"/>
                            <a:pt x="584" y="-15"/>
                            <a:pt x="1324" y="-15"/>
                          </a:cubicBezTo>
                          <a:close/>
                        </a:path>
                      </a:pathLst>
                    </a:custGeom>
                    <a:solidFill>
                      <a:srgbClr val="FF4500"/>
                    </a:solidFill>
                    <a:ln w="7600" cap="flat">
                      <a:noFill/>
                      <a:bevel/>
                      <a:headEnd/>
                      <a:tailEnd/>
                    </a:ln>
                  </p:spPr>
                  <p:txBody>
                    <a:bodyPr/>
                    <a:lstStyle/>
                    <a:p>
                      <a:endParaRPr lang="fr-FR"/>
                    </a:p>
                  </p:txBody>
                </p:sp>
                <p:sp>
                  <p:nvSpPr>
                    <p:cNvPr id="355" name="Forme libre : forme 350"/>
                    <p:cNvSpPr>
                      <a:spLocks/>
                    </p:cNvSpPr>
                    <p:nvPr/>
                  </p:nvSpPr>
                  <p:spPr bwMode="auto">
                    <a:xfrm>
                      <a:off x="6783094" y="4875066"/>
                      <a:ext cx="16623" cy="15716"/>
                    </a:xfrm>
                    <a:custGeom>
                      <a:avLst/>
                      <a:gdLst>
                        <a:gd name="T0" fmla="*/ 0 w 16623"/>
                        <a:gd name="T1" fmla="*/ 0 h 15716"/>
                        <a:gd name="T2" fmla="*/ 16623 w 16623"/>
                        <a:gd name="T3" fmla="*/ 15716 h 15716"/>
                      </a:gdLst>
                      <a:ahLst/>
                      <a:cxnLst>
                        <a:cxn ang="0">
                          <a:pos x="5389" y="2338"/>
                        </a:cxn>
                        <a:cxn ang="0">
                          <a:pos x="4549" y="24"/>
                        </a:cxn>
                        <a:cxn ang="0">
                          <a:pos x="0" y="7185"/>
                        </a:cxn>
                        <a:cxn ang="0">
                          <a:pos x="8377" y="15716"/>
                        </a:cxn>
                        <a:cxn ang="0">
                          <a:pos x="16623" y="7473"/>
                        </a:cxn>
                        <a:cxn ang="0">
                          <a:pos x="10747" y="51"/>
                        </a:cxn>
                        <a:cxn ang="0">
                          <a:pos x="11078" y="2413"/>
                        </a:cxn>
                        <a:cxn ang="0">
                          <a:pos x="13960" y="7344"/>
                        </a:cxn>
                        <a:cxn ang="0">
                          <a:pos x="8271" y="12882"/>
                        </a:cxn>
                        <a:cxn ang="0">
                          <a:pos x="2430" y="7648"/>
                        </a:cxn>
                        <a:cxn ang="0">
                          <a:pos x="5389" y="2338"/>
                        </a:cxn>
                      </a:cxnLst>
                      <a:rect l="T0" t="T1" r="T2" b="T3"/>
                      <a:pathLst>
                        <a:path w="16623" h="15716">
                          <a:moveTo>
                            <a:pt x="5389" y="2338"/>
                          </a:moveTo>
                          <a:cubicBezTo>
                            <a:pt x="6654" y="2157"/>
                            <a:pt x="5669" y="-424"/>
                            <a:pt x="4549" y="24"/>
                          </a:cubicBezTo>
                          <a:cubicBezTo>
                            <a:pt x="3429" y="472"/>
                            <a:pt x="0" y="2142"/>
                            <a:pt x="0" y="7185"/>
                          </a:cubicBezTo>
                          <a:cubicBezTo>
                            <a:pt x="-48" y="12227"/>
                            <a:pt x="3578" y="15737"/>
                            <a:pt x="8377" y="15716"/>
                          </a:cubicBezTo>
                          <a:cubicBezTo>
                            <a:pt x="12763" y="15673"/>
                            <a:pt x="16409" y="13277"/>
                            <a:pt x="16623" y="7473"/>
                          </a:cubicBezTo>
                          <a:cubicBezTo>
                            <a:pt x="16795" y="1769"/>
                            <a:pt x="10982" y="-292"/>
                            <a:pt x="10747" y="51"/>
                          </a:cubicBezTo>
                          <a:cubicBezTo>
                            <a:pt x="10168" y="896"/>
                            <a:pt x="9926" y="1859"/>
                            <a:pt x="11078" y="2413"/>
                          </a:cubicBezTo>
                          <a:cubicBezTo>
                            <a:pt x="13126" y="3400"/>
                            <a:pt x="13884" y="5827"/>
                            <a:pt x="13960" y="7344"/>
                          </a:cubicBezTo>
                          <a:cubicBezTo>
                            <a:pt x="14060" y="9338"/>
                            <a:pt x="13742" y="12882"/>
                            <a:pt x="8271" y="12882"/>
                          </a:cubicBezTo>
                          <a:cubicBezTo>
                            <a:pt x="2801" y="12882"/>
                            <a:pt x="2508" y="9280"/>
                            <a:pt x="2430" y="7648"/>
                          </a:cubicBezTo>
                          <a:cubicBezTo>
                            <a:pt x="2354" y="6055"/>
                            <a:pt x="2775" y="2711"/>
                            <a:pt x="5389" y="2338"/>
                          </a:cubicBezTo>
                          <a:close/>
                        </a:path>
                      </a:pathLst>
                    </a:custGeom>
                    <a:solidFill>
                      <a:srgbClr val="FF4500"/>
                    </a:solidFill>
                    <a:ln w="7600" cap="flat">
                      <a:noFill/>
                      <a:bevel/>
                      <a:headEnd/>
                      <a:tailEnd/>
                    </a:ln>
                  </p:spPr>
                  <p:txBody>
                    <a:bodyPr/>
                    <a:lstStyle/>
                    <a:p>
                      <a:endParaRPr lang="fr-FR"/>
                    </a:p>
                  </p:txBody>
                </p:sp>
              </p:grpSp>
            </p:grpSp>
          </p:grpSp>
          <p:grpSp>
            <p:nvGrpSpPr>
              <p:cNvPr id="82" name="Groupe 81"/>
              <p:cNvGrpSpPr>
                <a:grpSpLocks/>
              </p:cNvGrpSpPr>
              <p:nvPr/>
            </p:nvGrpSpPr>
            <p:grpSpPr bwMode="auto">
              <a:xfrm>
                <a:off x="7666822" y="5080187"/>
                <a:ext cx="95113" cy="57742"/>
                <a:chOff x="7666822" y="5080187"/>
                <a:chExt cx="95113" cy="57742"/>
              </a:xfrm>
            </p:grpSpPr>
            <p:sp>
              <p:nvSpPr>
                <p:cNvPr id="341" name="Forme libre : forme 336"/>
                <p:cNvSpPr/>
                <p:nvPr/>
              </p:nvSpPr>
              <p:spPr>
                <a:xfrm>
                  <a:off x="7669932" y="5080187"/>
                  <a:ext cx="92003" cy="57742"/>
                </a:xfrm>
                <a:custGeom>
                  <a:avLst/>
                  <a:gdLst/>
                  <a:ahLst/>
                  <a:cxnLst/>
                  <a:rect l="0" t="0" r="0" b="0"/>
                  <a:pathLst>
                    <a:path w="92003" h="57742">
                      <a:moveTo>
                        <a:pt x="0" y="23484"/>
                      </a:moveTo>
                      <a:cubicBezTo>
                        <a:pt x="4207" y="13146"/>
                        <a:pt x="18803" y="5203"/>
                        <a:pt x="27230" y="2806"/>
                      </a:cubicBezTo>
                      <a:cubicBezTo>
                        <a:pt x="35656" y="408"/>
                        <a:pt x="51720" y="-1691"/>
                        <a:pt x="63795" y="1904"/>
                      </a:cubicBezTo>
                      <a:cubicBezTo>
                        <a:pt x="73920" y="4917"/>
                        <a:pt x="84222" y="11459"/>
                        <a:pt x="89300" y="25283"/>
                      </a:cubicBezTo>
                      <a:cubicBezTo>
                        <a:pt x="91753" y="31961"/>
                        <a:pt x="93136" y="43267"/>
                        <a:pt x="90881" y="48660"/>
                      </a:cubicBezTo>
                      <a:cubicBezTo>
                        <a:pt x="89398" y="52203"/>
                        <a:pt x="78239" y="58553"/>
                        <a:pt x="60634" y="57656"/>
                      </a:cubicBezTo>
                      <a:cubicBezTo>
                        <a:pt x="38986" y="56548"/>
                        <a:pt x="25275" y="48660"/>
                        <a:pt x="25275" y="48660"/>
                      </a:cubicBezTo>
                      <a:cubicBezTo>
                        <a:pt x="25275" y="48660"/>
                        <a:pt x="20074" y="25519"/>
                        <a:pt x="13839" y="21086"/>
                      </a:cubicBezTo>
                      <a:cubicBezTo>
                        <a:pt x="9624" y="18091"/>
                        <a:pt x="3756" y="17192"/>
                        <a:pt x="0" y="23484"/>
                      </a:cubicBezTo>
                      <a:close/>
                    </a:path>
                  </a:pathLst>
                </a:custGeom>
                <a:gradFill>
                  <a:gsLst>
                    <a:gs pos="0">
                      <a:srgbClr val="A5A5A5"/>
                    </a:gs>
                    <a:gs pos="83000">
                      <a:srgbClr val="383B3B"/>
                    </a:gs>
                    <a:gs pos="100000">
                      <a:srgbClr val="383B3B"/>
                    </a:gs>
                  </a:gsLst>
                  <a:path path="circle">
                    <a:fillToRect r="100000" b="100000"/>
                  </a:path>
                  <a:tileRect l="-100000" t="-100000"/>
                </a:gradFill>
                <a:ln w="7600" cap="flat">
                  <a:noFill/>
                  <a:bevel/>
                </a:ln>
              </p:spPr>
            </p:sp>
            <p:sp>
              <p:nvSpPr>
                <p:cNvPr id="342" name="Forme libre : forme 337"/>
                <p:cNvSpPr>
                  <a:spLocks/>
                </p:cNvSpPr>
                <p:nvPr/>
              </p:nvSpPr>
              <p:spPr bwMode="auto">
                <a:xfrm>
                  <a:off x="7666822" y="5098348"/>
                  <a:ext cx="28439" cy="30402"/>
                </a:xfrm>
                <a:custGeom>
                  <a:avLst/>
                  <a:gdLst>
                    <a:gd name="T0" fmla="*/ 0 w 28439"/>
                    <a:gd name="T1" fmla="*/ 0 h 30402"/>
                    <a:gd name="T2" fmla="*/ 28439 w 28439"/>
                    <a:gd name="T3" fmla="*/ 30402 h 30402"/>
                  </a:gdLst>
                  <a:ahLst/>
                  <a:cxnLst>
                    <a:cxn ang="0">
                      <a:pos x="0" y="14414"/>
                    </a:cxn>
                    <a:cxn ang="0">
                      <a:pos x="28389" y="30502"/>
                    </a:cxn>
                    <a:cxn ang="0">
                      <a:pos x="12287" y="383"/>
                    </a:cxn>
                    <a:cxn ang="0">
                      <a:pos x="0" y="14414"/>
                    </a:cxn>
                  </a:cxnLst>
                  <a:rect l="T0" t="T1" r="T2" b="T3"/>
                  <a:pathLst>
                    <a:path w="28439" h="30402">
                      <a:moveTo>
                        <a:pt x="0" y="14414"/>
                      </a:moveTo>
                      <a:cubicBezTo>
                        <a:pt x="0" y="14414"/>
                        <a:pt x="21920" y="28251"/>
                        <a:pt x="28389" y="30502"/>
                      </a:cubicBezTo>
                      <a:cubicBezTo>
                        <a:pt x="26733" y="23311"/>
                        <a:pt x="23573" y="2631"/>
                        <a:pt x="12287" y="383"/>
                      </a:cubicBezTo>
                      <a:cubicBezTo>
                        <a:pt x="2356" y="-2314"/>
                        <a:pt x="0" y="14414"/>
                        <a:pt x="0" y="14414"/>
                      </a:cubicBezTo>
                      <a:close/>
                    </a:path>
                  </a:pathLst>
                </a:custGeom>
                <a:gradFill rotWithShape="0">
                  <a:gsLst>
                    <a:gs pos="0">
                      <a:srgbClr val="D8D8D8"/>
                    </a:gs>
                    <a:gs pos="100000">
                      <a:srgbClr val="BFBFBF"/>
                    </a:gs>
                  </a:gsLst>
                  <a:lin ang="10800000"/>
                </a:gradFill>
                <a:ln w="7600" cap="flat">
                  <a:noFill/>
                  <a:bevel/>
                  <a:headEnd/>
                  <a:tailEnd/>
                </a:ln>
              </p:spPr>
              <p:txBody>
                <a:bodyPr/>
                <a:lstStyle/>
                <a:p>
                  <a:endParaRPr lang="fr-FR"/>
                </a:p>
              </p:txBody>
            </p:sp>
            <p:sp>
              <p:nvSpPr>
                <p:cNvPr id="343" name="Forme libre : forme 338"/>
                <p:cNvSpPr/>
                <p:nvPr/>
              </p:nvSpPr>
              <p:spPr>
                <a:xfrm>
                  <a:off x="7701114" y="5092757"/>
                  <a:ext cx="23158" cy="19491"/>
                </a:xfrm>
                <a:custGeom>
                  <a:avLst/>
                  <a:gdLst/>
                  <a:ahLst/>
                  <a:cxnLst/>
                  <a:rect l="0" t="0" r="0" b="0"/>
                  <a:pathLst>
                    <a:path w="23158" h="19491">
                      <a:moveTo>
                        <a:pt x="11554" y="0"/>
                      </a:moveTo>
                      <a:cubicBezTo>
                        <a:pt x="5055" y="0"/>
                        <a:pt x="59" y="4347"/>
                        <a:pt x="28" y="9765"/>
                      </a:cubicBezTo>
                      <a:cubicBezTo>
                        <a:pt x="0" y="15182"/>
                        <a:pt x="5162" y="19491"/>
                        <a:pt x="11554" y="19491"/>
                      </a:cubicBezTo>
                      <a:cubicBezTo>
                        <a:pt x="17945" y="19491"/>
                        <a:pt x="23158" y="15182"/>
                        <a:pt x="23158" y="9755"/>
                      </a:cubicBezTo>
                      <a:cubicBezTo>
                        <a:pt x="23158" y="4328"/>
                        <a:pt x="18053" y="0"/>
                        <a:pt x="11554" y="0"/>
                      </a:cubicBezTo>
                      <a:close/>
                    </a:path>
                  </a:pathLst>
                </a:custGeom>
                <a:gradFill>
                  <a:gsLst>
                    <a:gs pos="0">
                      <a:srgbClr val="DAEAFD"/>
                    </a:gs>
                    <a:gs pos="71000">
                      <a:srgbClr val="A8B1B2"/>
                    </a:gs>
                    <a:gs pos="100000">
                      <a:srgbClr val="A8B1B2"/>
                    </a:gs>
                  </a:gsLst>
                  <a:path path="circle">
                    <a:fillToRect r="100000" b="100000"/>
                  </a:path>
                  <a:tileRect l="-100000" t="-100000"/>
                </a:gradFill>
                <a:ln w="3164" cap="flat">
                  <a:noFill/>
                  <a:bevel/>
                </a:ln>
              </p:spPr>
            </p:sp>
          </p:grpSp>
          <p:grpSp>
            <p:nvGrpSpPr>
              <p:cNvPr id="83" name="Groupe 82"/>
              <p:cNvGrpSpPr>
                <a:grpSpLocks/>
              </p:cNvGrpSpPr>
              <p:nvPr/>
            </p:nvGrpSpPr>
            <p:grpSpPr bwMode="auto">
              <a:xfrm>
                <a:off x="6951522" y="5075203"/>
                <a:ext cx="666856" cy="67634"/>
                <a:chOff x="6951522" y="5075203"/>
                <a:chExt cx="666856" cy="67634"/>
              </a:xfrm>
            </p:grpSpPr>
            <p:sp>
              <p:nvSpPr>
                <p:cNvPr id="92" name="Forme libre : forme 87"/>
                <p:cNvSpPr>
                  <a:spLocks/>
                </p:cNvSpPr>
                <p:nvPr/>
              </p:nvSpPr>
              <p:spPr bwMode="auto">
                <a:xfrm>
                  <a:off x="6951522" y="5080368"/>
                  <a:ext cx="666856" cy="62469"/>
                </a:xfrm>
                <a:custGeom>
                  <a:avLst/>
                  <a:gdLst>
                    <a:gd name="T0" fmla="*/ 0 w 666856"/>
                    <a:gd name="T1" fmla="*/ 0 h 62469"/>
                    <a:gd name="T2" fmla="*/ 666856 w 666856"/>
                    <a:gd name="T3" fmla="*/ 62469 h 62469"/>
                  </a:gdLst>
                  <a:ahLst/>
                  <a:cxnLst>
                    <a:cxn ang="0">
                      <a:pos x="12422" y="0"/>
                    </a:cxn>
                    <a:cxn ang="0">
                      <a:pos x="1650" y="31117"/>
                    </a:cxn>
                    <a:cxn ang="0">
                      <a:pos x="4926" y="62230"/>
                    </a:cxn>
                    <a:cxn ang="0">
                      <a:pos x="661089" y="62230"/>
                    </a:cxn>
                    <a:cxn ang="0">
                      <a:pos x="661089" y="33606"/>
                    </a:cxn>
                    <a:cxn ang="0">
                      <a:pos x="630892" y="0"/>
                    </a:cxn>
                    <a:cxn ang="0">
                      <a:pos x="12422" y="0"/>
                    </a:cxn>
                  </a:cxnLst>
                  <a:rect l="T0" t="T1" r="T2" b="T3"/>
                  <a:pathLst>
                    <a:path w="666856" h="62469">
                      <a:moveTo>
                        <a:pt x="12422" y="0"/>
                      </a:moveTo>
                      <a:cubicBezTo>
                        <a:pt x="12422" y="0"/>
                        <a:pt x="4457" y="18670"/>
                        <a:pt x="1650" y="31117"/>
                      </a:cubicBezTo>
                      <a:cubicBezTo>
                        <a:pt x="0" y="43563"/>
                        <a:pt x="-2142" y="60774"/>
                        <a:pt x="4926" y="62230"/>
                      </a:cubicBezTo>
                      <a:cubicBezTo>
                        <a:pt x="4926" y="62230"/>
                        <a:pt x="661089" y="62230"/>
                        <a:pt x="661089" y="62230"/>
                      </a:cubicBezTo>
                      <a:cubicBezTo>
                        <a:pt x="665670" y="59487"/>
                        <a:pt x="671437" y="57594"/>
                        <a:pt x="661089" y="33606"/>
                      </a:cubicBezTo>
                      <a:cubicBezTo>
                        <a:pt x="650317" y="9617"/>
                        <a:pt x="630892" y="0"/>
                        <a:pt x="630892" y="0"/>
                      </a:cubicBezTo>
                      <a:lnTo>
                        <a:pt x="12422" y="0"/>
                      </a:lnTo>
                      <a:close/>
                    </a:path>
                  </a:pathLst>
                </a:custGeom>
                <a:gradFill rotWithShape="0">
                  <a:gsLst>
                    <a:gs pos="0">
                      <a:srgbClr val="A5A5A5"/>
                    </a:gs>
                    <a:gs pos="100000">
                      <a:srgbClr val="0C0C0C"/>
                    </a:gs>
                  </a:gsLst>
                  <a:lin ang="5400000"/>
                </a:gradFill>
                <a:ln w="7600" cap="flat">
                  <a:noFill/>
                  <a:bevel/>
                  <a:headEnd/>
                  <a:tailEnd/>
                </a:ln>
              </p:spPr>
              <p:txBody>
                <a:bodyPr/>
                <a:lstStyle/>
                <a:p>
                  <a:endParaRPr lang="fr-FR"/>
                </a:p>
              </p:txBody>
            </p:sp>
            <p:sp>
              <p:nvSpPr>
                <p:cNvPr id="93" name="Forme libre : forme 88"/>
                <p:cNvSpPr/>
                <p:nvPr/>
              </p:nvSpPr>
              <p:spPr>
                <a:xfrm>
                  <a:off x="6953041" y="5080572"/>
                  <a:ext cx="661385" cy="57394"/>
                </a:xfrm>
                <a:custGeom>
                  <a:avLst/>
                  <a:gdLst/>
                  <a:ahLst/>
                  <a:cxnLst/>
                  <a:rect l="0" t="0" r="0" b="0"/>
                  <a:pathLst>
                    <a:path w="661385" h="57394">
                      <a:moveTo>
                        <a:pt x="12320" y="702"/>
                      </a:moveTo>
                      <a:cubicBezTo>
                        <a:pt x="12320" y="702"/>
                        <a:pt x="4420" y="17616"/>
                        <a:pt x="1637" y="28892"/>
                      </a:cubicBezTo>
                      <a:cubicBezTo>
                        <a:pt x="0" y="40167"/>
                        <a:pt x="-2124" y="55759"/>
                        <a:pt x="4885" y="57078"/>
                      </a:cubicBezTo>
                      <a:cubicBezTo>
                        <a:pt x="4885" y="57078"/>
                        <a:pt x="655644" y="57078"/>
                        <a:pt x="655644" y="57078"/>
                      </a:cubicBezTo>
                      <a:cubicBezTo>
                        <a:pt x="660188" y="54592"/>
                        <a:pt x="665909" y="52878"/>
                        <a:pt x="655644" y="31146"/>
                      </a:cubicBezTo>
                      <a:cubicBezTo>
                        <a:pt x="646296" y="9428"/>
                        <a:pt x="631537" y="329"/>
                        <a:pt x="631537" y="329"/>
                      </a:cubicBezTo>
                      <a:lnTo>
                        <a:pt x="12320" y="702"/>
                      </a:lnTo>
                      <a:close/>
                    </a:path>
                  </a:pathLst>
                </a:custGeom>
                <a:gradFill>
                  <a:gsLst>
                    <a:gs pos="0">
                      <a:srgbClr val="383B3B"/>
                    </a:gs>
                    <a:gs pos="99000">
                      <a:srgbClr val="E1ECEE"/>
                    </a:gs>
                    <a:gs pos="100000">
                      <a:srgbClr val="E1ECEE"/>
                    </a:gs>
                  </a:gsLst>
                  <a:path path="circle">
                    <a:fillToRect l="100000" b="100000"/>
                  </a:path>
                  <a:tileRect t="-100000" r="-100000"/>
                </a:gradFill>
                <a:ln w="7600" cap="flat">
                  <a:noFill/>
                  <a:bevel/>
                </a:ln>
              </p:spPr>
            </p:sp>
            <p:grpSp>
              <p:nvGrpSpPr>
                <p:cNvPr id="94" name="Groupe 93"/>
                <p:cNvGrpSpPr>
                  <a:grpSpLocks/>
                </p:cNvGrpSpPr>
                <p:nvPr/>
              </p:nvGrpSpPr>
              <p:grpSpPr bwMode="auto">
                <a:xfrm>
                  <a:off x="7483927" y="5079858"/>
                  <a:ext cx="105128" cy="14174"/>
                  <a:chOff x="7483927" y="5079858"/>
                  <a:chExt cx="105128" cy="14174"/>
                </a:xfrm>
              </p:grpSpPr>
              <p:sp>
                <p:nvSpPr>
                  <p:cNvPr id="337" name="Forme libre : forme 332"/>
                  <p:cNvSpPr>
                    <a:spLocks/>
                  </p:cNvSpPr>
                  <p:nvPr/>
                </p:nvSpPr>
                <p:spPr bwMode="auto">
                  <a:xfrm>
                    <a:off x="7483927" y="5079858"/>
                    <a:ext cx="30539" cy="14174"/>
                  </a:xfrm>
                  <a:custGeom>
                    <a:avLst/>
                    <a:gdLst>
                      <a:gd name="T0" fmla="*/ 0 w 30539"/>
                      <a:gd name="T1" fmla="*/ 0 h 14174"/>
                      <a:gd name="T2" fmla="*/ 30539 w 30539"/>
                      <a:gd name="T3" fmla="*/ 14174 h 14174"/>
                    </a:gdLst>
                    <a:ahLst/>
                    <a:cxnLst>
                      <a:cxn ang="0">
                        <a:pos x="995" y="13878"/>
                      </a:cxn>
                      <a:cxn ang="0">
                        <a:pos x="30405" y="14218"/>
                      </a:cxn>
                      <a:cxn ang="0">
                        <a:pos x="22609" y="44"/>
                      </a:cxn>
                      <a:cxn ang="0">
                        <a:pos x="3263" y="44"/>
                      </a:cxn>
                      <a:cxn ang="0">
                        <a:pos x="995" y="13878"/>
                      </a:cxn>
                    </a:cxnLst>
                    <a:rect l="T0" t="T1" r="T2" b="T3"/>
                    <a:pathLst>
                      <a:path w="30539" h="14174">
                        <a:moveTo>
                          <a:pt x="995" y="13878"/>
                        </a:moveTo>
                        <a:lnTo>
                          <a:pt x="30405" y="14218"/>
                        </a:lnTo>
                        <a:lnTo>
                          <a:pt x="22609" y="44"/>
                        </a:lnTo>
                        <a:lnTo>
                          <a:pt x="3263" y="44"/>
                        </a:lnTo>
                        <a:lnTo>
                          <a:pt x="99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8" name="Forme libre : forme 333"/>
                  <p:cNvSpPr>
                    <a:spLocks/>
                  </p:cNvSpPr>
                  <p:nvPr/>
                </p:nvSpPr>
                <p:spPr bwMode="auto">
                  <a:xfrm>
                    <a:off x="7508241" y="5080223"/>
                    <a:ext cx="32962" cy="13791"/>
                  </a:xfrm>
                  <a:custGeom>
                    <a:avLst/>
                    <a:gdLst>
                      <a:gd name="T0" fmla="*/ 0 w 32962"/>
                      <a:gd name="T1" fmla="*/ 0 h 13791"/>
                      <a:gd name="T2" fmla="*/ 32962 w 32962"/>
                      <a:gd name="T3" fmla="*/ 13791 h 13791"/>
                    </a:gdLst>
                    <a:ahLst/>
                    <a:cxnLst>
                      <a:cxn ang="0">
                        <a:pos x="92" y="13867"/>
                      </a:cxn>
                      <a:cxn ang="0">
                        <a:pos x="33008" y="13867"/>
                      </a:cxn>
                      <a:cxn ang="0">
                        <a:pos x="26797" y="0"/>
                      </a:cxn>
                      <a:cxn ang="0">
                        <a:pos x="5741" y="0"/>
                      </a:cxn>
                      <a:cxn ang="0">
                        <a:pos x="92" y="13867"/>
                      </a:cxn>
                    </a:cxnLst>
                    <a:rect l="T0" t="T1" r="T2" b="T3"/>
                    <a:pathLst>
                      <a:path w="32962" h="13791">
                        <a:moveTo>
                          <a:pt x="92" y="13867"/>
                        </a:moveTo>
                        <a:lnTo>
                          <a:pt x="33008" y="13867"/>
                        </a:lnTo>
                        <a:lnTo>
                          <a:pt x="26797" y="0"/>
                        </a:lnTo>
                        <a:lnTo>
                          <a:pt x="5741" y="0"/>
                        </a:lnTo>
                        <a:lnTo>
                          <a:pt x="92"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9" name="Forme libre : forme 334"/>
                  <p:cNvSpPr>
                    <a:spLocks/>
                  </p:cNvSpPr>
                  <p:nvPr/>
                </p:nvSpPr>
                <p:spPr bwMode="auto">
                  <a:xfrm>
                    <a:off x="7535590" y="5080274"/>
                    <a:ext cx="30287" cy="13649"/>
                  </a:xfrm>
                  <a:custGeom>
                    <a:avLst/>
                    <a:gdLst>
                      <a:gd name="T0" fmla="*/ 0 w 30287"/>
                      <a:gd name="T1" fmla="*/ 0 h 13649"/>
                      <a:gd name="T2" fmla="*/ 30287 w 30287"/>
                      <a:gd name="T3" fmla="*/ 13649 h 13649"/>
                    </a:gdLst>
                    <a:ahLst/>
                    <a:cxnLst>
                      <a:cxn ang="0">
                        <a:pos x="-123" y="13879"/>
                      </a:cxn>
                      <a:cxn ang="0">
                        <a:pos x="30140" y="13864"/>
                      </a:cxn>
                      <a:cxn ang="0">
                        <a:pos x="23156" y="0"/>
                      </a:cxn>
                      <a:cxn ang="0">
                        <a:pos x="4801" y="0"/>
                      </a:cxn>
                      <a:cxn ang="0">
                        <a:pos x="-123" y="13879"/>
                      </a:cxn>
                    </a:cxnLst>
                    <a:rect l="T0" t="T1" r="T2" b="T3"/>
                    <a:pathLst>
                      <a:path w="30287" h="13649">
                        <a:moveTo>
                          <a:pt x="-123" y="13879"/>
                        </a:moveTo>
                        <a:lnTo>
                          <a:pt x="30140" y="13864"/>
                        </a:lnTo>
                        <a:lnTo>
                          <a:pt x="23156" y="0"/>
                        </a:lnTo>
                        <a:lnTo>
                          <a:pt x="4801" y="0"/>
                        </a:lnTo>
                        <a:lnTo>
                          <a:pt x="-123"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40" name="Forme libre : forme 335"/>
                  <p:cNvSpPr>
                    <a:spLocks/>
                  </p:cNvSpPr>
                  <p:nvPr/>
                </p:nvSpPr>
                <p:spPr bwMode="auto">
                  <a:xfrm>
                    <a:off x="7560907" y="5080049"/>
                    <a:ext cx="28148" cy="13791"/>
                  </a:xfrm>
                  <a:custGeom>
                    <a:avLst/>
                    <a:gdLst>
                      <a:gd name="T0" fmla="*/ 0 w 28148"/>
                      <a:gd name="T1" fmla="*/ 0 h 13791"/>
                      <a:gd name="T2" fmla="*/ 28148 w 28148"/>
                      <a:gd name="T3" fmla="*/ 13791 h 13791"/>
                    </a:gdLst>
                    <a:ahLst/>
                    <a:cxnLst>
                      <a:cxn ang="0">
                        <a:pos x="79" y="13867"/>
                      </a:cxn>
                      <a:cxn ang="0">
                        <a:pos x="28188" y="13867"/>
                      </a:cxn>
                      <a:cxn ang="0">
                        <a:pos x="22884" y="0"/>
                      </a:cxn>
                      <a:cxn ang="0">
                        <a:pos x="4902" y="0"/>
                      </a:cxn>
                      <a:cxn ang="0">
                        <a:pos x="79" y="13867"/>
                      </a:cxn>
                    </a:cxnLst>
                    <a:rect l="T0" t="T1" r="T2" b="T3"/>
                    <a:pathLst>
                      <a:path w="28148" h="13791">
                        <a:moveTo>
                          <a:pt x="79" y="13867"/>
                        </a:moveTo>
                        <a:lnTo>
                          <a:pt x="28188" y="13867"/>
                        </a:lnTo>
                        <a:lnTo>
                          <a:pt x="22884" y="0"/>
                        </a:lnTo>
                        <a:lnTo>
                          <a:pt x="4902" y="0"/>
                        </a:lnTo>
                        <a:lnTo>
                          <a:pt x="79"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95" name="Groupe 94"/>
                <p:cNvGrpSpPr>
                  <a:grpSpLocks/>
                </p:cNvGrpSpPr>
                <p:nvPr/>
              </p:nvGrpSpPr>
              <p:grpSpPr bwMode="auto">
                <a:xfrm>
                  <a:off x="7386914" y="5075312"/>
                  <a:ext cx="81357" cy="14174"/>
                  <a:chOff x="7386914" y="5075312"/>
                  <a:chExt cx="81357" cy="14174"/>
                </a:xfrm>
              </p:grpSpPr>
              <p:sp>
                <p:nvSpPr>
                  <p:cNvPr id="334" name="Forme libre : forme 329"/>
                  <p:cNvSpPr>
                    <a:spLocks/>
                  </p:cNvSpPr>
                  <p:nvPr/>
                </p:nvSpPr>
                <p:spPr bwMode="auto">
                  <a:xfrm>
                    <a:off x="7386914" y="5075312"/>
                    <a:ext cx="29741" cy="14174"/>
                  </a:xfrm>
                  <a:custGeom>
                    <a:avLst/>
                    <a:gdLst>
                      <a:gd name="T0" fmla="*/ 0 w 29741"/>
                      <a:gd name="T1" fmla="*/ 0 h 14174"/>
                      <a:gd name="T2" fmla="*/ 29741 w 29741"/>
                      <a:gd name="T3" fmla="*/ 14174 h 14174"/>
                    </a:gdLst>
                    <a:ahLst/>
                    <a:cxnLst>
                      <a:cxn ang="0">
                        <a:pos x="404" y="13878"/>
                      </a:cxn>
                      <a:cxn ang="0">
                        <a:pos x="29813" y="14218"/>
                      </a:cxn>
                      <a:cxn ang="0">
                        <a:pos x="22017" y="44"/>
                      </a:cxn>
                      <a:cxn ang="0">
                        <a:pos x="2671" y="44"/>
                      </a:cxn>
                      <a:cxn ang="0">
                        <a:pos x="404" y="13878"/>
                      </a:cxn>
                    </a:cxnLst>
                    <a:rect l="T0" t="T1" r="T2" b="T3"/>
                    <a:pathLst>
                      <a:path w="29741" h="14174">
                        <a:moveTo>
                          <a:pt x="404" y="13878"/>
                        </a:moveTo>
                        <a:lnTo>
                          <a:pt x="29813" y="14218"/>
                        </a:lnTo>
                        <a:lnTo>
                          <a:pt x="22017" y="44"/>
                        </a:lnTo>
                        <a:lnTo>
                          <a:pt x="2671" y="44"/>
                        </a:lnTo>
                        <a:lnTo>
                          <a:pt x="40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5" name="Forme libre : forme 330"/>
                  <p:cNvSpPr>
                    <a:spLocks/>
                  </p:cNvSpPr>
                  <p:nvPr/>
                </p:nvSpPr>
                <p:spPr bwMode="auto">
                  <a:xfrm>
                    <a:off x="7410637" y="5075676"/>
                    <a:ext cx="32961" cy="13791"/>
                  </a:xfrm>
                  <a:custGeom>
                    <a:avLst/>
                    <a:gdLst>
                      <a:gd name="T0" fmla="*/ 0 w 32961"/>
                      <a:gd name="T1" fmla="*/ 0 h 13791"/>
                      <a:gd name="T2" fmla="*/ 32961 w 32961"/>
                      <a:gd name="T3" fmla="*/ 13791 h 13791"/>
                    </a:gdLst>
                    <a:ahLst/>
                    <a:cxnLst>
                      <a:cxn ang="0">
                        <a:pos x="92" y="13867"/>
                      </a:cxn>
                      <a:cxn ang="0">
                        <a:pos x="33008" y="13867"/>
                      </a:cxn>
                      <a:cxn ang="0">
                        <a:pos x="26797" y="0"/>
                      </a:cxn>
                      <a:cxn ang="0">
                        <a:pos x="5741" y="0"/>
                      </a:cxn>
                      <a:cxn ang="0">
                        <a:pos x="92" y="13867"/>
                      </a:cxn>
                    </a:cxnLst>
                    <a:rect l="T0" t="T1" r="T2" b="T3"/>
                    <a:pathLst>
                      <a:path w="32961" h="13791">
                        <a:moveTo>
                          <a:pt x="92" y="13867"/>
                        </a:moveTo>
                        <a:lnTo>
                          <a:pt x="33008" y="13867"/>
                        </a:lnTo>
                        <a:lnTo>
                          <a:pt x="26797" y="0"/>
                        </a:lnTo>
                        <a:lnTo>
                          <a:pt x="5741" y="0"/>
                        </a:lnTo>
                        <a:lnTo>
                          <a:pt x="92"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6" name="Forme libre : forme 331"/>
                  <p:cNvSpPr>
                    <a:spLocks/>
                  </p:cNvSpPr>
                  <p:nvPr/>
                </p:nvSpPr>
                <p:spPr bwMode="auto">
                  <a:xfrm>
                    <a:off x="7437984" y="5075727"/>
                    <a:ext cx="30287" cy="13649"/>
                  </a:xfrm>
                  <a:custGeom>
                    <a:avLst/>
                    <a:gdLst>
                      <a:gd name="T0" fmla="*/ 0 w 30287"/>
                      <a:gd name="T1" fmla="*/ 0 h 13649"/>
                      <a:gd name="T2" fmla="*/ 30287 w 30287"/>
                      <a:gd name="T3" fmla="*/ 13649 h 13649"/>
                    </a:gdLst>
                    <a:ahLst/>
                    <a:cxnLst>
                      <a:cxn ang="0">
                        <a:pos x="-123" y="13879"/>
                      </a:cxn>
                      <a:cxn ang="0">
                        <a:pos x="30140" y="13864"/>
                      </a:cxn>
                      <a:cxn ang="0">
                        <a:pos x="23155" y="0"/>
                      </a:cxn>
                      <a:cxn ang="0">
                        <a:pos x="4801" y="0"/>
                      </a:cxn>
                      <a:cxn ang="0">
                        <a:pos x="-123" y="13879"/>
                      </a:cxn>
                    </a:cxnLst>
                    <a:rect l="T0" t="T1" r="T2" b="T3"/>
                    <a:pathLst>
                      <a:path w="30287" h="13649">
                        <a:moveTo>
                          <a:pt x="-123" y="13879"/>
                        </a:moveTo>
                        <a:lnTo>
                          <a:pt x="30140" y="13864"/>
                        </a:lnTo>
                        <a:lnTo>
                          <a:pt x="23155" y="0"/>
                        </a:lnTo>
                        <a:lnTo>
                          <a:pt x="4801" y="0"/>
                        </a:lnTo>
                        <a:lnTo>
                          <a:pt x="-123"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96" name="Groupe 95"/>
                <p:cNvGrpSpPr>
                  <a:grpSpLocks/>
                </p:cNvGrpSpPr>
                <p:nvPr/>
              </p:nvGrpSpPr>
              <p:grpSpPr bwMode="auto">
                <a:xfrm>
                  <a:off x="7386612" y="5077691"/>
                  <a:ext cx="78340" cy="9858"/>
                  <a:chOff x="7386612" y="5077691"/>
                  <a:chExt cx="78340" cy="9858"/>
                </a:xfrm>
              </p:grpSpPr>
              <p:sp>
                <p:nvSpPr>
                  <p:cNvPr id="331" name="Forme libre : forme 326"/>
                  <p:cNvSpPr>
                    <a:spLocks/>
                  </p:cNvSpPr>
                  <p:nvPr/>
                </p:nvSpPr>
                <p:spPr bwMode="auto">
                  <a:xfrm>
                    <a:off x="7386612" y="5077691"/>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32" name="Forme libre : forme 327"/>
                  <p:cNvSpPr>
                    <a:spLocks/>
                  </p:cNvSpPr>
                  <p:nvPr/>
                </p:nvSpPr>
                <p:spPr bwMode="auto">
                  <a:xfrm>
                    <a:off x="7414732" y="5077750"/>
                    <a:ext cx="26227" cy="9799"/>
                  </a:xfrm>
                  <a:custGeom>
                    <a:avLst/>
                    <a:gdLst>
                      <a:gd name="T0" fmla="*/ 0 w 26227"/>
                      <a:gd name="T1" fmla="*/ 0 h 9799"/>
                      <a:gd name="T2" fmla="*/ 26227 w 26227"/>
                      <a:gd name="T3" fmla="*/ 9799 h 9799"/>
                    </a:gdLst>
                    <a:ahLst/>
                    <a:cxnLst>
                      <a:cxn ang="0">
                        <a:pos x="0" y="9799"/>
                      </a:cxn>
                      <a:cxn ang="0">
                        <a:pos x="26227" y="9799"/>
                      </a:cxn>
                      <a:cxn ang="0">
                        <a:pos x="23551" y="0"/>
                      </a:cxn>
                      <a:cxn ang="0">
                        <a:pos x="3211" y="0"/>
                      </a:cxn>
                      <a:cxn ang="0">
                        <a:pos x="0" y="9799"/>
                      </a:cxn>
                    </a:cxnLst>
                    <a:rect l="T0" t="T1" r="T2" b="T3"/>
                    <a:pathLst>
                      <a:path w="26227" h="9799">
                        <a:moveTo>
                          <a:pt x="0" y="9799"/>
                        </a:moveTo>
                        <a:lnTo>
                          <a:pt x="26227" y="9799"/>
                        </a:lnTo>
                        <a:lnTo>
                          <a:pt x="23551"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33" name="Forme libre : forme 328"/>
                  <p:cNvSpPr>
                    <a:spLocks/>
                  </p:cNvSpPr>
                  <p:nvPr/>
                </p:nvSpPr>
                <p:spPr bwMode="auto">
                  <a:xfrm>
                    <a:off x="7441009" y="5077691"/>
                    <a:ext cx="23943" cy="9799"/>
                  </a:xfrm>
                  <a:custGeom>
                    <a:avLst/>
                    <a:gdLst>
                      <a:gd name="T0" fmla="*/ 0 w 23943"/>
                      <a:gd name="T1" fmla="*/ 0 h 9799"/>
                      <a:gd name="T2" fmla="*/ 23943 w 23943"/>
                      <a:gd name="T3" fmla="*/ 9799 h 9799"/>
                    </a:gdLst>
                    <a:ahLst/>
                    <a:cxnLst>
                      <a:cxn ang="0">
                        <a:pos x="0" y="9799"/>
                      </a:cxn>
                      <a:cxn ang="0">
                        <a:pos x="23943" y="9799"/>
                      </a:cxn>
                      <a:cxn ang="0">
                        <a:pos x="21500" y="0"/>
                      </a:cxn>
                      <a:cxn ang="0">
                        <a:pos x="2932" y="0"/>
                      </a:cxn>
                      <a:cxn ang="0">
                        <a:pos x="0" y="9799"/>
                      </a:cxn>
                    </a:cxnLst>
                    <a:rect l="T0" t="T1" r="T2" b="T3"/>
                    <a:pathLst>
                      <a:path w="23943" h="9799">
                        <a:moveTo>
                          <a:pt x="0" y="9799"/>
                        </a:moveTo>
                        <a:lnTo>
                          <a:pt x="23943" y="9799"/>
                        </a:lnTo>
                        <a:lnTo>
                          <a:pt x="21500" y="0"/>
                        </a:lnTo>
                        <a:lnTo>
                          <a:pt x="2932"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97" name="Groupe 96"/>
                <p:cNvGrpSpPr>
                  <a:grpSpLocks/>
                </p:cNvGrpSpPr>
                <p:nvPr/>
              </p:nvGrpSpPr>
              <p:grpSpPr bwMode="auto">
                <a:xfrm>
                  <a:off x="6969247" y="5075203"/>
                  <a:ext cx="405869" cy="14046"/>
                  <a:chOff x="6969247" y="5075203"/>
                  <a:chExt cx="405869" cy="14046"/>
                </a:xfrm>
              </p:grpSpPr>
              <p:grpSp>
                <p:nvGrpSpPr>
                  <p:cNvPr id="315" name="Groupe 314"/>
                  <p:cNvGrpSpPr>
                    <a:grpSpLocks/>
                  </p:cNvGrpSpPr>
                  <p:nvPr/>
                </p:nvGrpSpPr>
                <p:grpSpPr bwMode="auto">
                  <a:xfrm>
                    <a:off x="7261918" y="5075233"/>
                    <a:ext cx="113198" cy="14016"/>
                    <a:chOff x="7261918" y="5075233"/>
                    <a:chExt cx="113198" cy="14016"/>
                  </a:xfrm>
                </p:grpSpPr>
                <p:sp>
                  <p:nvSpPr>
                    <p:cNvPr id="327" name="Forme libre : forme 322"/>
                    <p:cNvSpPr>
                      <a:spLocks/>
                    </p:cNvSpPr>
                    <p:nvPr/>
                  </p:nvSpPr>
                  <p:spPr bwMode="auto">
                    <a:xfrm>
                      <a:off x="7314520"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8" name="Forme libre : forme 323"/>
                    <p:cNvSpPr>
                      <a:spLocks/>
                    </p:cNvSpPr>
                    <p:nvPr/>
                  </p:nvSpPr>
                  <p:spPr bwMode="auto">
                    <a:xfrm>
                      <a:off x="7341945"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9" name="Forme libre : forme 324"/>
                    <p:cNvSpPr>
                      <a:spLocks/>
                    </p:cNvSpPr>
                    <p:nvPr/>
                  </p:nvSpPr>
                  <p:spPr bwMode="auto">
                    <a:xfrm>
                      <a:off x="7261918"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0" name="Forme libre : forme 325"/>
                    <p:cNvSpPr>
                      <a:spLocks/>
                    </p:cNvSpPr>
                    <p:nvPr/>
                  </p:nvSpPr>
                  <p:spPr bwMode="auto">
                    <a:xfrm>
                      <a:off x="7289342"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316" name="Groupe 315"/>
                  <p:cNvGrpSpPr>
                    <a:grpSpLocks/>
                  </p:cNvGrpSpPr>
                  <p:nvPr/>
                </p:nvGrpSpPr>
                <p:grpSpPr bwMode="auto">
                  <a:xfrm>
                    <a:off x="7142130" y="5075233"/>
                    <a:ext cx="113199" cy="14016"/>
                    <a:chOff x="7142130" y="5075233"/>
                    <a:chExt cx="113199" cy="14016"/>
                  </a:xfrm>
                </p:grpSpPr>
                <p:sp>
                  <p:nvSpPr>
                    <p:cNvPr id="323" name="Forme libre : forme 318"/>
                    <p:cNvSpPr>
                      <a:spLocks/>
                    </p:cNvSpPr>
                    <p:nvPr/>
                  </p:nvSpPr>
                  <p:spPr bwMode="auto">
                    <a:xfrm>
                      <a:off x="7194733"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4" name="Forme libre : forme 319"/>
                    <p:cNvSpPr>
                      <a:spLocks/>
                    </p:cNvSpPr>
                    <p:nvPr/>
                  </p:nvSpPr>
                  <p:spPr bwMode="auto">
                    <a:xfrm>
                      <a:off x="7222158"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5" name="Forme libre : forme 320"/>
                    <p:cNvSpPr>
                      <a:spLocks/>
                    </p:cNvSpPr>
                    <p:nvPr/>
                  </p:nvSpPr>
                  <p:spPr bwMode="auto">
                    <a:xfrm>
                      <a:off x="7142130"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6" name="Forme libre : forme 321"/>
                    <p:cNvSpPr>
                      <a:spLocks/>
                    </p:cNvSpPr>
                    <p:nvPr/>
                  </p:nvSpPr>
                  <p:spPr bwMode="auto">
                    <a:xfrm>
                      <a:off x="7169554"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317" name="Groupe 316"/>
                  <p:cNvGrpSpPr>
                    <a:grpSpLocks/>
                  </p:cNvGrpSpPr>
                  <p:nvPr/>
                </p:nvGrpSpPr>
                <p:grpSpPr bwMode="auto">
                  <a:xfrm>
                    <a:off x="7019548" y="5075233"/>
                    <a:ext cx="113199" cy="14016"/>
                    <a:chOff x="7019548" y="5075233"/>
                    <a:chExt cx="113199" cy="14016"/>
                  </a:xfrm>
                </p:grpSpPr>
                <p:sp>
                  <p:nvSpPr>
                    <p:cNvPr id="319" name="Forme libre : forme 314"/>
                    <p:cNvSpPr>
                      <a:spLocks/>
                    </p:cNvSpPr>
                    <p:nvPr/>
                  </p:nvSpPr>
                  <p:spPr bwMode="auto">
                    <a:xfrm>
                      <a:off x="7072151"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0" name="Forme libre : forme 315"/>
                    <p:cNvSpPr>
                      <a:spLocks/>
                    </p:cNvSpPr>
                    <p:nvPr/>
                  </p:nvSpPr>
                  <p:spPr bwMode="auto">
                    <a:xfrm>
                      <a:off x="7099576"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1" name="Forme libre : forme 316"/>
                    <p:cNvSpPr>
                      <a:spLocks/>
                    </p:cNvSpPr>
                    <p:nvPr/>
                  </p:nvSpPr>
                  <p:spPr bwMode="auto">
                    <a:xfrm>
                      <a:off x="7019548"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2" name="Forme libre : forme 317"/>
                    <p:cNvSpPr>
                      <a:spLocks/>
                    </p:cNvSpPr>
                    <p:nvPr/>
                  </p:nvSpPr>
                  <p:spPr bwMode="auto">
                    <a:xfrm>
                      <a:off x="7046972"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sp>
                <p:nvSpPr>
                  <p:cNvPr id="318" name="Forme libre : forme 313"/>
                  <p:cNvSpPr>
                    <a:spLocks/>
                  </p:cNvSpPr>
                  <p:nvPr/>
                </p:nvSpPr>
                <p:spPr bwMode="auto">
                  <a:xfrm>
                    <a:off x="6969247" y="5075203"/>
                    <a:ext cx="26487" cy="13780"/>
                  </a:xfrm>
                  <a:custGeom>
                    <a:avLst/>
                    <a:gdLst>
                      <a:gd name="T0" fmla="*/ 0 w 26487"/>
                      <a:gd name="T1" fmla="*/ 0 h 13780"/>
                      <a:gd name="T2" fmla="*/ 26487 w 26487"/>
                      <a:gd name="T3" fmla="*/ 13780 h 13780"/>
                    </a:gdLst>
                    <a:ahLst/>
                    <a:cxnLst>
                      <a:cxn ang="0">
                        <a:pos x="-120" y="13865"/>
                      </a:cxn>
                      <a:cxn ang="0">
                        <a:pos x="26330" y="13863"/>
                      </a:cxn>
                      <a:cxn ang="0">
                        <a:pos x="22542" y="0"/>
                      </a:cxn>
                      <a:cxn ang="0">
                        <a:pos x="4673" y="0"/>
                      </a:cxn>
                      <a:cxn ang="0">
                        <a:pos x="-120" y="13865"/>
                      </a:cxn>
                    </a:cxnLst>
                    <a:rect l="T0" t="T1" r="T2" b="T3"/>
                    <a:pathLst>
                      <a:path w="26487" h="13780">
                        <a:moveTo>
                          <a:pt x="-120" y="13865"/>
                        </a:moveTo>
                        <a:lnTo>
                          <a:pt x="26330" y="13863"/>
                        </a:lnTo>
                        <a:lnTo>
                          <a:pt x="22542" y="0"/>
                        </a:lnTo>
                        <a:lnTo>
                          <a:pt x="4673" y="0"/>
                        </a:lnTo>
                        <a:lnTo>
                          <a:pt x="-120" y="13865"/>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98" name="Groupe 97"/>
                <p:cNvGrpSpPr>
                  <a:grpSpLocks/>
                </p:cNvGrpSpPr>
                <p:nvPr/>
              </p:nvGrpSpPr>
              <p:grpSpPr bwMode="auto">
                <a:xfrm>
                  <a:off x="6970259" y="5078035"/>
                  <a:ext cx="401003" cy="11442"/>
                  <a:chOff x="6970259" y="5078035"/>
                  <a:chExt cx="401003" cy="11442"/>
                </a:xfrm>
              </p:grpSpPr>
              <p:sp>
                <p:nvSpPr>
                  <p:cNvPr id="299" name="Forme libre : forme 294"/>
                  <p:cNvSpPr>
                    <a:spLocks/>
                  </p:cNvSpPr>
                  <p:nvPr/>
                </p:nvSpPr>
                <p:spPr bwMode="auto">
                  <a:xfrm>
                    <a:off x="6970259" y="5078035"/>
                    <a:ext cx="24039" cy="11301"/>
                  </a:xfrm>
                  <a:custGeom>
                    <a:avLst/>
                    <a:gdLst>
                      <a:gd name="T0" fmla="*/ 0 w 24039"/>
                      <a:gd name="T1" fmla="*/ 0 h 11301"/>
                      <a:gd name="T2" fmla="*/ 24039 w 24039"/>
                      <a:gd name="T3" fmla="*/ 11301 h 11301"/>
                    </a:gdLst>
                    <a:ahLst/>
                    <a:cxnLst>
                      <a:cxn ang="0">
                        <a:pos x="0" y="11301"/>
                      </a:cxn>
                      <a:cxn ang="0">
                        <a:pos x="24039" y="11301"/>
                      </a:cxn>
                      <a:cxn ang="0">
                        <a:pos x="21586" y="0"/>
                      </a:cxn>
                      <a:cxn ang="0">
                        <a:pos x="2944" y="0"/>
                      </a:cxn>
                      <a:cxn ang="0">
                        <a:pos x="0" y="11301"/>
                      </a:cxn>
                    </a:cxnLst>
                    <a:rect l="T0" t="T1" r="T2" b="T3"/>
                    <a:pathLst>
                      <a:path w="24039" h="11301">
                        <a:moveTo>
                          <a:pt x="0" y="11301"/>
                        </a:moveTo>
                        <a:lnTo>
                          <a:pt x="24039" y="11301"/>
                        </a:lnTo>
                        <a:lnTo>
                          <a:pt x="21586" y="0"/>
                        </a:lnTo>
                        <a:lnTo>
                          <a:pt x="2944"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300" name="Groupe 299"/>
                  <p:cNvGrpSpPr>
                    <a:grpSpLocks/>
                  </p:cNvGrpSpPr>
                  <p:nvPr/>
                </p:nvGrpSpPr>
                <p:grpSpPr bwMode="auto">
                  <a:xfrm>
                    <a:off x="7024691" y="5078146"/>
                    <a:ext cx="104096" cy="11331"/>
                    <a:chOff x="7024691" y="5078146"/>
                    <a:chExt cx="104096" cy="11331"/>
                  </a:xfrm>
                </p:grpSpPr>
                <p:sp>
                  <p:nvSpPr>
                    <p:cNvPr id="311" name="Forme libre : forme 306"/>
                    <p:cNvSpPr>
                      <a:spLocks/>
                    </p:cNvSpPr>
                    <p:nvPr/>
                  </p:nvSpPr>
                  <p:spPr bwMode="auto">
                    <a:xfrm>
                      <a:off x="7024691" y="5078146"/>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12" name="Forme libre : forme 307"/>
                    <p:cNvSpPr>
                      <a:spLocks/>
                    </p:cNvSpPr>
                    <p:nvPr/>
                  </p:nvSpPr>
                  <p:spPr bwMode="auto">
                    <a:xfrm>
                      <a:off x="7050883" y="5078176"/>
                      <a:ext cx="23259" cy="11301"/>
                    </a:xfrm>
                    <a:custGeom>
                      <a:avLst/>
                      <a:gdLst>
                        <a:gd name="T0" fmla="*/ 0 w 23259"/>
                        <a:gd name="T1" fmla="*/ 0 h 11301"/>
                        <a:gd name="T2" fmla="*/ 23259 w 23259"/>
                        <a:gd name="T3" fmla="*/ 11301 h 11301"/>
                      </a:gdLst>
                      <a:ahLst/>
                      <a:cxnLst>
                        <a:cxn ang="0">
                          <a:pos x="0" y="11301"/>
                        </a:cxn>
                        <a:cxn ang="0">
                          <a:pos x="23259" y="11301"/>
                        </a:cxn>
                        <a:cxn ang="0">
                          <a:pos x="20885" y="0"/>
                        </a:cxn>
                        <a:cxn ang="0">
                          <a:pos x="2848" y="0"/>
                        </a:cxn>
                        <a:cxn ang="0">
                          <a:pos x="0" y="11301"/>
                        </a:cxn>
                      </a:cxnLst>
                      <a:rect l="T0" t="T1" r="T2" b="T3"/>
                      <a:pathLst>
                        <a:path w="23259" h="11301">
                          <a:moveTo>
                            <a:pt x="0" y="11301"/>
                          </a:moveTo>
                          <a:lnTo>
                            <a:pt x="23259" y="11301"/>
                          </a:lnTo>
                          <a:lnTo>
                            <a:pt x="20885" y="0"/>
                          </a:lnTo>
                          <a:lnTo>
                            <a:pt x="2848"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13" name="Forme libre : forme 308"/>
                    <p:cNvSpPr>
                      <a:spLocks/>
                    </p:cNvSpPr>
                    <p:nvPr/>
                  </p:nvSpPr>
                  <p:spPr bwMode="auto">
                    <a:xfrm>
                      <a:off x="7077410" y="5078216"/>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14" name="Forme libre : forme 309"/>
                    <p:cNvSpPr>
                      <a:spLocks/>
                    </p:cNvSpPr>
                    <p:nvPr/>
                  </p:nvSpPr>
                  <p:spPr bwMode="auto">
                    <a:xfrm>
                      <a:off x="7103216" y="5078176"/>
                      <a:ext cx="25571" cy="11301"/>
                    </a:xfrm>
                    <a:custGeom>
                      <a:avLst/>
                      <a:gdLst>
                        <a:gd name="T0" fmla="*/ 0 w 25571"/>
                        <a:gd name="T1" fmla="*/ 0 h 11301"/>
                        <a:gd name="T2" fmla="*/ 25571 w 25571"/>
                        <a:gd name="T3" fmla="*/ 11301 h 11301"/>
                      </a:gdLst>
                      <a:ahLst/>
                      <a:cxnLst>
                        <a:cxn ang="0">
                          <a:pos x="0" y="11301"/>
                        </a:cxn>
                        <a:cxn ang="0">
                          <a:pos x="25571" y="11301"/>
                        </a:cxn>
                        <a:cxn ang="0">
                          <a:pos x="22962" y="0"/>
                        </a:cxn>
                        <a:cxn ang="0">
                          <a:pos x="3131" y="0"/>
                        </a:cxn>
                        <a:cxn ang="0">
                          <a:pos x="0" y="11301"/>
                        </a:cxn>
                      </a:cxnLst>
                      <a:rect l="T0" t="T1" r="T2" b="T3"/>
                      <a:pathLst>
                        <a:path w="25571" h="11301">
                          <a:moveTo>
                            <a:pt x="0" y="11301"/>
                          </a:moveTo>
                          <a:lnTo>
                            <a:pt x="25571" y="11301"/>
                          </a:lnTo>
                          <a:lnTo>
                            <a:pt x="22962" y="0"/>
                          </a:lnTo>
                          <a:lnTo>
                            <a:pt x="3131"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301" name="Groupe 300"/>
                  <p:cNvGrpSpPr>
                    <a:grpSpLocks/>
                  </p:cNvGrpSpPr>
                  <p:nvPr/>
                </p:nvGrpSpPr>
                <p:grpSpPr bwMode="auto">
                  <a:xfrm>
                    <a:off x="7147004" y="5078094"/>
                    <a:ext cx="104096" cy="11332"/>
                    <a:chOff x="7147004" y="5078094"/>
                    <a:chExt cx="104096" cy="11332"/>
                  </a:xfrm>
                </p:grpSpPr>
                <p:sp>
                  <p:nvSpPr>
                    <p:cNvPr id="307" name="Forme libre : forme 302"/>
                    <p:cNvSpPr>
                      <a:spLocks/>
                    </p:cNvSpPr>
                    <p:nvPr/>
                  </p:nvSpPr>
                  <p:spPr bwMode="auto">
                    <a:xfrm>
                      <a:off x="7147004" y="5078094"/>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8" name="Forme libre : forme 303"/>
                    <p:cNvSpPr>
                      <a:spLocks/>
                    </p:cNvSpPr>
                    <p:nvPr/>
                  </p:nvSpPr>
                  <p:spPr bwMode="auto">
                    <a:xfrm>
                      <a:off x="7173195" y="5078125"/>
                      <a:ext cx="23259" cy="11301"/>
                    </a:xfrm>
                    <a:custGeom>
                      <a:avLst/>
                      <a:gdLst>
                        <a:gd name="T0" fmla="*/ 0 w 23259"/>
                        <a:gd name="T1" fmla="*/ 0 h 11301"/>
                        <a:gd name="T2" fmla="*/ 23259 w 23259"/>
                        <a:gd name="T3" fmla="*/ 11301 h 11301"/>
                      </a:gdLst>
                      <a:ahLst/>
                      <a:cxnLst>
                        <a:cxn ang="0">
                          <a:pos x="0" y="11301"/>
                        </a:cxn>
                        <a:cxn ang="0">
                          <a:pos x="23259" y="11301"/>
                        </a:cxn>
                        <a:cxn ang="0">
                          <a:pos x="20885" y="0"/>
                        </a:cxn>
                        <a:cxn ang="0">
                          <a:pos x="2848" y="0"/>
                        </a:cxn>
                        <a:cxn ang="0">
                          <a:pos x="0" y="11301"/>
                        </a:cxn>
                      </a:cxnLst>
                      <a:rect l="T0" t="T1" r="T2" b="T3"/>
                      <a:pathLst>
                        <a:path w="23259" h="11301">
                          <a:moveTo>
                            <a:pt x="0" y="11301"/>
                          </a:moveTo>
                          <a:lnTo>
                            <a:pt x="23259" y="11301"/>
                          </a:lnTo>
                          <a:lnTo>
                            <a:pt x="20885" y="0"/>
                          </a:lnTo>
                          <a:lnTo>
                            <a:pt x="2848"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9" name="Forme libre : forme 304"/>
                    <p:cNvSpPr>
                      <a:spLocks/>
                    </p:cNvSpPr>
                    <p:nvPr/>
                  </p:nvSpPr>
                  <p:spPr bwMode="auto">
                    <a:xfrm>
                      <a:off x="7199723" y="5078165"/>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10" name="Forme libre : forme 305"/>
                    <p:cNvSpPr>
                      <a:spLocks/>
                    </p:cNvSpPr>
                    <p:nvPr/>
                  </p:nvSpPr>
                  <p:spPr bwMode="auto">
                    <a:xfrm>
                      <a:off x="7225529" y="5078125"/>
                      <a:ext cx="25571" cy="11301"/>
                    </a:xfrm>
                    <a:custGeom>
                      <a:avLst/>
                      <a:gdLst>
                        <a:gd name="T0" fmla="*/ 0 w 25571"/>
                        <a:gd name="T1" fmla="*/ 0 h 11301"/>
                        <a:gd name="T2" fmla="*/ 25571 w 25571"/>
                        <a:gd name="T3" fmla="*/ 11301 h 11301"/>
                      </a:gdLst>
                      <a:ahLst/>
                      <a:cxnLst>
                        <a:cxn ang="0">
                          <a:pos x="0" y="11301"/>
                        </a:cxn>
                        <a:cxn ang="0">
                          <a:pos x="25571" y="11301"/>
                        </a:cxn>
                        <a:cxn ang="0">
                          <a:pos x="22962" y="0"/>
                        </a:cxn>
                        <a:cxn ang="0">
                          <a:pos x="3131" y="0"/>
                        </a:cxn>
                        <a:cxn ang="0">
                          <a:pos x="0" y="11301"/>
                        </a:cxn>
                      </a:cxnLst>
                      <a:rect l="T0" t="T1" r="T2" b="T3"/>
                      <a:pathLst>
                        <a:path w="25571" h="11301">
                          <a:moveTo>
                            <a:pt x="0" y="11301"/>
                          </a:moveTo>
                          <a:lnTo>
                            <a:pt x="25571" y="11301"/>
                          </a:lnTo>
                          <a:lnTo>
                            <a:pt x="22962" y="0"/>
                          </a:lnTo>
                          <a:lnTo>
                            <a:pt x="3131"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302" name="Groupe 301"/>
                  <p:cNvGrpSpPr>
                    <a:grpSpLocks/>
                  </p:cNvGrpSpPr>
                  <p:nvPr/>
                </p:nvGrpSpPr>
                <p:grpSpPr bwMode="auto">
                  <a:xfrm>
                    <a:off x="7267166" y="5078146"/>
                    <a:ext cx="104096" cy="11331"/>
                    <a:chOff x="7267166" y="5078146"/>
                    <a:chExt cx="104096" cy="11331"/>
                  </a:xfrm>
                </p:grpSpPr>
                <p:sp>
                  <p:nvSpPr>
                    <p:cNvPr id="303" name="Forme libre : forme 298"/>
                    <p:cNvSpPr>
                      <a:spLocks/>
                    </p:cNvSpPr>
                    <p:nvPr/>
                  </p:nvSpPr>
                  <p:spPr bwMode="auto">
                    <a:xfrm>
                      <a:off x="7267166" y="5078146"/>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4" name="Forme libre : forme 299"/>
                    <p:cNvSpPr>
                      <a:spLocks/>
                    </p:cNvSpPr>
                    <p:nvPr/>
                  </p:nvSpPr>
                  <p:spPr bwMode="auto">
                    <a:xfrm>
                      <a:off x="7293358" y="5078176"/>
                      <a:ext cx="23259" cy="11301"/>
                    </a:xfrm>
                    <a:custGeom>
                      <a:avLst/>
                      <a:gdLst>
                        <a:gd name="T0" fmla="*/ 0 w 23259"/>
                        <a:gd name="T1" fmla="*/ 0 h 11301"/>
                        <a:gd name="T2" fmla="*/ 23259 w 23259"/>
                        <a:gd name="T3" fmla="*/ 11301 h 11301"/>
                      </a:gdLst>
                      <a:ahLst/>
                      <a:cxnLst>
                        <a:cxn ang="0">
                          <a:pos x="0" y="11301"/>
                        </a:cxn>
                        <a:cxn ang="0">
                          <a:pos x="23259" y="11301"/>
                        </a:cxn>
                        <a:cxn ang="0">
                          <a:pos x="20885" y="0"/>
                        </a:cxn>
                        <a:cxn ang="0">
                          <a:pos x="2848" y="0"/>
                        </a:cxn>
                        <a:cxn ang="0">
                          <a:pos x="0" y="11301"/>
                        </a:cxn>
                      </a:cxnLst>
                      <a:rect l="T0" t="T1" r="T2" b="T3"/>
                      <a:pathLst>
                        <a:path w="23259" h="11301">
                          <a:moveTo>
                            <a:pt x="0" y="11301"/>
                          </a:moveTo>
                          <a:lnTo>
                            <a:pt x="23259" y="11301"/>
                          </a:lnTo>
                          <a:lnTo>
                            <a:pt x="20885" y="0"/>
                          </a:lnTo>
                          <a:lnTo>
                            <a:pt x="2848"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5" name="Forme libre : forme 300"/>
                    <p:cNvSpPr>
                      <a:spLocks/>
                    </p:cNvSpPr>
                    <p:nvPr/>
                  </p:nvSpPr>
                  <p:spPr bwMode="auto">
                    <a:xfrm>
                      <a:off x="7319885" y="5078216"/>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6" name="Forme libre : forme 301"/>
                    <p:cNvSpPr>
                      <a:spLocks/>
                    </p:cNvSpPr>
                    <p:nvPr/>
                  </p:nvSpPr>
                  <p:spPr bwMode="auto">
                    <a:xfrm>
                      <a:off x="7345691" y="5078176"/>
                      <a:ext cx="25571" cy="11301"/>
                    </a:xfrm>
                    <a:custGeom>
                      <a:avLst/>
                      <a:gdLst>
                        <a:gd name="T0" fmla="*/ 0 w 25571"/>
                        <a:gd name="T1" fmla="*/ 0 h 11301"/>
                        <a:gd name="T2" fmla="*/ 25571 w 25571"/>
                        <a:gd name="T3" fmla="*/ 11301 h 11301"/>
                      </a:gdLst>
                      <a:ahLst/>
                      <a:cxnLst>
                        <a:cxn ang="0">
                          <a:pos x="0" y="11301"/>
                        </a:cxn>
                        <a:cxn ang="0">
                          <a:pos x="25571" y="11301"/>
                        </a:cxn>
                        <a:cxn ang="0">
                          <a:pos x="22962" y="0"/>
                        </a:cxn>
                        <a:cxn ang="0">
                          <a:pos x="3131" y="0"/>
                        </a:cxn>
                        <a:cxn ang="0">
                          <a:pos x="0" y="11301"/>
                        </a:cxn>
                      </a:cxnLst>
                      <a:rect l="T0" t="T1" r="T2" b="T3"/>
                      <a:pathLst>
                        <a:path w="25571" h="11301">
                          <a:moveTo>
                            <a:pt x="0" y="11301"/>
                          </a:moveTo>
                          <a:lnTo>
                            <a:pt x="25571" y="11301"/>
                          </a:lnTo>
                          <a:lnTo>
                            <a:pt x="22962" y="0"/>
                          </a:lnTo>
                          <a:lnTo>
                            <a:pt x="3131"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grpSp>
              <p:nvGrpSpPr>
                <p:cNvPr id="99" name="Groupe 98"/>
                <p:cNvGrpSpPr>
                  <a:grpSpLocks/>
                </p:cNvGrpSpPr>
                <p:nvPr/>
              </p:nvGrpSpPr>
              <p:grpSpPr bwMode="auto">
                <a:xfrm>
                  <a:off x="6966279" y="5081798"/>
                  <a:ext cx="384626" cy="14142"/>
                  <a:chOff x="6966279" y="5081798"/>
                  <a:chExt cx="384626" cy="14142"/>
                </a:xfrm>
              </p:grpSpPr>
              <p:sp>
                <p:nvSpPr>
                  <p:cNvPr id="285" name="Forme libre : forme 280"/>
                  <p:cNvSpPr>
                    <a:spLocks/>
                  </p:cNvSpPr>
                  <p:nvPr/>
                </p:nvSpPr>
                <p:spPr bwMode="auto">
                  <a:xfrm>
                    <a:off x="6966279" y="5081928"/>
                    <a:ext cx="28690" cy="13878"/>
                  </a:xfrm>
                  <a:custGeom>
                    <a:avLst/>
                    <a:gdLst>
                      <a:gd name="T0" fmla="*/ 0 w 28690"/>
                      <a:gd name="T1" fmla="*/ 0 h 13878"/>
                      <a:gd name="T2" fmla="*/ 28690 w 28690"/>
                      <a:gd name="T3" fmla="*/ 13878 h 13878"/>
                    </a:gdLst>
                    <a:ahLst/>
                    <a:cxnLst>
                      <a:cxn ang="0">
                        <a:pos x="95" y="13878"/>
                      </a:cxn>
                      <a:cxn ang="0">
                        <a:pos x="28782" y="13748"/>
                      </a:cxn>
                      <a:cxn ang="0">
                        <a:pos x="22514" y="0"/>
                      </a:cxn>
                      <a:cxn ang="0">
                        <a:pos x="5920" y="0"/>
                      </a:cxn>
                      <a:cxn ang="0">
                        <a:pos x="95" y="13878"/>
                      </a:cxn>
                    </a:cxnLst>
                    <a:rect l="T0" t="T1" r="T2" b="T3"/>
                    <a:pathLst>
                      <a:path w="28690" h="13878">
                        <a:moveTo>
                          <a:pt x="95" y="13878"/>
                        </a:moveTo>
                        <a:lnTo>
                          <a:pt x="28782" y="13748"/>
                        </a:lnTo>
                        <a:lnTo>
                          <a:pt x="22514" y="0"/>
                        </a:lnTo>
                        <a:lnTo>
                          <a:pt x="5920" y="0"/>
                        </a:lnTo>
                        <a:lnTo>
                          <a:pt x="9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86" name="Forme libre : forme 281"/>
                  <p:cNvSpPr>
                    <a:spLocks/>
                  </p:cNvSpPr>
                  <p:nvPr/>
                </p:nvSpPr>
                <p:spPr bwMode="auto">
                  <a:xfrm>
                    <a:off x="6988114" y="5081928"/>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87" name="Forme libre : forme 282"/>
                  <p:cNvSpPr>
                    <a:spLocks/>
                  </p:cNvSpPr>
                  <p:nvPr/>
                </p:nvSpPr>
                <p:spPr bwMode="auto">
                  <a:xfrm>
                    <a:off x="7017230" y="5081798"/>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88" name="Forme libre : forme 283"/>
                  <p:cNvSpPr>
                    <a:spLocks/>
                  </p:cNvSpPr>
                  <p:nvPr/>
                </p:nvSpPr>
                <p:spPr bwMode="auto">
                  <a:xfrm>
                    <a:off x="7044521" y="5081798"/>
                    <a:ext cx="34408" cy="13878"/>
                  </a:xfrm>
                  <a:custGeom>
                    <a:avLst/>
                    <a:gdLst>
                      <a:gd name="T0" fmla="*/ 0 w 34408"/>
                      <a:gd name="T1" fmla="*/ 0 h 13878"/>
                      <a:gd name="T2" fmla="*/ 34408 w 34408"/>
                      <a:gd name="T3" fmla="*/ 13878 h 13878"/>
                    </a:gdLst>
                    <a:ahLst/>
                    <a:cxnLst>
                      <a:cxn ang="0">
                        <a:pos x="114" y="13878"/>
                      </a:cxn>
                      <a:cxn ang="0">
                        <a:pos x="34519" y="13748"/>
                      </a:cxn>
                      <a:cxn ang="0">
                        <a:pos x="27001" y="0"/>
                      </a:cxn>
                      <a:cxn ang="0">
                        <a:pos x="7100" y="0"/>
                      </a:cxn>
                      <a:cxn ang="0">
                        <a:pos x="114" y="13878"/>
                      </a:cxn>
                    </a:cxnLst>
                    <a:rect l="T0" t="T1" r="T2" b="T3"/>
                    <a:pathLst>
                      <a:path w="34408" h="13878">
                        <a:moveTo>
                          <a:pt x="114" y="13878"/>
                        </a:moveTo>
                        <a:lnTo>
                          <a:pt x="34519" y="13748"/>
                        </a:lnTo>
                        <a:lnTo>
                          <a:pt x="27001" y="0"/>
                        </a:lnTo>
                        <a:lnTo>
                          <a:pt x="7100" y="0"/>
                        </a:lnTo>
                        <a:lnTo>
                          <a:pt x="1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89" name="Forme libre : forme 284"/>
                  <p:cNvSpPr>
                    <a:spLocks/>
                  </p:cNvSpPr>
                  <p:nvPr/>
                </p:nvSpPr>
                <p:spPr bwMode="auto">
                  <a:xfrm>
                    <a:off x="7071464" y="5081798"/>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0" name="Forme libre : forme 285"/>
                  <p:cNvSpPr>
                    <a:spLocks/>
                  </p:cNvSpPr>
                  <p:nvPr/>
                </p:nvSpPr>
                <p:spPr bwMode="auto">
                  <a:xfrm>
                    <a:off x="7099634" y="5081798"/>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1" name="Forme libre : forme 286"/>
                  <p:cNvSpPr>
                    <a:spLocks/>
                  </p:cNvSpPr>
                  <p:nvPr/>
                </p:nvSpPr>
                <p:spPr bwMode="auto">
                  <a:xfrm>
                    <a:off x="7128163" y="5081802"/>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2" name="Forme libre : forme 287"/>
                  <p:cNvSpPr>
                    <a:spLocks/>
                  </p:cNvSpPr>
                  <p:nvPr/>
                </p:nvSpPr>
                <p:spPr bwMode="auto">
                  <a:xfrm>
                    <a:off x="7155459" y="5081802"/>
                    <a:ext cx="34408" cy="13878"/>
                  </a:xfrm>
                  <a:custGeom>
                    <a:avLst/>
                    <a:gdLst>
                      <a:gd name="T0" fmla="*/ 0 w 34408"/>
                      <a:gd name="T1" fmla="*/ 0 h 13878"/>
                      <a:gd name="T2" fmla="*/ 34408 w 34408"/>
                      <a:gd name="T3" fmla="*/ 13878 h 13878"/>
                    </a:gdLst>
                    <a:ahLst/>
                    <a:cxnLst>
                      <a:cxn ang="0">
                        <a:pos x="114" y="13878"/>
                      </a:cxn>
                      <a:cxn ang="0">
                        <a:pos x="34519" y="13748"/>
                      </a:cxn>
                      <a:cxn ang="0">
                        <a:pos x="27001" y="0"/>
                      </a:cxn>
                      <a:cxn ang="0">
                        <a:pos x="7100" y="0"/>
                      </a:cxn>
                      <a:cxn ang="0">
                        <a:pos x="114" y="13878"/>
                      </a:cxn>
                    </a:cxnLst>
                    <a:rect l="T0" t="T1" r="T2" b="T3"/>
                    <a:pathLst>
                      <a:path w="34408" h="13878">
                        <a:moveTo>
                          <a:pt x="114" y="13878"/>
                        </a:moveTo>
                        <a:lnTo>
                          <a:pt x="34519" y="13748"/>
                        </a:lnTo>
                        <a:lnTo>
                          <a:pt x="27001" y="0"/>
                        </a:lnTo>
                        <a:lnTo>
                          <a:pt x="7100" y="0"/>
                        </a:lnTo>
                        <a:lnTo>
                          <a:pt x="1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3" name="Forme libre : forme 288"/>
                  <p:cNvSpPr>
                    <a:spLocks/>
                  </p:cNvSpPr>
                  <p:nvPr/>
                </p:nvSpPr>
                <p:spPr bwMode="auto">
                  <a:xfrm>
                    <a:off x="7183446" y="5081814"/>
                    <a:ext cx="34665" cy="13878"/>
                  </a:xfrm>
                  <a:custGeom>
                    <a:avLst/>
                    <a:gdLst>
                      <a:gd name="T0" fmla="*/ 0 w 34665"/>
                      <a:gd name="T1" fmla="*/ 0 h 13878"/>
                      <a:gd name="T2" fmla="*/ 34665 w 34665"/>
                      <a:gd name="T3" fmla="*/ 13878 h 13878"/>
                    </a:gdLst>
                    <a:ahLst/>
                    <a:cxnLst>
                      <a:cxn ang="0">
                        <a:pos x="115" y="13878"/>
                      </a:cxn>
                      <a:cxn ang="0">
                        <a:pos x="34777" y="13748"/>
                      </a:cxn>
                      <a:cxn ang="0">
                        <a:pos x="27203" y="0"/>
                      </a:cxn>
                      <a:cxn ang="0">
                        <a:pos x="7153" y="0"/>
                      </a:cxn>
                      <a:cxn ang="0">
                        <a:pos x="115" y="13878"/>
                      </a:cxn>
                    </a:cxnLst>
                    <a:rect l="T0" t="T1" r="T2" b="T3"/>
                    <a:pathLst>
                      <a:path w="34665" h="13878">
                        <a:moveTo>
                          <a:pt x="115" y="13878"/>
                        </a:moveTo>
                        <a:lnTo>
                          <a:pt x="34777" y="13748"/>
                        </a:lnTo>
                        <a:lnTo>
                          <a:pt x="27203" y="0"/>
                        </a:lnTo>
                        <a:lnTo>
                          <a:pt x="7153"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4" name="Forme libre : forme 289"/>
                  <p:cNvSpPr>
                    <a:spLocks/>
                  </p:cNvSpPr>
                  <p:nvPr/>
                </p:nvSpPr>
                <p:spPr bwMode="auto">
                  <a:xfrm>
                    <a:off x="7211311" y="5082047"/>
                    <a:ext cx="33343" cy="13878"/>
                  </a:xfrm>
                  <a:custGeom>
                    <a:avLst/>
                    <a:gdLst>
                      <a:gd name="T0" fmla="*/ 0 w 33343"/>
                      <a:gd name="T1" fmla="*/ 0 h 13878"/>
                      <a:gd name="T2" fmla="*/ 33343 w 33343"/>
                      <a:gd name="T3" fmla="*/ 13878 h 13878"/>
                    </a:gdLst>
                    <a:ahLst/>
                    <a:cxnLst>
                      <a:cxn ang="0">
                        <a:pos x="111" y="13878"/>
                      </a:cxn>
                      <a:cxn ang="0">
                        <a:pos x="33450" y="13748"/>
                      </a:cxn>
                      <a:cxn ang="0">
                        <a:pos x="26165" y="0"/>
                      </a:cxn>
                      <a:cxn ang="0">
                        <a:pos x="6881" y="0"/>
                      </a:cxn>
                      <a:cxn ang="0">
                        <a:pos x="111" y="13878"/>
                      </a:cxn>
                    </a:cxnLst>
                    <a:rect l="T0" t="T1" r="T2" b="T3"/>
                    <a:pathLst>
                      <a:path w="33343" h="13878">
                        <a:moveTo>
                          <a:pt x="111" y="13878"/>
                        </a:moveTo>
                        <a:lnTo>
                          <a:pt x="33450" y="13748"/>
                        </a:lnTo>
                        <a:lnTo>
                          <a:pt x="26165" y="0"/>
                        </a:lnTo>
                        <a:lnTo>
                          <a:pt x="6881" y="0"/>
                        </a:lnTo>
                        <a:lnTo>
                          <a:pt x="111"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5" name="Forme libre : forme 290"/>
                  <p:cNvSpPr>
                    <a:spLocks/>
                  </p:cNvSpPr>
                  <p:nvPr/>
                </p:nvSpPr>
                <p:spPr bwMode="auto">
                  <a:xfrm>
                    <a:off x="7238126" y="5082047"/>
                    <a:ext cx="33343" cy="13878"/>
                  </a:xfrm>
                  <a:custGeom>
                    <a:avLst/>
                    <a:gdLst>
                      <a:gd name="T0" fmla="*/ 0 w 33343"/>
                      <a:gd name="T1" fmla="*/ 0 h 13878"/>
                      <a:gd name="T2" fmla="*/ 33343 w 33343"/>
                      <a:gd name="T3" fmla="*/ 13878 h 13878"/>
                    </a:gdLst>
                    <a:ahLst/>
                    <a:cxnLst>
                      <a:cxn ang="0">
                        <a:pos x="111" y="13878"/>
                      </a:cxn>
                      <a:cxn ang="0">
                        <a:pos x="33450" y="13748"/>
                      </a:cxn>
                      <a:cxn ang="0">
                        <a:pos x="26165" y="0"/>
                      </a:cxn>
                      <a:cxn ang="0">
                        <a:pos x="6881" y="0"/>
                      </a:cxn>
                      <a:cxn ang="0">
                        <a:pos x="111" y="13878"/>
                      </a:cxn>
                    </a:cxnLst>
                    <a:rect l="T0" t="T1" r="T2" b="T3"/>
                    <a:pathLst>
                      <a:path w="33343" h="13878">
                        <a:moveTo>
                          <a:pt x="111" y="13878"/>
                        </a:moveTo>
                        <a:lnTo>
                          <a:pt x="33450" y="13748"/>
                        </a:lnTo>
                        <a:lnTo>
                          <a:pt x="26165" y="0"/>
                        </a:lnTo>
                        <a:lnTo>
                          <a:pt x="6881" y="0"/>
                        </a:lnTo>
                        <a:lnTo>
                          <a:pt x="111"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6" name="Forme libre : forme 291"/>
                  <p:cNvSpPr>
                    <a:spLocks/>
                  </p:cNvSpPr>
                  <p:nvPr/>
                </p:nvSpPr>
                <p:spPr bwMode="auto">
                  <a:xfrm>
                    <a:off x="7265281" y="5082050"/>
                    <a:ext cx="33343" cy="13878"/>
                  </a:xfrm>
                  <a:custGeom>
                    <a:avLst/>
                    <a:gdLst>
                      <a:gd name="T0" fmla="*/ 0 w 33343"/>
                      <a:gd name="T1" fmla="*/ 0 h 13878"/>
                      <a:gd name="T2" fmla="*/ 33343 w 33343"/>
                      <a:gd name="T3" fmla="*/ 13878 h 13878"/>
                    </a:gdLst>
                    <a:ahLst/>
                    <a:cxnLst>
                      <a:cxn ang="0">
                        <a:pos x="111" y="13878"/>
                      </a:cxn>
                      <a:cxn ang="0">
                        <a:pos x="33450" y="13748"/>
                      </a:cxn>
                      <a:cxn ang="0">
                        <a:pos x="26165" y="0"/>
                      </a:cxn>
                      <a:cxn ang="0">
                        <a:pos x="6881" y="0"/>
                      </a:cxn>
                      <a:cxn ang="0">
                        <a:pos x="111" y="13878"/>
                      </a:cxn>
                    </a:cxnLst>
                    <a:rect l="T0" t="T1" r="T2" b="T3"/>
                    <a:pathLst>
                      <a:path w="33343" h="13878">
                        <a:moveTo>
                          <a:pt x="111" y="13878"/>
                        </a:moveTo>
                        <a:lnTo>
                          <a:pt x="33450" y="13748"/>
                        </a:lnTo>
                        <a:lnTo>
                          <a:pt x="26165" y="0"/>
                        </a:lnTo>
                        <a:lnTo>
                          <a:pt x="6881" y="0"/>
                        </a:lnTo>
                        <a:lnTo>
                          <a:pt x="111"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7" name="Forme libre : forme 292"/>
                  <p:cNvSpPr>
                    <a:spLocks/>
                  </p:cNvSpPr>
                  <p:nvPr/>
                </p:nvSpPr>
                <p:spPr bwMode="auto">
                  <a:xfrm>
                    <a:off x="7291269" y="5082050"/>
                    <a:ext cx="32753" cy="13878"/>
                  </a:xfrm>
                  <a:custGeom>
                    <a:avLst/>
                    <a:gdLst>
                      <a:gd name="T0" fmla="*/ 0 w 32753"/>
                      <a:gd name="T1" fmla="*/ 0 h 13878"/>
                      <a:gd name="T2" fmla="*/ 32753 w 32753"/>
                      <a:gd name="T3" fmla="*/ 13878 h 13878"/>
                    </a:gdLst>
                    <a:ahLst/>
                    <a:cxnLst>
                      <a:cxn ang="0">
                        <a:pos x="109" y="13878"/>
                      </a:cxn>
                      <a:cxn ang="0">
                        <a:pos x="32859" y="13748"/>
                      </a:cxn>
                      <a:cxn ang="0">
                        <a:pos x="25703" y="0"/>
                      </a:cxn>
                      <a:cxn ang="0">
                        <a:pos x="6759" y="0"/>
                      </a:cxn>
                      <a:cxn ang="0">
                        <a:pos x="109" y="13878"/>
                      </a:cxn>
                    </a:cxnLst>
                    <a:rect l="T0" t="T1" r="T2" b="T3"/>
                    <a:pathLst>
                      <a:path w="32753" h="13878">
                        <a:moveTo>
                          <a:pt x="109" y="13878"/>
                        </a:moveTo>
                        <a:lnTo>
                          <a:pt x="32859" y="13748"/>
                        </a:lnTo>
                        <a:lnTo>
                          <a:pt x="25703" y="0"/>
                        </a:lnTo>
                        <a:lnTo>
                          <a:pt x="6759" y="0"/>
                        </a:lnTo>
                        <a:lnTo>
                          <a:pt x="109"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8" name="Forme libre : forme 293"/>
                  <p:cNvSpPr>
                    <a:spLocks/>
                  </p:cNvSpPr>
                  <p:nvPr/>
                </p:nvSpPr>
                <p:spPr bwMode="auto">
                  <a:xfrm>
                    <a:off x="7317907" y="5082062"/>
                    <a:ext cx="32998" cy="13878"/>
                  </a:xfrm>
                  <a:custGeom>
                    <a:avLst/>
                    <a:gdLst>
                      <a:gd name="T0" fmla="*/ 0 w 32998"/>
                      <a:gd name="T1" fmla="*/ 0 h 13878"/>
                      <a:gd name="T2" fmla="*/ 32998 w 32998"/>
                      <a:gd name="T3" fmla="*/ 13878 h 13878"/>
                    </a:gdLst>
                    <a:ahLst/>
                    <a:cxnLst>
                      <a:cxn ang="0">
                        <a:pos x="110" y="13878"/>
                      </a:cxn>
                      <a:cxn ang="0">
                        <a:pos x="33104" y="13748"/>
                      </a:cxn>
                      <a:cxn ang="0">
                        <a:pos x="25895" y="0"/>
                      </a:cxn>
                      <a:cxn ang="0">
                        <a:pos x="6809" y="0"/>
                      </a:cxn>
                      <a:cxn ang="0">
                        <a:pos x="110" y="13878"/>
                      </a:cxn>
                    </a:cxnLst>
                    <a:rect l="T0" t="T1" r="T2" b="T3"/>
                    <a:pathLst>
                      <a:path w="32998" h="13878">
                        <a:moveTo>
                          <a:pt x="110" y="13878"/>
                        </a:moveTo>
                        <a:lnTo>
                          <a:pt x="33104" y="13748"/>
                        </a:lnTo>
                        <a:lnTo>
                          <a:pt x="25895" y="0"/>
                        </a:lnTo>
                        <a:lnTo>
                          <a:pt x="6809"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00" name="Groupe 99"/>
                <p:cNvGrpSpPr>
                  <a:grpSpLocks/>
                </p:cNvGrpSpPr>
                <p:nvPr/>
              </p:nvGrpSpPr>
              <p:grpSpPr bwMode="auto">
                <a:xfrm>
                  <a:off x="6967682" y="5084258"/>
                  <a:ext cx="383558" cy="11972"/>
                  <a:chOff x="6967682" y="5084258"/>
                  <a:chExt cx="383558" cy="11972"/>
                </a:xfrm>
              </p:grpSpPr>
              <p:sp>
                <p:nvSpPr>
                  <p:cNvPr id="270" name="Forme libre : forme 265"/>
                  <p:cNvSpPr>
                    <a:spLocks/>
                  </p:cNvSpPr>
                  <p:nvPr/>
                </p:nvSpPr>
                <p:spPr bwMode="auto">
                  <a:xfrm>
                    <a:off x="7297008" y="5084657"/>
                    <a:ext cx="27278" cy="11221"/>
                  </a:xfrm>
                  <a:custGeom>
                    <a:avLst/>
                    <a:gdLst>
                      <a:gd name="T0" fmla="*/ 0 w 27278"/>
                      <a:gd name="T1" fmla="*/ 0 h 11221"/>
                      <a:gd name="T2" fmla="*/ 27278 w 27278"/>
                      <a:gd name="T3" fmla="*/ 11221 h 11221"/>
                    </a:gdLst>
                    <a:ahLst/>
                    <a:cxnLst>
                      <a:cxn ang="0">
                        <a:pos x="0" y="11299"/>
                      </a:cxn>
                      <a:cxn ang="0">
                        <a:pos x="27226" y="11299"/>
                      </a:cxn>
                      <a:cxn ang="0">
                        <a:pos x="23163" y="0"/>
                      </a:cxn>
                      <a:cxn ang="0">
                        <a:pos x="3159" y="0"/>
                      </a:cxn>
                      <a:cxn ang="0">
                        <a:pos x="0" y="11299"/>
                      </a:cxn>
                    </a:cxnLst>
                    <a:rect l="T0" t="T1" r="T2" b="T3"/>
                    <a:pathLst>
                      <a:path w="27278" h="11221">
                        <a:moveTo>
                          <a:pt x="0" y="11299"/>
                        </a:moveTo>
                        <a:lnTo>
                          <a:pt x="27226" y="11299"/>
                        </a:lnTo>
                        <a:lnTo>
                          <a:pt x="23163"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1" name="Forme libre : forme 266"/>
                  <p:cNvSpPr>
                    <a:spLocks/>
                  </p:cNvSpPr>
                  <p:nvPr/>
                </p:nvSpPr>
                <p:spPr bwMode="auto">
                  <a:xfrm>
                    <a:off x="7323962" y="5084865"/>
                    <a:ext cx="27278" cy="11221"/>
                  </a:xfrm>
                  <a:custGeom>
                    <a:avLst/>
                    <a:gdLst>
                      <a:gd name="T0" fmla="*/ 0 w 27278"/>
                      <a:gd name="T1" fmla="*/ 0 h 11221"/>
                      <a:gd name="T2" fmla="*/ 27278 w 27278"/>
                      <a:gd name="T3" fmla="*/ 11221 h 11221"/>
                    </a:gdLst>
                    <a:ahLst/>
                    <a:cxnLst>
                      <a:cxn ang="0">
                        <a:pos x="0" y="11299"/>
                      </a:cxn>
                      <a:cxn ang="0">
                        <a:pos x="27226" y="11299"/>
                      </a:cxn>
                      <a:cxn ang="0">
                        <a:pos x="23163" y="0"/>
                      </a:cxn>
                      <a:cxn ang="0">
                        <a:pos x="3159" y="0"/>
                      </a:cxn>
                      <a:cxn ang="0">
                        <a:pos x="0" y="11299"/>
                      </a:cxn>
                    </a:cxnLst>
                    <a:rect l="T0" t="T1" r="T2" b="T3"/>
                    <a:pathLst>
                      <a:path w="27278" h="11221">
                        <a:moveTo>
                          <a:pt x="0" y="11299"/>
                        </a:moveTo>
                        <a:lnTo>
                          <a:pt x="27226" y="11299"/>
                        </a:lnTo>
                        <a:lnTo>
                          <a:pt x="23163"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2" name="Forme libre : forme 267"/>
                  <p:cNvSpPr>
                    <a:spLocks/>
                  </p:cNvSpPr>
                  <p:nvPr/>
                </p:nvSpPr>
                <p:spPr bwMode="auto">
                  <a:xfrm>
                    <a:off x="6967682" y="5084790"/>
                    <a:ext cx="22413" cy="11418"/>
                  </a:xfrm>
                  <a:custGeom>
                    <a:avLst/>
                    <a:gdLst>
                      <a:gd name="T0" fmla="*/ 0 w 22413"/>
                      <a:gd name="T1" fmla="*/ 0 h 11418"/>
                      <a:gd name="T2" fmla="*/ 22413 w 22413"/>
                      <a:gd name="T3" fmla="*/ 11418 h 11418"/>
                    </a:gdLst>
                    <a:ahLst/>
                    <a:cxnLst>
                      <a:cxn ang="0">
                        <a:pos x="-107" y="11434"/>
                      </a:cxn>
                      <a:cxn ang="0">
                        <a:pos x="22385" y="10941"/>
                      </a:cxn>
                      <a:cxn ang="0">
                        <a:pos x="19774" y="311"/>
                      </a:cxn>
                      <a:cxn ang="0">
                        <a:pos x="2237" y="134"/>
                      </a:cxn>
                      <a:cxn ang="0">
                        <a:pos x="-107" y="11434"/>
                      </a:cxn>
                    </a:cxnLst>
                    <a:rect l="T0" t="T1" r="T2" b="T3"/>
                    <a:pathLst>
                      <a:path w="22413" h="11418">
                        <a:moveTo>
                          <a:pt x="-107" y="11434"/>
                        </a:moveTo>
                        <a:lnTo>
                          <a:pt x="22385" y="10941"/>
                        </a:lnTo>
                        <a:lnTo>
                          <a:pt x="19774" y="311"/>
                        </a:lnTo>
                        <a:lnTo>
                          <a:pt x="2237" y="134"/>
                        </a:lnTo>
                        <a:lnTo>
                          <a:pt x="-107" y="1143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273" name="Groupe 272"/>
                  <p:cNvGrpSpPr>
                    <a:grpSpLocks/>
                  </p:cNvGrpSpPr>
                  <p:nvPr/>
                </p:nvGrpSpPr>
                <p:grpSpPr bwMode="auto">
                  <a:xfrm>
                    <a:off x="6992641" y="5084258"/>
                    <a:ext cx="301590" cy="11972"/>
                    <a:chOff x="6992641" y="5084258"/>
                    <a:chExt cx="301590" cy="11972"/>
                  </a:xfrm>
                </p:grpSpPr>
                <p:sp>
                  <p:nvSpPr>
                    <p:cNvPr id="274" name="Forme libre : forme 269"/>
                    <p:cNvSpPr>
                      <a:spLocks/>
                    </p:cNvSpPr>
                    <p:nvPr/>
                  </p:nvSpPr>
                  <p:spPr bwMode="auto">
                    <a:xfrm>
                      <a:off x="6992641" y="5084770"/>
                      <a:ext cx="26650" cy="11301"/>
                    </a:xfrm>
                    <a:custGeom>
                      <a:avLst/>
                      <a:gdLst>
                        <a:gd name="T0" fmla="*/ 0 w 26650"/>
                        <a:gd name="T1" fmla="*/ 0 h 11301"/>
                        <a:gd name="T2" fmla="*/ 26650 w 26650"/>
                        <a:gd name="T3" fmla="*/ 11301 h 11301"/>
                      </a:gdLst>
                      <a:ahLst/>
                      <a:cxnLst>
                        <a:cxn ang="0">
                          <a:pos x="0" y="11301"/>
                        </a:cxn>
                        <a:cxn ang="0">
                          <a:pos x="26650" y="11301"/>
                        </a:cxn>
                        <a:cxn ang="0">
                          <a:pos x="23930" y="0"/>
                        </a:cxn>
                        <a:cxn ang="0">
                          <a:pos x="3263" y="0"/>
                        </a:cxn>
                        <a:cxn ang="0">
                          <a:pos x="0" y="11301"/>
                        </a:cxn>
                      </a:cxnLst>
                      <a:rect l="T0" t="T1" r="T2" b="T3"/>
                      <a:pathLst>
                        <a:path w="26650" h="11301">
                          <a:moveTo>
                            <a:pt x="0" y="11301"/>
                          </a:moveTo>
                          <a:lnTo>
                            <a:pt x="26650" y="11301"/>
                          </a:lnTo>
                          <a:lnTo>
                            <a:pt x="23930" y="0"/>
                          </a:lnTo>
                          <a:lnTo>
                            <a:pt x="3263"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5" name="Forme libre : forme 270"/>
                    <p:cNvSpPr>
                      <a:spLocks/>
                    </p:cNvSpPr>
                    <p:nvPr/>
                  </p:nvSpPr>
                  <p:spPr bwMode="auto">
                    <a:xfrm>
                      <a:off x="7021026" y="5084836"/>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6" name="Forme libre : forme 271"/>
                    <p:cNvSpPr>
                      <a:spLocks/>
                    </p:cNvSpPr>
                    <p:nvPr/>
                  </p:nvSpPr>
                  <p:spPr bwMode="auto">
                    <a:xfrm>
                      <a:off x="7049146" y="5084870"/>
                      <a:ext cx="26650" cy="11301"/>
                    </a:xfrm>
                    <a:custGeom>
                      <a:avLst/>
                      <a:gdLst>
                        <a:gd name="T0" fmla="*/ 0 w 26650"/>
                        <a:gd name="T1" fmla="*/ 0 h 11301"/>
                        <a:gd name="T2" fmla="*/ 26650 w 26650"/>
                        <a:gd name="T3" fmla="*/ 11301 h 11301"/>
                      </a:gdLst>
                      <a:ahLst/>
                      <a:cxnLst>
                        <a:cxn ang="0">
                          <a:pos x="0" y="11301"/>
                        </a:cxn>
                        <a:cxn ang="0">
                          <a:pos x="26650" y="11301"/>
                        </a:cxn>
                        <a:cxn ang="0">
                          <a:pos x="23930" y="0"/>
                        </a:cxn>
                        <a:cxn ang="0">
                          <a:pos x="3263" y="0"/>
                        </a:cxn>
                        <a:cxn ang="0">
                          <a:pos x="0" y="11301"/>
                        </a:cxn>
                      </a:cxnLst>
                      <a:rect l="T0" t="T1" r="T2" b="T3"/>
                      <a:pathLst>
                        <a:path w="26650" h="11301">
                          <a:moveTo>
                            <a:pt x="0" y="11301"/>
                          </a:moveTo>
                          <a:lnTo>
                            <a:pt x="26650" y="11301"/>
                          </a:lnTo>
                          <a:lnTo>
                            <a:pt x="23930" y="0"/>
                          </a:lnTo>
                          <a:lnTo>
                            <a:pt x="3263"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7" name="Forme libre : forme 272"/>
                    <p:cNvSpPr>
                      <a:spLocks/>
                    </p:cNvSpPr>
                    <p:nvPr/>
                  </p:nvSpPr>
                  <p:spPr bwMode="auto">
                    <a:xfrm>
                      <a:off x="7076380" y="5084910"/>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8" name="Forme libre : forme 273"/>
                    <p:cNvSpPr>
                      <a:spLocks/>
                    </p:cNvSpPr>
                    <p:nvPr/>
                  </p:nvSpPr>
                  <p:spPr bwMode="auto">
                    <a:xfrm>
                      <a:off x="7103276" y="5084870"/>
                      <a:ext cx="26650" cy="11301"/>
                    </a:xfrm>
                    <a:custGeom>
                      <a:avLst/>
                      <a:gdLst>
                        <a:gd name="T0" fmla="*/ 0 w 26650"/>
                        <a:gd name="T1" fmla="*/ 0 h 11301"/>
                        <a:gd name="T2" fmla="*/ 26650 w 26650"/>
                        <a:gd name="T3" fmla="*/ 11301 h 11301"/>
                      </a:gdLst>
                      <a:ahLst/>
                      <a:cxnLst>
                        <a:cxn ang="0">
                          <a:pos x="0" y="11301"/>
                        </a:cxn>
                        <a:cxn ang="0">
                          <a:pos x="26650" y="11301"/>
                        </a:cxn>
                        <a:cxn ang="0">
                          <a:pos x="23930" y="0"/>
                        </a:cxn>
                        <a:cxn ang="0">
                          <a:pos x="3263" y="0"/>
                        </a:cxn>
                        <a:cxn ang="0">
                          <a:pos x="0" y="11301"/>
                        </a:cxn>
                      </a:cxnLst>
                      <a:rect l="T0" t="T1" r="T2" b="T3"/>
                      <a:pathLst>
                        <a:path w="26650" h="11301">
                          <a:moveTo>
                            <a:pt x="0" y="11301"/>
                          </a:moveTo>
                          <a:lnTo>
                            <a:pt x="26650" y="11301"/>
                          </a:lnTo>
                          <a:lnTo>
                            <a:pt x="23930" y="0"/>
                          </a:lnTo>
                          <a:lnTo>
                            <a:pt x="3263"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9" name="Forme libre : forme 274"/>
                    <p:cNvSpPr>
                      <a:spLocks/>
                    </p:cNvSpPr>
                    <p:nvPr/>
                  </p:nvSpPr>
                  <p:spPr bwMode="auto">
                    <a:xfrm>
                      <a:off x="7131660" y="5084941"/>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0" name="Forme libre : forme 275"/>
                    <p:cNvSpPr>
                      <a:spLocks/>
                    </p:cNvSpPr>
                    <p:nvPr/>
                  </p:nvSpPr>
                  <p:spPr bwMode="auto">
                    <a:xfrm>
                      <a:off x="7158906" y="5084678"/>
                      <a:ext cx="26560" cy="11516"/>
                    </a:xfrm>
                    <a:custGeom>
                      <a:avLst/>
                      <a:gdLst>
                        <a:gd name="T0" fmla="*/ 0 w 26560"/>
                        <a:gd name="T1" fmla="*/ 0 h 11516"/>
                        <a:gd name="T2" fmla="*/ 26560 w 26560"/>
                        <a:gd name="T3" fmla="*/ 11516 h 11516"/>
                      </a:gdLst>
                      <a:ahLst/>
                      <a:cxnLst>
                        <a:cxn ang="0">
                          <a:pos x="0" y="11594"/>
                        </a:cxn>
                        <a:cxn ang="0">
                          <a:pos x="26649" y="11594"/>
                        </a:cxn>
                        <a:cxn ang="0">
                          <a:pos x="22013" y="41"/>
                        </a:cxn>
                        <a:cxn ang="0">
                          <a:pos x="3262" y="294"/>
                        </a:cxn>
                        <a:cxn ang="0">
                          <a:pos x="0" y="11594"/>
                        </a:cxn>
                      </a:cxnLst>
                      <a:rect l="T0" t="T1" r="T2" b="T3"/>
                      <a:pathLst>
                        <a:path w="26560" h="11516">
                          <a:moveTo>
                            <a:pt x="0" y="11594"/>
                          </a:moveTo>
                          <a:lnTo>
                            <a:pt x="26649" y="11594"/>
                          </a:lnTo>
                          <a:lnTo>
                            <a:pt x="22013" y="41"/>
                          </a:lnTo>
                          <a:lnTo>
                            <a:pt x="3262"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1" name="Forme libre : forme 276"/>
                    <p:cNvSpPr>
                      <a:spLocks/>
                    </p:cNvSpPr>
                    <p:nvPr/>
                  </p:nvSpPr>
                  <p:spPr bwMode="auto">
                    <a:xfrm>
                      <a:off x="7185846" y="5085009"/>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2" name="Forme libre : forme 277"/>
                    <p:cNvSpPr>
                      <a:spLocks/>
                    </p:cNvSpPr>
                    <p:nvPr/>
                  </p:nvSpPr>
                  <p:spPr bwMode="auto">
                    <a:xfrm>
                      <a:off x="7213906" y="5084258"/>
                      <a:ext cx="26560" cy="11516"/>
                    </a:xfrm>
                    <a:custGeom>
                      <a:avLst/>
                      <a:gdLst>
                        <a:gd name="T0" fmla="*/ 0 w 26560"/>
                        <a:gd name="T1" fmla="*/ 0 h 11516"/>
                        <a:gd name="T2" fmla="*/ 26560 w 26560"/>
                        <a:gd name="T3" fmla="*/ 11516 h 11516"/>
                      </a:gdLst>
                      <a:ahLst/>
                      <a:cxnLst>
                        <a:cxn ang="0">
                          <a:pos x="0" y="11594"/>
                        </a:cxn>
                        <a:cxn ang="0">
                          <a:pos x="26649" y="11594"/>
                        </a:cxn>
                        <a:cxn ang="0">
                          <a:pos x="22013" y="41"/>
                        </a:cxn>
                        <a:cxn ang="0">
                          <a:pos x="3262" y="294"/>
                        </a:cxn>
                        <a:cxn ang="0">
                          <a:pos x="0" y="11594"/>
                        </a:cxn>
                      </a:cxnLst>
                      <a:rect l="T0" t="T1" r="T2" b="T3"/>
                      <a:pathLst>
                        <a:path w="26560" h="11516">
                          <a:moveTo>
                            <a:pt x="0" y="11594"/>
                          </a:moveTo>
                          <a:lnTo>
                            <a:pt x="26649" y="11594"/>
                          </a:lnTo>
                          <a:lnTo>
                            <a:pt x="22013" y="41"/>
                          </a:lnTo>
                          <a:lnTo>
                            <a:pt x="3262"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3" name="Forme libre : forme 278"/>
                    <p:cNvSpPr>
                      <a:spLocks/>
                    </p:cNvSpPr>
                    <p:nvPr/>
                  </p:nvSpPr>
                  <p:spPr bwMode="auto">
                    <a:xfrm>
                      <a:off x="7240845" y="5084590"/>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4" name="Forme libre : forme 279"/>
                    <p:cNvSpPr>
                      <a:spLocks/>
                    </p:cNvSpPr>
                    <p:nvPr/>
                  </p:nvSpPr>
                  <p:spPr bwMode="auto">
                    <a:xfrm>
                      <a:off x="7267379" y="5084406"/>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grpSp>
              <p:nvGrpSpPr>
                <p:cNvPr id="101" name="Groupe 100"/>
                <p:cNvGrpSpPr>
                  <a:grpSpLocks/>
                </p:cNvGrpSpPr>
                <p:nvPr/>
              </p:nvGrpSpPr>
              <p:grpSpPr bwMode="auto">
                <a:xfrm>
                  <a:off x="6965407" y="5087026"/>
                  <a:ext cx="414471" cy="14272"/>
                  <a:chOff x="6965407" y="5087026"/>
                  <a:chExt cx="414471" cy="14272"/>
                </a:xfrm>
              </p:grpSpPr>
              <p:sp>
                <p:nvSpPr>
                  <p:cNvPr id="256" name="Forme libre : forme 251"/>
                  <p:cNvSpPr>
                    <a:spLocks/>
                  </p:cNvSpPr>
                  <p:nvPr/>
                </p:nvSpPr>
                <p:spPr bwMode="auto">
                  <a:xfrm>
                    <a:off x="6965407" y="5087242"/>
                    <a:ext cx="44929" cy="13878"/>
                  </a:xfrm>
                  <a:custGeom>
                    <a:avLst/>
                    <a:gdLst>
                      <a:gd name="T0" fmla="*/ 0 w 44929"/>
                      <a:gd name="T1" fmla="*/ 0 h 13878"/>
                      <a:gd name="T2" fmla="*/ 44929 w 44929"/>
                      <a:gd name="T3" fmla="*/ 13878 h 13878"/>
                    </a:gdLst>
                    <a:ahLst/>
                    <a:cxnLst>
                      <a:cxn ang="0">
                        <a:pos x="-114" y="12939"/>
                      </a:cxn>
                      <a:cxn ang="0">
                        <a:pos x="44815" y="13790"/>
                      </a:cxn>
                      <a:cxn ang="0">
                        <a:pos x="36492" y="-53"/>
                      </a:cxn>
                      <a:cxn ang="0">
                        <a:pos x="3583" y="242"/>
                      </a:cxn>
                      <a:cxn ang="0">
                        <a:pos x="-114" y="12939"/>
                      </a:cxn>
                    </a:cxnLst>
                    <a:rect l="T0" t="T1" r="T2" b="T3"/>
                    <a:pathLst>
                      <a:path w="44929" h="13878">
                        <a:moveTo>
                          <a:pt x="-114" y="12939"/>
                        </a:moveTo>
                        <a:lnTo>
                          <a:pt x="44815" y="13790"/>
                        </a:lnTo>
                        <a:lnTo>
                          <a:pt x="36492" y="-53"/>
                        </a:lnTo>
                        <a:lnTo>
                          <a:pt x="3583" y="242"/>
                        </a:lnTo>
                        <a:lnTo>
                          <a:pt x="-114" y="1293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57" name="Forme libre : forme 252"/>
                  <p:cNvSpPr>
                    <a:spLocks/>
                  </p:cNvSpPr>
                  <p:nvPr/>
                </p:nvSpPr>
                <p:spPr bwMode="auto">
                  <a:xfrm>
                    <a:off x="7335206" y="5087100"/>
                    <a:ext cx="44672" cy="13878"/>
                  </a:xfrm>
                  <a:custGeom>
                    <a:avLst/>
                    <a:gdLst>
                      <a:gd name="T0" fmla="*/ 0 w 44672"/>
                      <a:gd name="T1" fmla="*/ 0 h 13878"/>
                      <a:gd name="T2" fmla="*/ 44672 w 44672"/>
                      <a:gd name="T3" fmla="*/ 13878 h 13878"/>
                    </a:gdLst>
                    <a:ahLst/>
                    <a:cxnLst>
                      <a:cxn ang="0">
                        <a:pos x="0" y="13878"/>
                      </a:cxn>
                      <a:cxn ang="0">
                        <a:pos x="44672" y="13769"/>
                      </a:cxn>
                      <a:cxn ang="0">
                        <a:pos x="40934" y="-109"/>
                      </a:cxn>
                      <a:cxn ang="0">
                        <a:pos x="5633" y="165"/>
                      </a:cxn>
                      <a:cxn ang="0">
                        <a:pos x="0" y="13878"/>
                      </a:cxn>
                    </a:cxnLst>
                    <a:rect l="T0" t="T1" r="T2" b="T3"/>
                    <a:pathLst>
                      <a:path w="44672" h="13878">
                        <a:moveTo>
                          <a:pt x="0" y="13878"/>
                        </a:moveTo>
                        <a:lnTo>
                          <a:pt x="44672" y="13769"/>
                        </a:lnTo>
                        <a:lnTo>
                          <a:pt x="40934" y="-109"/>
                        </a:lnTo>
                        <a:lnTo>
                          <a:pt x="5633" y="165"/>
                        </a:lnTo>
                        <a:lnTo>
                          <a:pt x="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58" name="Forme libre : forme 253"/>
                  <p:cNvSpPr>
                    <a:spLocks/>
                  </p:cNvSpPr>
                  <p:nvPr/>
                </p:nvSpPr>
                <p:spPr bwMode="auto">
                  <a:xfrm>
                    <a:off x="7000886" y="508702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59" name="Forme libre : forme 254"/>
                  <p:cNvSpPr>
                    <a:spLocks/>
                  </p:cNvSpPr>
                  <p:nvPr/>
                </p:nvSpPr>
                <p:spPr bwMode="auto">
                  <a:xfrm>
                    <a:off x="7029264" y="508702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0" name="Forme libre : forme 255"/>
                  <p:cNvSpPr>
                    <a:spLocks/>
                  </p:cNvSpPr>
                  <p:nvPr/>
                </p:nvSpPr>
                <p:spPr bwMode="auto">
                  <a:xfrm>
                    <a:off x="7058591" y="5087420"/>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1" name="Forme libre : forme 256"/>
                  <p:cNvSpPr>
                    <a:spLocks/>
                  </p:cNvSpPr>
                  <p:nvPr/>
                </p:nvSpPr>
                <p:spPr bwMode="auto">
                  <a:xfrm>
                    <a:off x="7086081" y="5087420"/>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2" name="Forme libre : forme 257"/>
                  <p:cNvSpPr>
                    <a:spLocks/>
                  </p:cNvSpPr>
                  <p:nvPr/>
                </p:nvSpPr>
                <p:spPr bwMode="auto">
                  <a:xfrm>
                    <a:off x="7113221" y="5087420"/>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3" name="Forme libre : forme 258"/>
                  <p:cNvSpPr>
                    <a:spLocks/>
                  </p:cNvSpPr>
                  <p:nvPr/>
                </p:nvSpPr>
                <p:spPr bwMode="auto">
                  <a:xfrm>
                    <a:off x="7141599" y="5087420"/>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4" name="Forme libre : forme 259"/>
                  <p:cNvSpPr>
                    <a:spLocks/>
                  </p:cNvSpPr>
                  <p:nvPr/>
                </p:nvSpPr>
                <p:spPr bwMode="auto">
                  <a:xfrm>
                    <a:off x="7170335" y="5087294"/>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5" name="Forme libre : forme 260"/>
                  <p:cNvSpPr>
                    <a:spLocks/>
                  </p:cNvSpPr>
                  <p:nvPr/>
                </p:nvSpPr>
                <p:spPr bwMode="auto">
                  <a:xfrm>
                    <a:off x="7197826" y="5087294"/>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6" name="Forme libre : forme 261"/>
                  <p:cNvSpPr>
                    <a:spLocks/>
                  </p:cNvSpPr>
                  <p:nvPr/>
                </p:nvSpPr>
                <p:spPr bwMode="auto">
                  <a:xfrm>
                    <a:off x="7226018" y="5087305"/>
                    <a:ext cx="34918" cy="13878"/>
                  </a:xfrm>
                  <a:custGeom>
                    <a:avLst/>
                    <a:gdLst>
                      <a:gd name="T0" fmla="*/ 0 w 34918"/>
                      <a:gd name="T1" fmla="*/ 0 h 13878"/>
                      <a:gd name="T2" fmla="*/ 34918 w 34918"/>
                      <a:gd name="T3" fmla="*/ 13878 h 13878"/>
                    </a:gdLst>
                    <a:ahLst/>
                    <a:cxnLst>
                      <a:cxn ang="0">
                        <a:pos x="116" y="13878"/>
                      </a:cxn>
                      <a:cxn ang="0">
                        <a:pos x="35030" y="13748"/>
                      </a:cxn>
                      <a:cxn ang="0">
                        <a:pos x="27401" y="0"/>
                      </a:cxn>
                      <a:cxn ang="0">
                        <a:pos x="7206" y="0"/>
                      </a:cxn>
                      <a:cxn ang="0">
                        <a:pos x="116" y="13878"/>
                      </a:cxn>
                    </a:cxnLst>
                    <a:rect l="T0" t="T1" r="T2" b="T3"/>
                    <a:pathLst>
                      <a:path w="34918" h="13878">
                        <a:moveTo>
                          <a:pt x="116" y="13878"/>
                        </a:moveTo>
                        <a:lnTo>
                          <a:pt x="35030" y="13748"/>
                        </a:lnTo>
                        <a:lnTo>
                          <a:pt x="27401" y="0"/>
                        </a:lnTo>
                        <a:lnTo>
                          <a:pt x="7206"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7" name="Forme libre : forme 262"/>
                  <p:cNvSpPr>
                    <a:spLocks/>
                  </p:cNvSpPr>
                  <p:nvPr/>
                </p:nvSpPr>
                <p:spPr bwMode="auto">
                  <a:xfrm>
                    <a:off x="7253509" y="5087305"/>
                    <a:ext cx="33171" cy="13878"/>
                  </a:xfrm>
                  <a:custGeom>
                    <a:avLst/>
                    <a:gdLst>
                      <a:gd name="T0" fmla="*/ 0 w 33171"/>
                      <a:gd name="T1" fmla="*/ 0 h 13878"/>
                      <a:gd name="T2" fmla="*/ 33171 w 33171"/>
                      <a:gd name="T3" fmla="*/ 13878 h 13878"/>
                    </a:gdLst>
                    <a:ahLst/>
                    <a:cxnLst>
                      <a:cxn ang="0">
                        <a:pos x="110" y="13878"/>
                      </a:cxn>
                      <a:cxn ang="0">
                        <a:pos x="33277" y="13748"/>
                      </a:cxn>
                      <a:cxn ang="0">
                        <a:pos x="26030" y="0"/>
                      </a:cxn>
                      <a:cxn ang="0">
                        <a:pos x="6845" y="0"/>
                      </a:cxn>
                      <a:cxn ang="0">
                        <a:pos x="110" y="13878"/>
                      </a:cxn>
                    </a:cxnLst>
                    <a:rect l="T0" t="T1" r="T2" b="T3"/>
                    <a:pathLst>
                      <a:path w="33171" h="13878">
                        <a:moveTo>
                          <a:pt x="110" y="13878"/>
                        </a:moveTo>
                        <a:lnTo>
                          <a:pt x="33277"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8" name="Forme libre : forme 263"/>
                  <p:cNvSpPr>
                    <a:spLocks/>
                  </p:cNvSpPr>
                  <p:nvPr/>
                </p:nvSpPr>
                <p:spPr bwMode="auto">
                  <a:xfrm>
                    <a:off x="7280937" y="5087305"/>
                    <a:ext cx="33171" cy="13878"/>
                  </a:xfrm>
                  <a:custGeom>
                    <a:avLst/>
                    <a:gdLst>
                      <a:gd name="T0" fmla="*/ 0 w 33171"/>
                      <a:gd name="T1" fmla="*/ 0 h 13878"/>
                      <a:gd name="T2" fmla="*/ 33171 w 33171"/>
                      <a:gd name="T3" fmla="*/ 13878 h 13878"/>
                    </a:gdLst>
                    <a:ahLst/>
                    <a:cxnLst>
                      <a:cxn ang="0">
                        <a:pos x="110" y="13878"/>
                      </a:cxn>
                      <a:cxn ang="0">
                        <a:pos x="33277" y="13748"/>
                      </a:cxn>
                      <a:cxn ang="0">
                        <a:pos x="26030" y="0"/>
                      </a:cxn>
                      <a:cxn ang="0">
                        <a:pos x="6845" y="0"/>
                      </a:cxn>
                      <a:cxn ang="0">
                        <a:pos x="110" y="13878"/>
                      </a:cxn>
                    </a:cxnLst>
                    <a:rect l="T0" t="T1" r="T2" b="T3"/>
                    <a:pathLst>
                      <a:path w="33171" h="13878">
                        <a:moveTo>
                          <a:pt x="110" y="13878"/>
                        </a:moveTo>
                        <a:lnTo>
                          <a:pt x="33277"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9" name="Forme libre : forme 264"/>
                  <p:cNvSpPr>
                    <a:spLocks/>
                  </p:cNvSpPr>
                  <p:nvPr/>
                </p:nvSpPr>
                <p:spPr bwMode="auto">
                  <a:xfrm>
                    <a:off x="7308207" y="5087100"/>
                    <a:ext cx="33171" cy="13878"/>
                  </a:xfrm>
                  <a:custGeom>
                    <a:avLst/>
                    <a:gdLst>
                      <a:gd name="T0" fmla="*/ 0 w 33171"/>
                      <a:gd name="T1" fmla="*/ 0 h 13878"/>
                      <a:gd name="T2" fmla="*/ 33171 w 33171"/>
                      <a:gd name="T3" fmla="*/ 13878 h 13878"/>
                    </a:gdLst>
                    <a:ahLst/>
                    <a:cxnLst>
                      <a:cxn ang="0">
                        <a:pos x="110" y="13878"/>
                      </a:cxn>
                      <a:cxn ang="0">
                        <a:pos x="33277" y="13748"/>
                      </a:cxn>
                      <a:cxn ang="0">
                        <a:pos x="26030" y="0"/>
                      </a:cxn>
                      <a:cxn ang="0">
                        <a:pos x="6845" y="0"/>
                      </a:cxn>
                      <a:cxn ang="0">
                        <a:pos x="110" y="13878"/>
                      </a:cxn>
                    </a:cxnLst>
                    <a:rect l="T0" t="T1" r="T2" b="T3"/>
                    <a:pathLst>
                      <a:path w="33171" h="13878">
                        <a:moveTo>
                          <a:pt x="110" y="13878"/>
                        </a:moveTo>
                        <a:lnTo>
                          <a:pt x="33277"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02" name="Groupe 101"/>
                <p:cNvGrpSpPr>
                  <a:grpSpLocks/>
                </p:cNvGrpSpPr>
                <p:nvPr/>
              </p:nvGrpSpPr>
              <p:grpSpPr bwMode="auto">
                <a:xfrm>
                  <a:off x="6965812" y="5089115"/>
                  <a:ext cx="411718" cy="12146"/>
                  <a:chOff x="6965812" y="5089115"/>
                  <a:chExt cx="411718" cy="12146"/>
                </a:xfrm>
              </p:grpSpPr>
              <p:sp>
                <p:nvSpPr>
                  <p:cNvPr id="241" name="Forme libre : forme 236"/>
                  <p:cNvSpPr>
                    <a:spLocks/>
                  </p:cNvSpPr>
                  <p:nvPr/>
                </p:nvSpPr>
                <p:spPr bwMode="auto">
                  <a:xfrm>
                    <a:off x="6965812" y="5089663"/>
                    <a:ext cx="37128" cy="11418"/>
                  </a:xfrm>
                  <a:custGeom>
                    <a:avLst/>
                    <a:gdLst>
                      <a:gd name="T0" fmla="*/ 0 w 37128"/>
                      <a:gd name="T1" fmla="*/ 0 h 11418"/>
                      <a:gd name="T2" fmla="*/ 37128 w 37128"/>
                      <a:gd name="T3" fmla="*/ 11418 h 11418"/>
                    </a:gdLst>
                    <a:ahLst/>
                    <a:cxnLst>
                      <a:cxn ang="0">
                        <a:pos x="-177" y="11434"/>
                      </a:cxn>
                      <a:cxn ang="0">
                        <a:pos x="37082" y="10941"/>
                      </a:cxn>
                      <a:cxn ang="0">
                        <a:pos x="32757" y="311"/>
                      </a:cxn>
                      <a:cxn ang="0">
                        <a:pos x="3705" y="134"/>
                      </a:cxn>
                      <a:cxn ang="0">
                        <a:pos x="-177" y="11434"/>
                      </a:cxn>
                    </a:cxnLst>
                    <a:rect l="T0" t="T1" r="T2" b="T3"/>
                    <a:pathLst>
                      <a:path w="37128" h="11418">
                        <a:moveTo>
                          <a:pt x="-177" y="11434"/>
                        </a:moveTo>
                        <a:lnTo>
                          <a:pt x="37082" y="10941"/>
                        </a:lnTo>
                        <a:lnTo>
                          <a:pt x="32757" y="311"/>
                        </a:lnTo>
                        <a:lnTo>
                          <a:pt x="3705" y="134"/>
                        </a:lnTo>
                        <a:lnTo>
                          <a:pt x="-177" y="1143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2" name="Forme libre : forme 237"/>
                  <p:cNvSpPr>
                    <a:spLocks/>
                  </p:cNvSpPr>
                  <p:nvPr/>
                </p:nvSpPr>
                <p:spPr bwMode="auto">
                  <a:xfrm>
                    <a:off x="7342045" y="5089450"/>
                    <a:ext cx="35485" cy="11811"/>
                  </a:xfrm>
                  <a:custGeom>
                    <a:avLst/>
                    <a:gdLst>
                      <a:gd name="T0" fmla="*/ 0 w 35485"/>
                      <a:gd name="T1" fmla="*/ 0 h 11811"/>
                      <a:gd name="T2" fmla="*/ 35485 w 35485"/>
                      <a:gd name="T3" fmla="*/ 11811 h 11811"/>
                    </a:gdLst>
                    <a:ahLst/>
                    <a:cxnLst>
                      <a:cxn ang="0">
                        <a:pos x="0" y="11727"/>
                      </a:cxn>
                      <a:cxn ang="0">
                        <a:pos x="35485" y="11578"/>
                      </a:cxn>
                      <a:cxn ang="0">
                        <a:pos x="33286" y="-32"/>
                      </a:cxn>
                      <a:cxn ang="0">
                        <a:pos x="2533" y="558"/>
                      </a:cxn>
                      <a:cxn ang="0">
                        <a:pos x="0" y="11727"/>
                      </a:cxn>
                    </a:cxnLst>
                    <a:rect l="T0" t="T1" r="T2" b="T3"/>
                    <a:pathLst>
                      <a:path w="35485" h="11811">
                        <a:moveTo>
                          <a:pt x="0" y="11727"/>
                        </a:moveTo>
                        <a:lnTo>
                          <a:pt x="35485" y="11578"/>
                        </a:lnTo>
                        <a:lnTo>
                          <a:pt x="33286" y="-32"/>
                        </a:lnTo>
                        <a:lnTo>
                          <a:pt x="2533" y="558"/>
                        </a:lnTo>
                        <a:lnTo>
                          <a:pt x="0" y="11727"/>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243" name="Groupe 242"/>
                  <p:cNvGrpSpPr>
                    <a:grpSpLocks/>
                  </p:cNvGrpSpPr>
                  <p:nvPr/>
                </p:nvGrpSpPr>
                <p:grpSpPr bwMode="auto">
                  <a:xfrm>
                    <a:off x="7003381" y="5089115"/>
                    <a:ext cx="306371" cy="11972"/>
                    <a:chOff x="7003381" y="5089115"/>
                    <a:chExt cx="306371" cy="11972"/>
                  </a:xfrm>
                </p:grpSpPr>
                <p:sp>
                  <p:nvSpPr>
                    <p:cNvPr id="245" name="Forme libre : forme 240"/>
                    <p:cNvSpPr>
                      <a:spLocks/>
                    </p:cNvSpPr>
                    <p:nvPr/>
                  </p:nvSpPr>
                  <p:spPr bwMode="auto">
                    <a:xfrm>
                      <a:off x="7003381" y="5089627"/>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6" name="Forme libre : forme 241"/>
                    <p:cNvSpPr>
                      <a:spLocks/>
                    </p:cNvSpPr>
                    <p:nvPr/>
                  </p:nvSpPr>
                  <p:spPr bwMode="auto">
                    <a:xfrm>
                      <a:off x="7032216" y="5089693"/>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7" name="Forme libre : forme 242"/>
                    <p:cNvSpPr>
                      <a:spLocks/>
                    </p:cNvSpPr>
                    <p:nvPr/>
                  </p:nvSpPr>
                  <p:spPr bwMode="auto">
                    <a:xfrm>
                      <a:off x="7060782" y="5089727"/>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8" name="Forme libre : forme 243"/>
                    <p:cNvSpPr>
                      <a:spLocks/>
                    </p:cNvSpPr>
                    <p:nvPr/>
                  </p:nvSpPr>
                  <p:spPr bwMode="auto">
                    <a:xfrm>
                      <a:off x="7088447" y="5089767"/>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9" name="Forme libre : forme 244"/>
                    <p:cNvSpPr>
                      <a:spLocks/>
                    </p:cNvSpPr>
                    <p:nvPr/>
                  </p:nvSpPr>
                  <p:spPr bwMode="auto">
                    <a:xfrm>
                      <a:off x="7115769" y="5089727"/>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0" name="Forme libre : forme 245"/>
                    <p:cNvSpPr>
                      <a:spLocks/>
                    </p:cNvSpPr>
                    <p:nvPr/>
                  </p:nvSpPr>
                  <p:spPr bwMode="auto">
                    <a:xfrm>
                      <a:off x="7144604" y="5089798"/>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1" name="Forme libre : forme 246"/>
                    <p:cNvSpPr>
                      <a:spLocks/>
                    </p:cNvSpPr>
                    <p:nvPr/>
                  </p:nvSpPr>
                  <p:spPr bwMode="auto">
                    <a:xfrm>
                      <a:off x="7172281" y="5089535"/>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2" name="Forme libre : forme 247"/>
                    <p:cNvSpPr>
                      <a:spLocks/>
                    </p:cNvSpPr>
                    <p:nvPr/>
                  </p:nvSpPr>
                  <p:spPr bwMode="auto">
                    <a:xfrm>
                      <a:off x="7199649" y="5089866"/>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3" name="Forme libre : forme 248"/>
                    <p:cNvSpPr>
                      <a:spLocks/>
                    </p:cNvSpPr>
                    <p:nvPr/>
                  </p:nvSpPr>
                  <p:spPr bwMode="auto">
                    <a:xfrm>
                      <a:off x="7228154" y="5089115"/>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4" name="Forme libre : forme 249"/>
                    <p:cNvSpPr>
                      <a:spLocks/>
                    </p:cNvSpPr>
                    <p:nvPr/>
                  </p:nvSpPr>
                  <p:spPr bwMode="auto">
                    <a:xfrm>
                      <a:off x="7255520" y="5089446"/>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5" name="Forme libre : forme 250"/>
                    <p:cNvSpPr>
                      <a:spLocks/>
                    </p:cNvSpPr>
                    <p:nvPr/>
                  </p:nvSpPr>
                  <p:spPr bwMode="auto">
                    <a:xfrm>
                      <a:off x="7282474" y="5089263"/>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sp>
                <p:nvSpPr>
                  <p:cNvPr id="244" name="Forme libre : forme 239"/>
                  <p:cNvSpPr>
                    <a:spLocks/>
                  </p:cNvSpPr>
                  <p:nvPr/>
                </p:nvSpPr>
                <p:spPr bwMode="auto">
                  <a:xfrm>
                    <a:off x="7310126" y="5089614"/>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03" name="Groupe 102"/>
                <p:cNvGrpSpPr>
                  <a:grpSpLocks/>
                </p:cNvGrpSpPr>
                <p:nvPr/>
              </p:nvGrpSpPr>
              <p:grpSpPr bwMode="auto">
                <a:xfrm>
                  <a:off x="6965104" y="5091879"/>
                  <a:ext cx="415273" cy="14287"/>
                  <a:chOff x="6965104" y="5091879"/>
                  <a:chExt cx="415273" cy="14287"/>
                </a:xfrm>
              </p:grpSpPr>
              <p:sp>
                <p:nvSpPr>
                  <p:cNvPr id="227" name="Forme libre : forme 222"/>
                  <p:cNvSpPr>
                    <a:spLocks/>
                  </p:cNvSpPr>
                  <p:nvPr/>
                </p:nvSpPr>
                <p:spPr bwMode="auto">
                  <a:xfrm>
                    <a:off x="6965104" y="5092225"/>
                    <a:ext cx="51294" cy="13878"/>
                  </a:xfrm>
                  <a:custGeom>
                    <a:avLst/>
                    <a:gdLst>
                      <a:gd name="T0" fmla="*/ 0 w 51294"/>
                      <a:gd name="T1" fmla="*/ 0 h 13878"/>
                      <a:gd name="T2" fmla="*/ 51294 w 51294"/>
                      <a:gd name="T3" fmla="*/ 13878 h 13878"/>
                    </a:gdLst>
                    <a:ahLst/>
                    <a:cxnLst>
                      <a:cxn ang="0">
                        <a:pos x="-130" y="12939"/>
                      </a:cxn>
                      <a:cxn ang="0">
                        <a:pos x="51164" y="13790"/>
                      </a:cxn>
                      <a:cxn ang="0">
                        <a:pos x="41662" y="-53"/>
                      </a:cxn>
                      <a:cxn ang="0">
                        <a:pos x="4090" y="242"/>
                      </a:cxn>
                      <a:cxn ang="0">
                        <a:pos x="-130" y="12939"/>
                      </a:cxn>
                    </a:cxnLst>
                    <a:rect l="T0" t="T1" r="T2" b="T3"/>
                    <a:pathLst>
                      <a:path w="51294" h="13878">
                        <a:moveTo>
                          <a:pt x="-130" y="12939"/>
                        </a:moveTo>
                        <a:lnTo>
                          <a:pt x="51164" y="13790"/>
                        </a:lnTo>
                        <a:lnTo>
                          <a:pt x="41662" y="-53"/>
                        </a:lnTo>
                        <a:lnTo>
                          <a:pt x="4090" y="242"/>
                        </a:lnTo>
                        <a:lnTo>
                          <a:pt x="-130" y="1293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28" name="Forme libre : forme 223"/>
                  <p:cNvSpPr>
                    <a:spLocks/>
                  </p:cNvSpPr>
                  <p:nvPr/>
                </p:nvSpPr>
                <p:spPr bwMode="auto">
                  <a:xfrm>
                    <a:off x="7313369" y="5092010"/>
                    <a:ext cx="67008" cy="13878"/>
                  </a:xfrm>
                  <a:custGeom>
                    <a:avLst/>
                    <a:gdLst>
                      <a:gd name="T0" fmla="*/ 0 w 67008"/>
                      <a:gd name="T1" fmla="*/ 0 h 13878"/>
                      <a:gd name="T2" fmla="*/ 67008 w 67008"/>
                      <a:gd name="T3" fmla="*/ 13878 h 13878"/>
                    </a:gdLst>
                    <a:ahLst/>
                    <a:cxnLst>
                      <a:cxn ang="0">
                        <a:pos x="0" y="13878"/>
                      </a:cxn>
                      <a:cxn ang="0">
                        <a:pos x="67008" y="13769"/>
                      </a:cxn>
                      <a:cxn ang="0">
                        <a:pos x="61402" y="-109"/>
                      </a:cxn>
                      <a:cxn ang="0">
                        <a:pos x="8450" y="165"/>
                      </a:cxn>
                      <a:cxn ang="0">
                        <a:pos x="0" y="13878"/>
                      </a:cxn>
                    </a:cxnLst>
                    <a:rect l="T0" t="T1" r="T2" b="T3"/>
                    <a:pathLst>
                      <a:path w="67008" h="13878">
                        <a:moveTo>
                          <a:pt x="0" y="13878"/>
                        </a:moveTo>
                        <a:lnTo>
                          <a:pt x="67008" y="13769"/>
                        </a:lnTo>
                        <a:lnTo>
                          <a:pt x="61402" y="-109"/>
                        </a:lnTo>
                        <a:lnTo>
                          <a:pt x="8450" y="165"/>
                        </a:lnTo>
                        <a:lnTo>
                          <a:pt x="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nvGrpSpPr>
                  <p:cNvPr id="229" name="Groupe 228"/>
                  <p:cNvGrpSpPr>
                    <a:grpSpLocks/>
                  </p:cNvGrpSpPr>
                  <p:nvPr/>
                </p:nvGrpSpPr>
                <p:grpSpPr bwMode="auto">
                  <a:xfrm>
                    <a:off x="7006948" y="5091879"/>
                    <a:ext cx="313226" cy="14287"/>
                    <a:chOff x="7006948" y="5091879"/>
                    <a:chExt cx="313226" cy="14287"/>
                  </a:xfrm>
                </p:grpSpPr>
                <p:sp>
                  <p:nvSpPr>
                    <p:cNvPr id="230" name="Forme libre : forme 225"/>
                    <p:cNvSpPr>
                      <a:spLocks/>
                    </p:cNvSpPr>
                    <p:nvPr/>
                  </p:nvSpPr>
                  <p:spPr bwMode="auto">
                    <a:xfrm>
                      <a:off x="7006948" y="5092010"/>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1" name="Forme libre : forme 226"/>
                    <p:cNvSpPr>
                      <a:spLocks/>
                    </p:cNvSpPr>
                    <p:nvPr/>
                  </p:nvSpPr>
                  <p:spPr bwMode="auto">
                    <a:xfrm>
                      <a:off x="7035325" y="5092010"/>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2" name="Forme libre : forme 227"/>
                    <p:cNvSpPr>
                      <a:spLocks/>
                    </p:cNvSpPr>
                    <p:nvPr/>
                  </p:nvSpPr>
                  <p:spPr bwMode="auto">
                    <a:xfrm>
                      <a:off x="7064654" y="5091879"/>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3" name="Forme libre : forme 228"/>
                    <p:cNvSpPr>
                      <a:spLocks/>
                    </p:cNvSpPr>
                    <p:nvPr/>
                  </p:nvSpPr>
                  <p:spPr bwMode="auto">
                    <a:xfrm>
                      <a:off x="7092144" y="5091879"/>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4" name="Forme libre : forme 229"/>
                    <p:cNvSpPr>
                      <a:spLocks/>
                    </p:cNvSpPr>
                    <p:nvPr/>
                  </p:nvSpPr>
                  <p:spPr bwMode="auto">
                    <a:xfrm>
                      <a:off x="7119284" y="5091879"/>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5" name="Forme libre : forme 230"/>
                    <p:cNvSpPr>
                      <a:spLocks/>
                    </p:cNvSpPr>
                    <p:nvPr/>
                  </p:nvSpPr>
                  <p:spPr bwMode="auto">
                    <a:xfrm>
                      <a:off x="7147662" y="5091879"/>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6" name="Forme libre : forme 231"/>
                    <p:cNvSpPr>
                      <a:spLocks/>
                    </p:cNvSpPr>
                    <p:nvPr/>
                  </p:nvSpPr>
                  <p:spPr bwMode="auto">
                    <a:xfrm>
                      <a:off x="7176399" y="5092278"/>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7" name="Forme libre : forme 232"/>
                    <p:cNvSpPr>
                      <a:spLocks/>
                    </p:cNvSpPr>
                    <p:nvPr/>
                  </p:nvSpPr>
                  <p:spPr bwMode="auto">
                    <a:xfrm>
                      <a:off x="7203892" y="5092278"/>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8" name="Forme libre : forme 233"/>
                    <p:cNvSpPr>
                      <a:spLocks/>
                    </p:cNvSpPr>
                    <p:nvPr/>
                  </p:nvSpPr>
                  <p:spPr bwMode="auto">
                    <a:xfrm>
                      <a:off x="7232083" y="5092288"/>
                      <a:ext cx="34919" cy="13878"/>
                    </a:xfrm>
                    <a:custGeom>
                      <a:avLst/>
                      <a:gdLst>
                        <a:gd name="T0" fmla="*/ 0 w 34919"/>
                        <a:gd name="T1" fmla="*/ 0 h 13878"/>
                        <a:gd name="T2" fmla="*/ 34919 w 34919"/>
                        <a:gd name="T3" fmla="*/ 13878 h 13878"/>
                      </a:gdLst>
                      <a:ahLst/>
                      <a:cxnLst>
                        <a:cxn ang="0">
                          <a:pos x="116" y="13878"/>
                        </a:cxn>
                        <a:cxn ang="0">
                          <a:pos x="35031" y="13748"/>
                        </a:cxn>
                        <a:cxn ang="0">
                          <a:pos x="27402" y="0"/>
                        </a:cxn>
                        <a:cxn ang="0">
                          <a:pos x="7206" y="0"/>
                        </a:cxn>
                        <a:cxn ang="0">
                          <a:pos x="116" y="13878"/>
                        </a:cxn>
                      </a:cxnLst>
                      <a:rect l="T0" t="T1" r="T2" b="T3"/>
                      <a:pathLst>
                        <a:path w="34919" h="13878">
                          <a:moveTo>
                            <a:pt x="116" y="13878"/>
                          </a:moveTo>
                          <a:lnTo>
                            <a:pt x="35031" y="13748"/>
                          </a:lnTo>
                          <a:lnTo>
                            <a:pt x="27402" y="0"/>
                          </a:lnTo>
                          <a:lnTo>
                            <a:pt x="7206"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9" name="Forme libre : forme 234"/>
                    <p:cNvSpPr>
                      <a:spLocks/>
                    </p:cNvSpPr>
                    <p:nvPr/>
                  </p:nvSpPr>
                  <p:spPr bwMode="auto">
                    <a:xfrm>
                      <a:off x="7259575" y="5092288"/>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40" name="Forme libre : forme 235"/>
                    <p:cNvSpPr>
                      <a:spLocks/>
                    </p:cNvSpPr>
                    <p:nvPr/>
                  </p:nvSpPr>
                  <p:spPr bwMode="auto">
                    <a:xfrm>
                      <a:off x="7287003" y="5092288"/>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sp>
              <p:nvSpPr>
                <p:cNvPr id="104" name="Rectangle"/>
                <p:cNvSpPr>
                  <a:spLocks/>
                </p:cNvSpPr>
                <p:nvPr/>
              </p:nvSpPr>
              <p:spPr bwMode="auto">
                <a:xfrm>
                  <a:off x="6958365" y="5123757"/>
                  <a:ext cx="649311" cy="10072"/>
                </a:xfrm>
                <a:custGeom>
                  <a:avLst/>
                  <a:gdLst>
                    <a:gd name="T0" fmla="*/ 0 w 649311"/>
                    <a:gd name="T1" fmla="*/ 0 h 10072"/>
                    <a:gd name="T2" fmla="*/ 649311 w 649311"/>
                    <a:gd name="T3" fmla="*/ 10072 h 10072"/>
                  </a:gdLst>
                  <a:ahLst/>
                  <a:cxnLst>
                    <a:cxn ang="0">
                      <a:pos x="0" y="0"/>
                    </a:cxn>
                    <a:cxn ang="0">
                      <a:pos x="649311" y="0"/>
                    </a:cxn>
                    <a:cxn ang="0">
                      <a:pos x="649311" y="10072"/>
                    </a:cxn>
                    <a:cxn ang="0">
                      <a:pos x="0" y="10072"/>
                    </a:cxn>
                    <a:cxn ang="0">
                      <a:pos x="0" y="0"/>
                    </a:cxn>
                  </a:cxnLst>
                  <a:rect l="T0" t="T1" r="T2" b="T3"/>
                  <a:pathLst>
                    <a:path w="649311" h="10072">
                      <a:moveTo>
                        <a:pt x="0" y="0"/>
                      </a:moveTo>
                      <a:lnTo>
                        <a:pt x="649311" y="0"/>
                      </a:lnTo>
                      <a:lnTo>
                        <a:pt x="649311" y="10072"/>
                      </a:lnTo>
                      <a:lnTo>
                        <a:pt x="0" y="10072"/>
                      </a:lnTo>
                      <a:lnTo>
                        <a:pt x="0" y="0"/>
                      </a:lnTo>
                      <a:close/>
                    </a:path>
                  </a:pathLst>
                </a:custGeom>
                <a:gradFill rotWithShape="0">
                  <a:gsLst>
                    <a:gs pos="0">
                      <a:srgbClr val="CAD4D6"/>
                    </a:gs>
                    <a:gs pos="100000">
                      <a:srgbClr val="707677"/>
                    </a:gs>
                  </a:gsLst>
                  <a:lin ang="0"/>
                </a:gradFill>
                <a:ln w="7600" cap="flat">
                  <a:noFill/>
                  <a:bevel/>
                  <a:headEnd/>
                  <a:tailEnd/>
                </a:ln>
              </p:spPr>
              <p:txBody>
                <a:bodyPr/>
                <a:lstStyle/>
                <a:p>
                  <a:endParaRPr lang="fr-FR"/>
                </a:p>
              </p:txBody>
            </p:sp>
            <p:grpSp>
              <p:nvGrpSpPr>
                <p:cNvPr id="105" name="Groupe 104"/>
                <p:cNvGrpSpPr>
                  <a:grpSpLocks/>
                </p:cNvGrpSpPr>
                <p:nvPr/>
              </p:nvGrpSpPr>
              <p:grpSpPr bwMode="auto">
                <a:xfrm>
                  <a:off x="6965814" y="5094107"/>
                  <a:ext cx="412759" cy="12130"/>
                  <a:chOff x="6965814" y="5094107"/>
                  <a:chExt cx="412759" cy="12130"/>
                </a:xfrm>
              </p:grpSpPr>
              <p:sp>
                <p:nvSpPr>
                  <p:cNvPr id="213" name="Forme libre : forme 208"/>
                  <p:cNvSpPr>
                    <a:spLocks/>
                  </p:cNvSpPr>
                  <p:nvPr/>
                </p:nvSpPr>
                <p:spPr bwMode="auto">
                  <a:xfrm>
                    <a:off x="6965814" y="5094655"/>
                    <a:ext cx="40719" cy="11418"/>
                  </a:xfrm>
                  <a:custGeom>
                    <a:avLst/>
                    <a:gdLst>
                      <a:gd name="T0" fmla="*/ 0 w 40719"/>
                      <a:gd name="T1" fmla="*/ 0 h 11418"/>
                      <a:gd name="T2" fmla="*/ 40719 w 40719"/>
                      <a:gd name="T3" fmla="*/ 11418 h 11418"/>
                    </a:gdLst>
                    <a:ahLst/>
                    <a:cxnLst>
                      <a:cxn ang="0">
                        <a:pos x="-194" y="11434"/>
                      </a:cxn>
                      <a:cxn ang="0">
                        <a:pos x="40669" y="10941"/>
                      </a:cxn>
                      <a:cxn ang="0">
                        <a:pos x="35925" y="311"/>
                      </a:cxn>
                      <a:cxn ang="0">
                        <a:pos x="4064" y="134"/>
                      </a:cxn>
                      <a:cxn ang="0">
                        <a:pos x="-194" y="11434"/>
                      </a:cxn>
                    </a:cxnLst>
                    <a:rect l="T0" t="T1" r="T2" b="T3"/>
                    <a:pathLst>
                      <a:path w="40719" h="11418">
                        <a:moveTo>
                          <a:pt x="-194" y="11434"/>
                        </a:moveTo>
                        <a:lnTo>
                          <a:pt x="40669" y="10941"/>
                        </a:lnTo>
                        <a:lnTo>
                          <a:pt x="35925" y="311"/>
                        </a:lnTo>
                        <a:lnTo>
                          <a:pt x="4064" y="134"/>
                        </a:lnTo>
                        <a:lnTo>
                          <a:pt x="-194" y="1143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14" name="Forme libre : forme 209"/>
                  <p:cNvSpPr>
                    <a:spLocks/>
                  </p:cNvSpPr>
                  <p:nvPr/>
                </p:nvSpPr>
                <p:spPr bwMode="auto">
                  <a:xfrm>
                    <a:off x="7318848" y="5094426"/>
                    <a:ext cx="59725" cy="11811"/>
                  </a:xfrm>
                  <a:custGeom>
                    <a:avLst/>
                    <a:gdLst>
                      <a:gd name="T0" fmla="*/ 0 w 59725"/>
                      <a:gd name="T1" fmla="*/ 0 h 11811"/>
                      <a:gd name="T2" fmla="*/ 59725 w 59725"/>
                      <a:gd name="T3" fmla="*/ 11811 h 11811"/>
                    </a:gdLst>
                    <a:ahLst/>
                    <a:cxnLst>
                      <a:cxn ang="0">
                        <a:pos x="0" y="11727"/>
                      </a:cxn>
                      <a:cxn ang="0">
                        <a:pos x="59725" y="11578"/>
                      </a:cxn>
                      <a:cxn ang="0">
                        <a:pos x="56024" y="-32"/>
                      </a:cxn>
                      <a:cxn ang="0">
                        <a:pos x="4263" y="558"/>
                      </a:cxn>
                      <a:cxn ang="0">
                        <a:pos x="0" y="11727"/>
                      </a:cxn>
                    </a:cxnLst>
                    <a:rect l="T0" t="T1" r="T2" b="T3"/>
                    <a:pathLst>
                      <a:path w="59725" h="11811">
                        <a:moveTo>
                          <a:pt x="0" y="11727"/>
                        </a:moveTo>
                        <a:lnTo>
                          <a:pt x="59725" y="11578"/>
                        </a:lnTo>
                        <a:lnTo>
                          <a:pt x="56024" y="-32"/>
                        </a:lnTo>
                        <a:lnTo>
                          <a:pt x="4263" y="558"/>
                        </a:lnTo>
                        <a:lnTo>
                          <a:pt x="0" y="11727"/>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215" name="Groupe 214"/>
                  <p:cNvGrpSpPr>
                    <a:grpSpLocks/>
                  </p:cNvGrpSpPr>
                  <p:nvPr/>
                </p:nvGrpSpPr>
                <p:grpSpPr bwMode="auto">
                  <a:xfrm>
                    <a:off x="7011716" y="5094107"/>
                    <a:ext cx="306373" cy="11972"/>
                    <a:chOff x="7011716" y="5094107"/>
                    <a:chExt cx="306373" cy="11972"/>
                  </a:xfrm>
                </p:grpSpPr>
                <p:sp>
                  <p:nvSpPr>
                    <p:cNvPr id="216" name="Forme libre : forme 211"/>
                    <p:cNvSpPr>
                      <a:spLocks/>
                    </p:cNvSpPr>
                    <p:nvPr/>
                  </p:nvSpPr>
                  <p:spPr bwMode="auto">
                    <a:xfrm>
                      <a:off x="7011716" y="5094619"/>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17" name="Forme libre : forme 212"/>
                    <p:cNvSpPr>
                      <a:spLocks/>
                    </p:cNvSpPr>
                    <p:nvPr/>
                  </p:nvSpPr>
                  <p:spPr bwMode="auto">
                    <a:xfrm>
                      <a:off x="7040552" y="5094685"/>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18" name="Forme libre : forme 213"/>
                    <p:cNvSpPr>
                      <a:spLocks/>
                    </p:cNvSpPr>
                    <p:nvPr/>
                  </p:nvSpPr>
                  <p:spPr bwMode="auto">
                    <a:xfrm>
                      <a:off x="7069117" y="5094718"/>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19" name="Forme libre : forme 214"/>
                    <p:cNvSpPr>
                      <a:spLocks/>
                    </p:cNvSpPr>
                    <p:nvPr/>
                  </p:nvSpPr>
                  <p:spPr bwMode="auto">
                    <a:xfrm>
                      <a:off x="7096784" y="5094758"/>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0" name="Forme libre : forme 215"/>
                    <p:cNvSpPr>
                      <a:spLocks/>
                    </p:cNvSpPr>
                    <p:nvPr/>
                  </p:nvSpPr>
                  <p:spPr bwMode="auto">
                    <a:xfrm>
                      <a:off x="7124105" y="5094718"/>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1" name="Forme libre : forme 216"/>
                    <p:cNvSpPr>
                      <a:spLocks/>
                    </p:cNvSpPr>
                    <p:nvPr/>
                  </p:nvSpPr>
                  <p:spPr bwMode="auto">
                    <a:xfrm>
                      <a:off x="7152940" y="5094790"/>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2" name="Forme libre : forme 217"/>
                    <p:cNvSpPr>
                      <a:spLocks/>
                    </p:cNvSpPr>
                    <p:nvPr/>
                  </p:nvSpPr>
                  <p:spPr bwMode="auto">
                    <a:xfrm>
                      <a:off x="7180618" y="5094527"/>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3" name="Forme libre : forme 218"/>
                    <p:cNvSpPr>
                      <a:spLocks/>
                    </p:cNvSpPr>
                    <p:nvPr/>
                  </p:nvSpPr>
                  <p:spPr bwMode="auto">
                    <a:xfrm>
                      <a:off x="7207984" y="5094858"/>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4" name="Forme libre : forme 219"/>
                    <p:cNvSpPr>
                      <a:spLocks/>
                    </p:cNvSpPr>
                    <p:nvPr/>
                  </p:nvSpPr>
                  <p:spPr bwMode="auto">
                    <a:xfrm>
                      <a:off x="7236491" y="5094107"/>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5" name="Forme libre : forme 220"/>
                    <p:cNvSpPr>
                      <a:spLocks/>
                    </p:cNvSpPr>
                    <p:nvPr/>
                  </p:nvSpPr>
                  <p:spPr bwMode="auto">
                    <a:xfrm>
                      <a:off x="7263857" y="5094438"/>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6" name="Forme libre : forme 221"/>
                    <p:cNvSpPr>
                      <a:spLocks/>
                    </p:cNvSpPr>
                    <p:nvPr/>
                  </p:nvSpPr>
                  <p:spPr bwMode="auto">
                    <a:xfrm>
                      <a:off x="7290811" y="5094254"/>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grpSp>
              <p:nvGrpSpPr>
                <p:cNvPr id="106" name="Groupe 105"/>
                <p:cNvGrpSpPr>
                  <a:grpSpLocks/>
                </p:cNvGrpSpPr>
                <p:nvPr/>
              </p:nvGrpSpPr>
              <p:grpSpPr bwMode="auto">
                <a:xfrm>
                  <a:off x="6963042" y="5098106"/>
                  <a:ext cx="418364" cy="14287"/>
                  <a:chOff x="6963042" y="5098106"/>
                  <a:chExt cx="418364" cy="14287"/>
                </a:xfrm>
              </p:grpSpPr>
              <p:sp>
                <p:nvSpPr>
                  <p:cNvPr id="201" name="Forme libre : forme 196"/>
                  <p:cNvSpPr>
                    <a:spLocks/>
                  </p:cNvSpPr>
                  <p:nvPr/>
                </p:nvSpPr>
                <p:spPr bwMode="auto">
                  <a:xfrm>
                    <a:off x="6963042" y="5098452"/>
                    <a:ext cx="69381" cy="13878"/>
                  </a:xfrm>
                  <a:custGeom>
                    <a:avLst/>
                    <a:gdLst>
                      <a:gd name="T0" fmla="*/ 0 w 69381"/>
                      <a:gd name="T1" fmla="*/ 0 h 13878"/>
                      <a:gd name="T2" fmla="*/ 69381 w 69381"/>
                      <a:gd name="T3" fmla="*/ 13878 h 13878"/>
                    </a:gdLst>
                    <a:ahLst/>
                    <a:cxnLst>
                      <a:cxn ang="0">
                        <a:pos x="82" y="12939"/>
                      </a:cxn>
                      <a:cxn ang="0">
                        <a:pos x="69250" y="13790"/>
                      </a:cxn>
                      <a:cxn ang="0">
                        <a:pos x="59748" y="-53"/>
                      </a:cxn>
                      <a:cxn ang="0">
                        <a:pos x="4303" y="242"/>
                      </a:cxn>
                      <a:cxn ang="0">
                        <a:pos x="82" y="12939"/>
                      </a:cxn>
                    </a:cxnLst>
                    <a:rect l="T0" t="T1" r="T2" b="T3"/>
                    <a:pathLst>
                      <a:path w="69381" h="13878">
                        <a:moveTo>
                          <a:pt x="82" y="12939"/>
                        </a:moveTo>
                        <a:lnTo>
                          <a:pt x="69250" y="13790"/>
                        </a:lnTo>
                        <a:lnTo>
                          <a:pt x="59748" y="-53"/>
                        </a:lnTo>
                        <a:lnTo>
                          <a:pt x="4303" y="242"/>
                        </a:lnTo>
                        <a:lnTo>
                          <a:pt x="82" y="1293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2" name="Forme libre : forme 197"/>
                  <p:cNvSpPr>
                    <a:spLocks/>
                  </p:cNvSpPr>
                  <p:nvPr/>
                </p:nvSpPr>
                <p:spPr bwMode="auto">
                  <a:xfrm>
                    <a:off x="7022973" y="5098237"/>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3" name="Forme libre : forme 198"/>
                  <p:cNvSpPr>
                    <a:spLocks/>
                  </p:cNvSpPr>
                  <p:nvPr/>
                </p:nvSpPr>
                <p:spPr bwMode="auto">
                  <a:xfrm>
                    <a:off x="7051351" y="5098237"/>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4" name="Forme libre : forme 199"/>
                  <p:cNvSpPr>
                    <a:spLocks/>
                  </p:cNvSpPr>
                  <p:nvPr/>
                </p:nvSpPr>
                <p:spPr bwMode="auto">
                  <a:xfrm>
                    <a:off x="7080679" y="509810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5" name="Forme libre : forme 200"/>
                  <p:cNvSpPr>
                    <a:spLocks/>
                  </p:cNvSpPr>
                  <p:nvPr/>
                </p:nvSpPr>
                <p:spPr bwMode="auto">
                  <a:xfrm>
                    <a:off x="7108170" y="5098106"/>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6" name="Forme libre : forme 201"/>
                  <p:cNvSpPr>
                    <a:spLocks/>
                  </p:cNvSpPr>
                  <p:nvPr/>
                </p:nvSpPr>
                <p:spPr bwMode="auto">
                  <a:xfrm>
                    <a:off x="7135311" y="509810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7" name="Forme libre : forme 202"/>
                  <p:cNvSpPr>
                    <a:spLocks/>
                  </p:cNvSpPr>
                  <p:nvPr/>
                </p:nvSpPr>
                <p:spPr bwMode="auto">
                  <a:xfrm>
                    <a:off x="7163688" y="509810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8" name="Forme libre : forme 203"/>
                  <p:cNvSpPr>
                    <a:spLocks/>
                  </p:cNvSpPr>
                  <p:nvPr/>
                </p:nvSpPr>
                <p:spPr bwMode="auto">
                  <a:xfrm>
                    <a:off x="7192424" y="5098505"/>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9" name="Forme libre : forme 204"/>
                  <p:cNvSpPr>
                    <a:spLocks/>
                  </p:cNvSpPr>
                  <p:nvPr/>
                </p:nvSpPr>
                <p:spPr bwMode="auto">
                  <a:xfrm>
                    <a:off x="7219915" y="5098505"/>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10" name="Forme libre : forme 205"/>
                  <p:cNvSpPr>
                    <a:spLocks/>
                  </p:cNvSpPr>
                  <p:nvPr/>
                </p:nvSpPr>
                <p:spPr bwMode="auto">
                  <a:xfrm>
                    <a:off x="7248107" y="5098515"/>
                    <a:ext cx="34919" cy="13878"/>
                  </a:xfrm>
                  <a:custGeom>
                    <a:avLst/>
                    <a:gdLst>
                      <a:gd name="T0" fmla="*/ 0 w 34919"/>
                      <a:gd name="T1" fmla="*/ 0 h 13878"/>
                      <a:gd name="T2" fmla="*/ 34919 w 34919"/>
                      <a:gd name="T3" fmla="*/ 13878 h 13878"/>
                    </a:gdLst>
                    <a:ahLst/>
                    <a:cxnLst>
                      <a:cxn ang="0">
                        <a:pos x="116" y="13878"/>
                      </a:cxn>
                      <a:cxn ang="0">
                        <a:pos x="35031" y="13748"/>
                      </a:cxn>
                      <a:cxn ang="0">
                        <a:pos x="27402" y="0"/>
                      </a:cxn>
                      <a:cxn ang="0">
                        <a:pos x="7206" y="0"/>
                      </a:cxn>
                      <a:cxn ang="0">
                        <a:pos x="116" y="13878"/>
                      </a:cxn>
                    </a:cxnLst>
                    <a:rect l="T0" t="T1" r="T2" b="T3"/>
                    <a:pathLst>
                      <a:path w="34919" h="13878">
                        <a:moveTo>
                          <a:pt x="116" y="13878"/>
                        </a:moveTo>
                        <a:lnTo>
                          <a:pt x="35031" y="13748"/>
                        </a:lnTo>
                        <a:lnTo>
                          <a:pt x="27402" y="0"/>
                        </a:lnTo>
                        <a:lnTo>
                          <a:pt x="7206"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11" name="Forme libre : forme 206"/>
                  <p:cNvSpPr>
                    <a:spLocks/>
                  </p:cNvSpPr>
                  <p:nvPr/>
                </p:nvSpPr>
                <p:spPr bwMode="auto">
                  <a:xfrm>
                    <a:off x="7275598" y="5098515"/>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12" name="Forme libre : forme 207"/>
                  <p:cNvSpPr>
                    <a:spLocks/>
                  </p:cNvSpPr>
                  <p:nvPr/>
                </p:nvSpPr>
                <p:spPr bwMode="auto">
                  <a:xfrm>
                    <a:off x="7301648" y="5098237"/>
                    <a:ext cx="79758" cy="13878"/>
                  </a:xfrm>
                  <a:custGeom>
                    <a:avLst/>
                    <a:gdLst>
                      <a:gd name="T0" fmla="*/ 0 w 79758"/>
                      <a:gd name="T1" fmla="*/ 0 h 13878"/>
                      <a:gd name="T2" fmla="*/ 79758 w 79758"/>
                      <a:gd name="T3" fmla="*/ 13878 h 13878"/>
                    </a:gdLst>
                    <a:ahLst/>
                    <a:cxnLst>
                      <a:cxn ang="0">
                        <a:pos x="0" y="13878"/>
                      </a:cxn>
                      <a:cxn ang="0">
                        <a:pos x="79874" y="13748"/>
                      </a:cxn>
                      <a:cxn ang="0">
                        <a:pos x="74273" y="-130"/>
                      </a:cxn>
                      <a:cxn ang="0">
                        <a:pos x="8450" y="165"/>
                      </a:cxn>
                      <a:cxn ang="0">
                        <a:pos x="0" y="13878"/>
                      </a:cxn>
                    </a:cxnLst>
                    <a:rect l="T0" t="T1" r="T2" b="T3"/>
                    <a:pathLst>
                      <a:path w="79758" h="13878">
                        <a:moveTo>
                          <a:pt x="0" y="13878"/>
                        </a:moveTo>
                        <a:lnTo>
                          <a:pt x="79874" y="13748"/>
                        </a:lnTo>
                        <a:lnTo>
                          <a:pt x="74273" y="-130"/>
                        </a:lnTo>
                        <a:lnTo>
                          <a:pt x="8450" y="165"/>
                        </a:lnTo>
                        <a:lnTo>
                          <a:pt x="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07" name="Groupe 106"/>
                <p:cNvGrpSpPr>
                  <a:grpSpLocks/>
                </p:cNvGrpSpPr>
                <p:nvPr/>
              </p:nvGrpSpPr>
              <p:grpSpPr bwMode="auto">
                <a:xfrm>
                  <a:off x="6963129" y="5099781"/>
                  <a:ext cx="417177" cy="11972"/>
                  <a:chOff x="6963129" y="5099781"/>
                  <a:chExt cx="417177" cy="11972"/>
                </a:xfrm>
              </p:grpSpPr>
              <p:sp>
                <p:nvSpPr>
                  <p:cNvPr id="189" name="Forme libre : forme 184"/>
                  <p:cNvSpPr>
                    <a:spLocks/>
                  </p:cNvSpPr>
                  <p:nvPr/>
                </p:nvSpPr>
                <p:spPr bwMode="auto">
                  <a:xfrm>
                    <a:off x="7027215" y="5100293"/>
                    <a:ext cx="27072" cy="11301"/>
                  </a:xfrm>
                  <a:custGeom>
                    <a:avLst/>
                    <a:gdLst>
                      <a:gd name="T0" fmla="*/ 0 w 27072"/>
                      <a:gd name="T1" fmla="*/ 0 h 11301"/>
                      <a:gd name="T2" fmla="*/ 27072 w 27072"/>
                      <a:gd name="T3" fmla="*/ 11301 h 11301"/>
                    </a:gdLst>
                    <a:ahLst/>
                    <a:cxnLst>
                      <a:cxn ang="0">
                        <a:pos x="0" y="11301"/>
                      </a:cxn>
                      <a:cxn ang="0">
                        <a:pos x="27072" y="11301"/>
                      </a:cxn>
                      <a:cxn ang="0">
                        <a:pos x="24310" y="0"/>
                      </a:cxn>
                      <a:cxn ang="0">
                        <a:pos x="3315" y="0"/>
                      </a:cxn>
                      <a:cxn ang="0">
                        <a:pos x="0" y="11301"/>
                      </a:cxn>
                    </a:cxnLst>
                    <a:rect l="T0" t="T1" r="T2" b="T3"/>
                    <a:pathLst>
                      <a:path w="27072" h="11301">
                        <a:moveTo>
                          <a:pt x="0" y="11301"/>
                        </a:moveTo>
                        <a:lnTo>
                          <a:pt x="27072" y="11301"/>
                        </a:lnTo>
                        <a:lnTo>
                          <a:pt x="24310" y="0"/>
                        </a:lnTo>
                        <a:lnTo>
                          <a:pt x="3315"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0" name="Forme libre : forme 185"/>
                  <p:cNvSpPr>
                    <a:spLocks/>
                  </p:cNvSpPr>
                  <p:nvPr/>
                </p:nvSpPr>
                <p:spPr bwMode="auto">
                  <a:xfrm>
                    <a:off x="6963129" y="5100331"/>
                    <a:ext cx="64085" cy="11351"/>
                  </a:xfrm>
                  <a:custGeom>
                    <a:avLst/>
                    <a:gdLst>
                      <a:gd name="T0" fmla="*/ 0 w 64085"/>
                      <a:gd name="T1" fmla="*/ 0 h 11351"/>
                      <a:gd name="T2" fmla="*/ 64085 w 64085"/>
                      <a:gd name="T3" fmla="*/ 11351 h 11351"/>
                    </a:gdLst>
                    <a:ahLst/>
                    <a:cxnLst>
                      <a:cxn ang="0">
                        <a:pos x="-271" y="11432"/>
                      </a:cxn>
                      <a:cxn ang="0">
                        <a:pos x="64085" y="11283"/>
                      </a:cxn>
                      <a:cxn ang="0">
                        <a:pos x="59109" y="-18"/>
                      </a:cxn>
                      <a:cxn ang="0">
                        <a:pos x="5673" y="132"/>
                      </a:cxn>
                      <a:cxn ang="0">
                        <a:pos x="-271" y="11432"/>
                      </a:cxn>
                    </a:cxnLst>
                    <a:rect l="T0" t="T1" r="T2" b="T3"/>
                    <a:pathLst>
                      <a:path w="64085" h="11351">
                        <a:moveTo>
                          <a:pt x="-271" y="11432"/>
                        </a:moveTo>
                        <a:lnTo>
                          <a:pt x="64085" y="11283"/>
                        </a:lnTo>
                        <a:lnTo>
                          <a:pt x="59109" y="-18"/>
                        </a:lnTo>
                        <a:lnTo>
                          <a:pt x="5673" y="132"/>
                        </a:lnTo>
                        <a:lnTo>
                          <a:pt x="-271" y="11432"/>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1" name="Forme libre : forme 186"/>
                  <p:cNvSpPr>
                    <a:spLocks/>
                  </p:cNvSpPr>
                  <p:nvPr/>
                </p:nvSpPr>
                <p:spPr bwMode="auto">
                  <a:xfrm>
                    <a:off x="7056050" y="5100359"/>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2" name="Forme libre : forme 187"/>
                  <p:cNvSpPr>
                    <a:spLocks/>
                  </p:cNvSpPr>
                  <p:nvPr/>
                </p:nvSpPr>
                <p:spPr bwMode="auto">
                  <a:xfrm>
                    <a:off x="7084616" y="5100393"/>
                    <a:ext cx="27072" cy="11301"/>
                  </a:xfrm>
                  <a:custGeom>
                    <a:avLst/>
                    <a:gdLst>
                      <a:gd name="T0" fmla="*/ 0 w 27072"/>
                      <a:gd name="T1" fmla="*/ 0 h 11301"/>
                      <a:gd name="T2" fmla="*/ 27072 w 27072"/>
                      <a:gd name="T3" fmla="*/ 11301 h 11301"/>
                    </a:gdLst>
                    <a:ahLst/>
                    <a:cxnLst>
                      <a:cxn ang="0">
                        <a:pos x="0" y="11301"/>
                      </a:cxn>
                      <a:cxn ang="0">
                        <a:pos x="27072" y="11301"/>
                      </a:cxn>
                      <a:cxn ang="0">
                        <a:pos x="24310" y="0"/>
                      </a:cxn>
                      <a:cxn ang="0">
                        <a:pos x="3315" y="0"/>
                      </a:cxn>
                      <a:cxn ang="0">
                        <a:pos x="0" y="11301"/>
                      </a:cxn>
                    </a:cxnLst>
                    <a:rect l="T0" t="T1" r="T2" b="T3"/>
                    <a:pathLst>
                      <a:path w="27072" h="11301">
                        <a:moveTo>
                          <a:pt x="0" y="11301"/>
                        </a:moveTo>
                        <a:lnTo>
                          <a:pt x="27072" y="11301"/>
                        </a:lnTo>
                        <a:lnTo>
                          <a:pt x="24310" y="0"/>
                        </a:lnTo>
                        <a:lnTo>
                          <a:pt x="3315"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3" name="Forme libre : forme 188"/>
                  <p:cNvSpPr>
                    <a:spLocks/>
                  </p:cNvSpPr>
                  <p:nvPr/>
                </p:nvSpPr>
                <p:spPr bwMode="auto">
                  <a:xfrm>
                    <a:off x="7112281" y="5100433"/>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4" name="Forme libre : forme 189"/>
                  <p:cNvSpPr>
                    <a:spLocks/>
                  </p:cNvSpPr>
                  <p:nvPr/>
                </p:nvSpPr>
                <p:spPr bwMode="auto">
                  <a:xfrm>
                    <a:off x="7139603" y="5100393"/>
                    <a:ext cx="27072" cy="11301"/>
                  </a:xfrm>
                  <a:custGeom>
                    <a:avLst/>
                    <a:gdLst>
                      <a:gd name="T0" fmla="*/ 0 w 27072"/>
                      <a:gd name="T1" fmla="*/ 0 h 11301"/>
                      <a:gd name="T2" fmla="*/ 27072 w 27072"/>
                      <a:gd name="T3" fmla="*/ 11301 h 11301"/>
                    </a:gdLst>
                    <a:ahLst/>
                    <a:cxnLst>
                      <a:cxn ang="0">
                        <a:pos x="0" y="11301"/>
                      </a:cxn>
                      <a:cxn ang="0">
                        <a:pos x="27072" y="11301"/>
                      </a:cxn>
                      <a:cxn ang="0">
                        <a:pos x="24310" y="0"/>
                      </a:cxn>
                      <a:cxn ang="0">
                        <a:pos x="3315" y="0"/>
                      </a:cxn>
                      <a:cxn ang="0">
                        <a:pos x="0" y="11301"/>
                      </a:cxn>
                    </a:cxnLst>
                    <a:rect l="T0" t="T1" r="T2" b="T3"/>
                    <a:pathLst>
                      <a:path w="27072" h="11301">
                        <a:moveTo>
                          <a:pt x="0" y="11301"/>
                        </a:moveTo>
                        <a:lnTo>
                          <a:pt x="27072" y="11301"/>
                        </a:lnTo>
                        <a:lnTo>
                          <a:pt x="24310" y="0"/>
                        </a:lnTo>
                        <a:lnTo>
                          <a:pt x="3315"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5" name="Forme libre : forme 190"/>
                  <p:cNvSpPr>
                    <a:spLocks/>
                  </p:cNvSpPr>
                  <p:nvPr/>
                </p:nvSpPr>
                <p:spPr bwMode="auto">
                  <a:xfrm>
                    <a:off x="7168438" y="5100464"/>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6" name="Forme libre : forme 191"/>
                  <p:cNvSpPr>
                    <a:spLocks/>
                  </p:cNvSpPr>
                  <p:nvPr/>
                </p:nvSpPr>
                <p:spPr bwMode="auto">
                  <a:xfrm>
                    <a:off x="7196116" y="5100201"/>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7" name="Forme libre : forme 192"/>
                  <p:cNvSpPr>
                    <a:spLocks/>
                  </p:cNvSpPr>
                  <p:nvPr/>
                </p:nvSpPr>
                <p:spPr bwMode="auto">
                  <a:xfrm>
                    <a:off x="7223483" y="5100532"/>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8" name="Forme libre : forme 193"/>
                  <p:cNvSpPr>
                    <a:spLocks/>
                  </p:cNvSpPr>
                  <p:nvPr/>
                </p:nvSpPr>
                <p:spPr bwMode="auto">
                  <a:xfrm>
                    <a:off x="7251988" y="5099781"/>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9" name="Forme libre : forme 194"/>
                  <p:cNvSpPr>
                    <a:spLocks/>
                  </p:cNvSpPr>
                  <p:nvPr/>
                </p:nvSpPr>
                <p:spPr bwMode="auto">
                  <a:xfrm>
                    <a:off x="7279355" y="5100112"/>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00" name="Forme libre : forme 195"/>
                  <p:cNvSpPr>
                    <a:spLocks/>
                  </p:cNvSpPr>
                  <p:nvPr/>
                </p:nvSpPr>
                <p:spPr bwMode="auto">
                  <a:xfrm>
                    <a:off x="7304699" y="5099917"/>
                    <a:ext cx="75607" cy="11811"/>
                  </a:xfrm>
                  <a:custGeom>
                    <a:avLst/>
                    <a:gdLst>
                      <a:gd name="T0" fmla="*/ 0 w 75607"/>
                      <a:gd name="T1" fmla="*/ 0 h 11811"/>
                      <a:gd name="T2" fmla="*/ 75607 w 75607"/>
                      <a:gd name="T3" fmla="*/ 11811 h 11811"/>
                    </a:gdLst>
                    <a:ahLst/>
                    <a:cxnLst>
                      <a:cxn ang="0">
                        <a:pos x="0" y="11727"/>
                      </a:cxn>
                      <a:cxn ang="0">
                        <a:pos x="75607" y="11578"/>
                      </a:cxn>
                      <a:cxn ang="0">
                        <a:pos x="70922" y="-32"/>
                      </a:cxn>
                      <a:cxn ang="0">
                        <a:pos x="5396" y="558"/>
                      </a:cxn>
                      <a:cxn ang="0">
                        <a:pos x="0" y="11727"/>
                      </a:cxn>
                    </a:cxnLst>
                    <a:rect l="T0" t="T1" r="T2" b="T3"/>
                    <a:pathLst>
                      <a:path w="75607" h="11811">
                        <a:moveTo>
                          <a:pt x="0" y="11727"/>
                        </a:moveTo>
                        <a:lnTo>
                          <a:pt x="75607" y="11578"/>
                        </a:lnTo>
                        <a:lnTo>
                          <a:pt x="70922" y="-32"/>
                        </a:lnTo>
                        <a:lnTo>
                          <a:pt x="5396" y="558"/>
                        </a:lnTo>
                        <a:lnTo>
                          <a:pt x="0" y="11727"/>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08" name="Groupe 107"/>
                <p:cNvGrpSpPr>
                  <a:grpSpLocks/>
                </p:cNvGrpSpPr>
                <p:nvPr/>
              </p:nvGrpSpPr>
              <p:grpSpPr bwMode="auto">
                <a:xfrm>
                  <a:off x="6961023" y="5105292"/>
                  <a:ext cx="421285" cy="14108"/>
                  <a:chOff x="6961023" y="5105292"/>
                  <a:chExt cx="421285" cy="14108"/>
                </a:xfrm>
              </p:grpSpPr>
              <p:sp>
                <p:nvSpPr>
                  <p:cNvPr id="181" name="Forme libre : forme 176"/>
                  <p:cNvSpPr>
                    <a:spLocks/>
                  </p:cNvSpPr>
                  <p:nvPr/>
                </p:nvSpPr>
                <p:spPr bwMode="auto">
                  <a:xfrm>
                    <a:off x="7001620" y="5105365"/>
                    <a:ext cx="39533" cy="13930"/>
                  </a:xfrm>
                  <a:custGeom>
                    <a:avLst/>
                    <a:gdLst>
                      <a:gd name="T0" fmla="*/ 0 w 39533"/>
                      <a:gd name="T1" fmla="*/ 0 h 13930"/>
                      <a:gd name="T2" fmla="*/ 39533 w 39533"/>
                      <a:gd name="T3" fmla="*/ 13930 h 13930"/>
                    </a:gdLst>
                    <a:ahLst/>
                    <a:cxnLst>
                      <a:cxn ang="0">
                        <a:pos x="-179" y="13866"/>
                      </a:cxn>
                      <a:cxn ang="0">
                        <a:pos x="39353" y="13863"/>
                      </a:cxn>
                      <a:cxn ang="0">
                        <a:pos x="33691" y="0"/>
                      </a:cxn>
                      <a:cxn ang="0">
                        <a:pos x="6984" y="0"/>
                      </a:cxn>
                      <a:cxn ang="0">
                        <a:pos x="-179" y="13866"/>
                      </a:cxn>
                    </a:cxnLst>
                    <a:rect l="T0" t="T1" r="T2" b="T3"/>
                    <a:pathLst>
                      <a:path w="39533" h="13930">
                        <a:moveTo>
                          <a:pt x="-179" y="13866"/>
                        </a:moveTo>
                        <a:lnTo>
                          <a:pt x="39353" y="13863"/>
                        </a:lnTo>
                        <a:lnTo>
                          <a:pt x="33691" y="0"/>
                        </a:lnTo>
                        <a:lnTo>
                          <a:pt x="6984" y="0"/>
                        </a:lnTo>
                        <a:lnTo>
                          <a:pt x="-179" y="1386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2" name="Forme libre : forme 177"/>
                  <p:cNvSpPr>
                    <a:spLocks/>
                  </p:cNvSpPr>
                  <p:nvPr/>
                </p:nvSpPr>
                <p:spPr bwMode="auto">
                  <a:xfrm>
                    <a:off x="6961023" y="5105581"/>
                    <a:ext cx="46253" cy="13709"/>
                  </a:xfrm>
                  <a:custGeom>
                    <a:avLst/>
                    <a:gdLst>
                      <a:gd name="T0" fmla="*/ 0 w 46253"/>
                      <a:gd name="T1" fmla="*/ 0 h 13709"/>
                      <a:gd name="T2" fmla="*/ 46253 w 46253"/>
                      <a:gd name="T3" fmla="*/ 13709 h 13709"/>
                    </a:gdLst>
                    <a:ahLst/>
                    <a:cxnLst>
                      <a:cxn ang="0">
                        <a:pos x="122" y="13709"/>
                      </a:cxn>
                      <a:cxn ang="0">
                        <a:pos x="46349" y="13791"/>
                      </a:cxn>
                      <a:cxn ang="0">
                        <a:pos x="38405" y="-21"/>
                      </a:cxn>
                      <a:cxn ang="0">
                        <a:pos x="3954" y="158"/>
                      </a:cxn>
                      <a:cxn ang="0">
                        <a:pos x="122" y="13709"/>
                      </a:cxn>
                    </a:cxnLst>
                    <a:rect l="T0" t="T1" r="T2" b="T3"/>
                    <a:pathLst>
                      <a:path w="46253" h="13709">
                        <a:moveTo>
                          <a:pt x="122" y="13709"/>
                        </a:moveTo>
                        <a:lnTo>
                          <a:pt x="46349" y="13791"/>
                        </a:lnTo>
                        <a:lnTo>
                          <a:pt x="38405" y="-21"/>
                        </a:lnTo>
                        <a:lnTo>
                          <a:pt x="3954" y="158"/>
                        </a:lnTo>
                        <a:lnTo>
                          <a:pt x="122" y="1370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3" name="Forme libre : forme 178"/>
                  <p:cNvSpPr>
                    <a:spLocks/>
                  </p:cNvSpPr>
                  <p:nvPr/>
                </p:nvSpPr>
                <p:spPr bwMode="auto">
                  <a:xfrm>
                    <a:off x="7036368" y="5105361"/>
                    <a:ext cx="41806" cy="13791"/>
                  </a:xfrm>
                  <a:custGeom>
                    <a:avLst/>
                    <a:gdLst>
                      <a:gd name="T0" fmla="*/ 0 w 41806"/>
                      <a:gd name="T1" fmla="*/ 0 h 13791"/>
                      <a:gd name="T2" fmla="*/ 41806 w 41806"/>
                      <a:gd name="T3" fmla="*/ 13791 h 13791"/>
                    </a:gdLst>
                    <a:ahLst/>
                    <a:cxnLst>
                      <a:cxn ang="0">
                        <a:pos x="117" y="13867"/>
                      </a:cxn>
                      <a:cxn ang="0">
                        <a:pos x="41865" y="13867"/>
                      </a:cxn>
                      <a:cxn ang="0">
                        <a:pos x="33987" y="0"/>
                      </a:cxn>
                      <a:cxn ang="0">
                        <a:pos x="7281" y="0"/>
                      </a:cxn>
                      <a:cxn ang="0">
                        <a:pos x="117" y="13867"/>
                      </a:cxn>
                    </a:cxnLst>
                    <a:rect l="T0" t="T1" r="T2" b="T3"/>
                    <a:pathLst>
                      <a:path w="41806" h="13791">
                        <a:moveTo>
                          <a:pt x="117" y="13867"/>
                        </a:moveTo>
                        <a:lnTo>
                          <a:pt x="41865" y="13867"/>
                        </a:lnTo>
                        <a:lnTo>
                          <a:pt x="33987" y="0"/>
                        </a:lnTo>
                        <a:lnTo>
                          <a:pt x="7281" y="0"/>
                        </a:lnTo>
                        <a:lnTo>
                          <a:pt x="117"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4" name="Forme libre : forme 179"/>
                  <p:cNvSpPr>
                    <a:spLocks/>
                  </p:cNvSpPr>
                  <p:nvPr/>
                </p:nvSpPr>
                <p:spPr bwMode="auto">
                  <a:xfrm>
                    <a:off x="7070494" y="5105360"/>
                    <a:ext cx="170188" cy="13878"/>
                  </a:xfrm>
                  <a:custGeom>
                    <a:avLst/>
                    <a:gdLst>
                      <a:gd name="T0" fmla="*/ 0 w 170188"/>
                      <a:gd name="T1" fmla="*/ 0 h 13878"/>
                      <a:gd name="T2" fmla="*/ 170188 w 170188"/>
                      <a:gd name="T3" fmla="*/ 13878 h 13878"/>
                    </a:gdLst>
                    <a:ahLst/>
                    <a:cxnLst>
                      <a:cxn ang="0">
                        <a:pos x="0" y="13713"/>
                      </a:cxn>
                      <a:cxn ang="0">
                        <a:pos x="170188" y="13878"/>
                      </a:cxn>
                      <a:cxn ang="0">
                        <a:pos x="158951" y="130"/>
                      </a:cxn>
                      <a:cxn ang="0">
                        <a:pos x="9517" y="130"/>
                      </a:cxn>
                      <a:cxn ang="0">
                        <a:pos x="0" y="13713"/>
                      </a:cxn>
                    </a:cxnLst>
                    <a:rect l="T0" t="T1" r="T2" b="T3"/>
                    <a:pathLst>
                      <a:path w="170188" h="13878">
                        <a:moveTo>
                          <a:pt x="0" y="13713"/>
                        </a:moveTo>
                        <a:lnTo>
                          <a:pt x="170188" y="13878"/>
                        </a:lnTo>
                        <a:lnTo>
                          <a:pt x="158951" y="130"/>
                        </a:lnTo>
                        <a:lnTo>
                          <a:pt x="9517" y="130"/>
                        </a:lnTo>
                        <a:lnTo>
                          <a:pt x="0" y="13713"/>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5" name="Forme libre : forme 180"/>
                  <p:cNvSpPr>
                    <a:spLocks/>
                  </p:cNvSpPr>
                  <p:nvPr/>
                </p:nvSpPr>
                <p:spPr bwMode="auto">
                  <a:xfrm>
                    <a:off x="7232992" y="5105470"/>
                    <a:ext cx="39533" cy="13930"/>
                  </a:xfrm>
                  <a:custGeom>
                    <a:avLst/>
                    <a:gdLst>
                      <a:gd name="T0" fmla="*/ 0 w 39533"/>
                      <a:gd name="T1" fmla="*/ 0 h 13930"/>
                      <a:gd name="T2" fmla="*/ 39533 w 39533"/>
                      <a:gd name="T3" fmla="*/ 13930 h 13930"/>
                    </a:gdLst>
                    <a:ahLst/>
                    <a:cxnLst>
                      <a:cxn ang="0">
                        <a:pos x="-179" y="13866"/>
                      </a:cxn>
                      <a:cxn ang="0">
                        <a:pos x="39353" y="13863"/>
                      </a:cxn>
                      <a:cxn ang="0">
                        <a:pos x="33691" y="0"/>
                      </a:cxn>
                      <a:cxn ang="0">
                        <a:pos x="6984" y="0"/>
                      </a:cxn>
                      <a:cxn ang="0">
                        <a:pos x="-179" y="13866"/>
                      </a:cxn>
                    </a:cxnLst>
                    <a:rect l="T0" t="T1" r="T2" b="T3"/>
                    <a:pathLst>
                      <a:path w="39533" h="13930">
                        <a:moveTo>
                          <a:pt x="-179" y="13866"/>
                        </a:moveTo>
                        <a:lnTo>
                          <a:pt x="39353" y="13863"/>
                        </a:lnTo>
                        <a:lnTo>
                          <a:pt x="33691" y="0"/>
                        </a:lnTo>
                        <a:lnTo>
                          <a:pt x="6984" y="0"/>
                        </a:lnTo>
                        <a:lnTo>
                          <a:pt x="-179" y="1386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6" name="Forme libre : forme 181"/>
                  <p:cNvSpPr>
                    <a:spLocks/>
                  </p:cNvSpPr>
                  <p:nvPr/>
                </p:nvSpPr>
                <p:spPr bwMode="auto">
                  <a:xfrm>
                    <a:off x="7266858" y="5105361"/>
                    <a:ext cx="41806" cy="13791"/>
                  </a:xfrm>
                  <a:custGeom>
                    <a:avLst/>
                    <a:gdLst>
                      <a:gd name="T0" fmla="*/ 0 w 41806"/>
                      <a:gd name="T1" fmla="*/ 0 h 13791"/>
                      <a:gd name="T2" fmla="*/ 41806 w 41806"/>
                      <a:gd name="T3" fmla="*/ 13791 h 13791"/>
                    </a:gdLst>
                    <a:ahLst/>
                    <a:cxnLst>
                      <a:cxn ang="0">
                        <a:pos x="117" y="13867"/>
                      </a:cxn>
                      <a:cxn ang="0">
                        <a:pos x="41865" y="13867"/>
                      </a:cxn>
                      <a:cxn ang="0">
                        <a:pos x="33987" y="0"/>
                      </a:cxn>
                      <a:cxn ang="0">
                        <a:pos x="7281" y="0"/>
                      </a:cxn>
                      <a:cxn ang="0">
                        <a:pos x="117" y="13867"/>
                      </a:cxn>
                    </a:cxnLst>
                    <a:rect l="T0" t="T1" r="T2" b="T3"/>
                    <a:pathLst>
                      <a:path w="41806" h="13791">
                        <a:moveTo>
                          <a:pt x="117" y="13867"/>
                        </a:moveTo>
                        <a:lnTo>
                          <a:pt x="41865" y="13867"/>
                        </a:lnTo>
                        <a:lnTo>
                          <a:pt x="33987" y="0"/>
                        </a:lnTo>
                        <a:lnTo>
                          <a:pt x="7281" y="0"/>
                        </a:lnTo>
                        <a:lnTo>
                          <a:pt x="117"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7" name="Forme libre : forme 182"/>
                  <p:cNvSpPr>
                    <a:spLocks/>
                  </p:cNvSpPr>
                  <p:nvPr/>
                </p:nvSpPr>
                <p:spPr bwMode="auto">
                  <a:xfrm>
                    <a:off x="7302269" y="5105292"/>
                    <a:ext cx="39533" cy="13930"/>
                  </a:xfrm>
                  <a:custGeom>
                    <a:avLst/>
                    <a:gdLst>
                      <a:gd name="T0" fmla="*/ 0 w 39533"/>
                      <a:gd name="T1" fmla="*/ 0 h 13930"/>
                      <a:gd name="T2" fmla="*/ 39533 w 39533"/>
                      <a:gd name="T3" fmla="*/ 13930 h 13930"/>
                    </a:gdLst>
                    <a:ahLst/>
                    <a:cxnLst>
                      <a:cxn ang="0">
                        <a:pos x="-179" y="13866"/>
                      </a:cxn>
                      <a:cxn ang="0">
                        <a:pos x="39353" y="13863"/>
                      </a:cxn>
                      <a:cxn ang="0">
                        <a:pos x="33691" y="0"/>
                      </a:cxn>
                      <a:cxn ang="0">
                        <a:pos x="6984" y="0"/>
                      </a:cxn>
                      <a:cxn ang="0">
                        <a:pos x="-179" y="13866"/>
                      </a:cxn>
                    </a:cxnLst>
                    <a:rect l="T0" t="T1" r="T2" b="T3"/>
                    <a:pathLst>
                      <a:path w="39533" h="13930">
                        <a:moveTo>
                          <a:pt x="-179" y="13866"/>
                        </a:moveTo>
                        <a:lnTo>
                          <a:pt x="39353" y="13863"/>
                        </a:lnTo>
                        <a:lnTo>
                          <a:pt x="33691" y="0"/>
                        </a:lnTo>
                        <a:lnTo>
                          <a:pt x="6984" y="0"/>
                        </a:lnTo>
                        <a:lnTo>
                          <a:pt x="-179" y="1386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8" name="Forme libre : forme 183"/>
                  <p:cNvSpPr>
                    <a:spLocks/>
                  </p:cNvSpPr>
                  <p:nvPr/>
                </p:nvSpPr>
                <p:spPr bwMode="auto">
                  <a:xfrm>
                    <a:off x="7334474" y="5105362"/>
                    <a:ext cx="47834" cy="13780"/>
                  </a:xfrm>
                  <a:custGeom>
                    <a:avLst/>
                    <a:gdLst>
                      <a:gd name="T0" fmla="*/ 0 w 47834"/>
                      <a:gd name="T1" fmla="*/ 0 h 13780"/>
                      <a:gd name="T2" fmla="*/ 47834 w 47834"/>
                      <a:gd name="T3" fmla="*/ 13780 h 13780"/>
                    </a:gdLst>
                    <a:ahLst/>
                    <a:cxnLst>
                      <a:cxn ang="0">
                        <a:pos x="135" y="13866"/>
                      </a:cxn>
                      <a:cxn ang="0">
                        <a:pos x="47901" y="13865"/>
                      </a:cxn>
                      <a:cxn ang="0">
                        <a:pos x="42826" y="0"/>
                      </a:cxn>
                      <a:cxn ang="0">
                        <a:pos x="8332" y="0"/>
                      </a:cxn>
                      <a:cxn ang="0">
                        <a:pos x="135" y="13866"/>
                      </a:cxn>
                    </a:cxnLst>
                    <a:rect l="T0" t="T1" r="T2" b="T3"/>
                    <a:pathLst>
                      <a:path w="47834" h="13780">
                        <a:moveTo>
                          <a:pt x="135" y="13866"/>
                        </a:moveTo>
                        <a:lnTo>
                          <a:pt x="47901" y="13865"/>
                        </a:lnTo>
                        <a:lnTo>
                          <a:pt x="42826" y="0"/>
                        </a:lnTo>
                        <a:lnTo>
                          <a:pt x="8332" y="0"/>
                        </a:lnTo>
                        <a:lnTo>
                          <a:pt x="135" y="1386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sp>
              <p:nvSpPr>
                <p:cNvPr id="109" name="Forme libre : forme 104"/>
                <p:cNvSpPr>
                  <a:spLocks/>
                </p:cNvSpPr>
                <p:nvPr/>
              </p:nvSpPr>
              <p:spPr bwMode="auto">
                <a:xfrm>
                  <a:off x="7420988" y="5097974"/>
                  <a:ext cx="30539" cy="14174"/>
                </a:xfrm>
                <a:custGeom>
                  <a:avLst/>
                  <a:gdLst>
                    <a:gd name="T0" fmla="*/ 0 w 30539"/>
                    <a:gd name="T1" fmla="*/ 0 h 14174"/>
                    <a:gd name="T2" fmla="*/ 30539 w 30539"/>
                    <a:gd name="T3" fmla="*/ 14174 h 14174"/>
                  </a:gdLst>
                  <a:ahLst/>
                  <a:cxnLst>
                    <a:cxn ang="0">
                      <a:pos x="414" y="13878"/>
                    </a:cxn>
                    <a:cxn ang="0">
                      <a:pos x="30613" y="14218"/>
                    </a:cxn>
                    <a:cxn ang="0">
                      <a:pos x="22608" y="44"/>
                    </a:cxn>
                    <a:cxn ang="0">
                      <a:pos x="2743" y="44"/>
                    </a:cxn>
                    <a:cxn ang="0">
                      <a:pos x="414" y="13878"/>
                    </a:cxn>
                  </a:cxnLst>
                  <a:rect l="T0" t="T1" r="T2" b="T3"/>
                  <a:pathLst>
                    <a:path w="30539" h="14174">
                      <a:moveTo>
                        <a:pt x="414" y="13878"/>
                      </a:moveTo>
                      <a:lnTo>
                        <a:pt x="30613" y="14218"/>
                      </a:lnTo>
                      <a:lnTo>
                        <a:pt x="22608" y="44"/>
                      </a:lnTo>
                      <a:lnTo>
                        <a:pt x="2743" y="44"/>
                      </a:lnTo>
                      <a:lnTo>
                        <a:pt x="4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10" name="Forme libre : forme 105"/>
                <p:cNvSpPr>
                  <a:spLocks/>
                </p:cNvSpPr>
                <p:nvPr/>
              </p:nvSpPr>
              <p:spPr bwMode="auto">
                <a:xfrm>
                  <a:off x="7421832" y="5100824"/>
                  <a:ext cx="26227" cy="9799"/>
                </a:xfrm>
                <a:custGeom>
                  <a:avLst/>
                  <a:gdLst>
                    <a:gd name="T0" fmla="*/ 0 w 26227"/>
                    <a:gd name="T1" fmla="*/ 0 h 9799"/>
                    <a:gd name="T2" fmla="*/ 26227 w 26227"/>
                    <a:gd name="T3" fmla="*/ 9799 h 9799"/>
                  </a:gdLst>
                  <a:ahLst/>
                  <a:cxnLst>
                    <a:cxn ang="0">
                      <a:pos x="0" y="9799"/>
                    </a:cxn>
                    <a:cxn ang="0">
                      <a:pos x="26227" y="9799"/>
                    </a:cxn>
                    <a:cxn ang="0">
                      <a:pos x="23550" y="0"/>
                    </a:cxn>
                    <a:cxn ang="0">
                      <a:pos x="3211" y="0"/>
                    </a:cxn>
                    <a:cxn ang="0">
                      <a:pos x="0" y="9799"/>
                    </a:cxn>
                  </a:cxnLst>
                  <a:rect l="T0" t="T1" r="T2" b="T3"/>
                  <a:pathLst>
                    <a:path w="26227" h="9799">
                      <a:moveTo>
                        <a:pt x="0" y="9799"/>
                      </a:moveTo>
                      <a:lnTo>
                        <a:pt x="26227" y="9799"/>
                      </a:lnTo>
                      <a:lnTo>
                        <a:pt x="23550"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111" name="Groupe 110"/>
                <p:cNvGrpSpPr>
                  <a:grpSpLocks/>
                </p:cNvGrpSpPr>
                <p:nvPr/>
              </p:nvGrpSpPr>
              <p:grpSpPr bwMode="auto">
                <a:xfrm>
                  <a:off x="7394525" y="5105144"/>
                  <a:ext cx="83278" cy="14294"/>
                  <a:chOff x="7394525" y="5105144"/>
                  <a:chExt cx="83278" cy="14294"/>
                </a:xfrm>
              </p:grpSpPr>
              <p:sp>
                <p:nvSpPr>
                  <p:cNvPr id="178" name="Forme libre : forme 173"/>
                  <p:cNvSpPr>
                    <a:spLocks/>
                  </p:cNvSpPr>
                  <p:nvPr/>
                </p:nvSpPr>
                <p:spPr bwMode="auto">
                  <a:xfrm>
                    <a:off x="7394525" y="5105144"/>
                    <a:ext cx="30539" cy="14174"/>
                  </a:xfrm>
                  <a:custGeom>
                    <a:avLst/>
                    <a:gdLst>
                      <a:gd name="T0" fmla="*/ 0 w 30539"/>
                      <a:gd name="T1" fmla="*/ 0 h 14174"/>
                      <a:gd name="T2" fmla="*/ 30539 w 30539"/>
                      <a:gd name="T3" fmla="*/ 14174 h 14174"/>
                    </a:gdLst>
                    <a:ahLst/>
                    <a:cxnLst>
                      <a:cxn ang="0">
                        <a:pos x="414" y="13878"/>
                      </a:cxn>
                      <a:cxn ang="0">
                        <a:pos x="30613" y="14218"/>
                      </a:cxn>
                      <a:cxn ang="0">
                        <a:pos x="22608" y="44"/>
                      </a:cxn>
                      <a:cxn ang="0">
                        <a:pos x="2743" y="44"/>
                      </a:cxn>
                      <a:cxn ang="0">
                        <a:pos x="414" y="13878"/>
                      </a:cxn>
                    </a:cxnLst>
                    <a:rect l="T0" t="T1" r="T2" b="T3"/>
                    <a:pathLst>
                      <a:path w="30539" h="14174">
                        <a:moveTo>
                          <a:pt x="414" y="13878"/>
                        </a:moveTo>
                        <a:lnTo>
                          <a:pt x="30613" y="14218"/>
                        </a:lnTo>
                        <a:lnTo>
                          <a:pt x="22608" y="44"/>
                        </a:lnTo>
                        <a:lnTo>
                          <a:pt x="2743" y="44"/>
                        </a:lnTo>
                        <a:lnTo>
                          <a:pt x="4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9" name="Forme libre : forme 174"/>
                  <p:cNvSpPr>
                    <a:spLocks/>
                  </p:cNvSpPr>
                  <p:nvPr/>
                </p:nvSpPr>
                <p:spPr bwMode="auto">
                  <a:xfrm>
                    <a:off x="7418884" y="5105509"/>
                    <a:ext cx="33846" cy="13791"/>
                  </a:xfrm>
                  <a:custGeom>
                    <a:avLst/>
                    <a:gdLst>
                      <a:gd name="T0" fmla="*/ 0 w 33846"/>
                      <a:gd name="T1" fmla="*/ 0 h 13791"/>
                      <a:gd name="T2" fmla="*/ 33846 w 33846"/>
                      <a:gd name="T3" fmla="*/ 13791 h 13791"/>
                    </a:gdLst>
                    <a:ahLst/>
                    <a:cxnLst>
                      <a:cxn ang="0">
                        <a:pos x="95" y="13867"/>
                      </a:cxn>
                      <a:cxn ang="0">
                        <a:pos x="33894" y="13867"/>
                      </a:cxn>
                      <a:cxn ang="0">
                        <a:pos x="27516" y="0"/>
                      </a:cxn>
                      <a:cxn ang="0">
                        <a:pos x="5895" y="0"/>
                      </a:cxn>
                      <a:cxn ang="0">
                        <a:pos x="95" y="13867"/>
                      </a:cxn>
                    </a:cxnLst>
                    <a:rect l="T0" t="T1" r="T2" b="T3"/>
                    <a:pathLst>
                      <a:path w="33846" h="13791">
                        <a:moveTo>
                          <a:pt x="95" y="13867"/>
                        </a:moveTo>
                        <a:lnTo>
                          <a:pt x="33894" y="13867"/>
                        </a:lnTo>
                        <a:lnTo>
                          <a:pt x="27516" y="0"/>
                        </a:lnTo>
                        <a:lnTo>
                          <a:pt x="5895" y="0"/>
                        </a:lnTo>
                        <a:lnTo>
                          <a:pt x="95"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0" name="Forme libre : forme 175"/>
                  <p:cNvSpPr>
                    <a:spLocks/>
                  </p:cNvSpPr>
                  <p:nvPr/>
                </p:nvSpPr>
                <p:spPr bwMode="auto">
                  <a:xfrm>
                    <a:off x="7446967" y="5105560"/>
                    <a:ext cx="30836" cy="13878"/>
                  </a:xfrm>
                  <a:custGeom>
                    <a:avLst/>
                    <a:gdLst>
                      <a:gd name="T0" fmla="*/ 0 w 30836"/>
                      <a:gd name="T1" fmla="*/ 0 h 13878"/>
                      <a:gd name="T2" fmla="*/ 30836 w 30836"/>
                      <a:gd name="T3" fmla="*/ 13878 h 13878"/>
                    </a:gdLst>
                    <a:ahLst/>
                    <a:cxnLst>
                      <a:cxn ang="0">
                        <a:pos x="-126" y="13878"/>
                      </a:cxn>
                      <a:cxn ang="0">
                        <a:pos x="30949" y="13864"/>
                      </a:cxn>
                      <a:cxn ang="0">
                        <a:pos x="28280" y="4424"/>
                      </a:cxn>
                      <a:cxn ang="0">
                        <a:pos x="4930" y="0"/>
                      </a:cxn>
                      <a:cxn ang="0">
                        <a:pos x="-126" y="13878"/>
                      </a:cxn>
                    </a:cxnLst>
                    <a:rect l="T0" t="T1" r="T2" b="T3"/>
                    <a:pathLst>
                      <a:path w="30836" h="13878">
                        <a:moveTo>
                          <a:pt x="-126" y="13878"/>
                        </a:moveTo>
                        <a:lnTo>
                          <a:pt x="30949" y="13864"/>
                        </a:lnTo>
                        <a:lnTo>
                          <a:pt x="28280" y="4424"/>
                        </a:lnTo>
                        <a:lnTo>
                          <a:pt x="4930" y="0"/>
                        </a:lnTo>
                        <a:lnTo>
                          <a:pt x="-12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12" name="Groupe 111"/>
                <p:cNvGrpSpPr>
                  <a:grpSpLocks/>
                </p:cNvGrpSpPr>
                <p:nvPr/>
              </p:nvGrpSpPr>
              <p:grpSpPr bwMode="auto">
                <a:xfrm>
                  <a:off x="7387558" y="5079754"/>
                  <a:ext cx="84247" cy="14174"/>
                  <a:chOff x="7387558" y="5079754"/>
                  <a:chExt cx="84247" cy="14174"/>
                </a:xfrm>
              </p:grpSpPr>
              <p:sp>
                <p:nvSpPr>
                  <p:cNvPr id="175" name="Forme libre : forme 170"/>
                  <p:cNvSpPr>
                    <a:spLocks/>
                  </p:cNvSpPr>
                  <p:nvPr/>
                </p:nvSpPr>
                <p:spPr bwMode="auto">
                  <a:xfrm>
                    <a:off x="7387558" y="5079754"/>
                    <a:ext cx="30798" cy="14174"/>
                  </a:xfrm>
                  <a:custGeom>
                    <a:avLst/>
                    <a:gdLst>
                      <a:gd name="T0" fmla="*/ 0 w 30798"/>
                      <a:gd name="T1" fmla="*/ 0 h 14174"/>
                      <a:gd name="T2" fmla="*/ 30798 w 30798"/>
                      <a:gd name="T3" fmla="*/ 14174 h 14174"/>
                    </a:gdLst>
                    <a:ahLst/>
                    <a:cxnLst>
                      <a:cxn ang="0">
                        <a:pos x="418" y="13878"/>
                      </a:cxn>
                      <a:cxn ang="0">
                        <a:pos x="30872" y="14218"/>
                      </a:cxn>
                      <a:cxn ang="0">
                        <a:pos x="22799" y="44"/>
                      </a:cxn>
                      <a:cxn ang="0">
                        <a:pos x="2766" y="44"/>
                      </a:cxn>
                      <a:cxn ang="0">
                        <a:pos x="418" y="13878"/>
                      </a:cxn>
                    </a:cxnLst>
                    <a:rect l="T0" t="T1" r="T2" b="T3"/>
                    <a:pathLst>
                      <a:path w="30798" h="14174">
                        <a:moveTo>
                          <a:pt x="418" y="13878"/>
                        </a:moveTo>
                        <a:lnTo>
                          <a:pt x="30872" y="14218"/>
                        </a:lnTo>
                        <a:lnTo>
                          <a:pt x="22799" y="44"/>
                        </a:lnTo>
                        <a:lnTo>
                          <a:pt x="2766" y="44"/>
                        </a:lnTo>
                        <a:lnTo>
                          <a:pt x="418"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6" name="Forme libre : forme 171"/>
                  <p:cNvSpPr>
                    <a:spLocks/>
                  </p:cNvSpPr>
                  <p:nvPr/>
                </p:nvSpPr>
                <p:spPr bwMode="auto">
                  <a:xfrm>
                    <a:off x="7412123" y="5080119"/>
                    <a:ext cx="34132" cy="13791"/>
                  </a:xfrm>
                  <a:custGeom>
                    <a:avLst/>
                    <a:gdLst>
                      <a:gd name="T0" fmla="*/ 0 w 34132"/>
                      <a:gd name="T1" fmla="*/ 0 h 13791"/>
                      <a:gd name="T2" fmla="*/ 34132 w 34132"/>
                      <a:gd name="T3" fmla="*/ 13791 h 13791"/>
                    </a:gdLst>
                    <a:ahLst/>
                    <a:cxnLst>
                      <a:cxn ang="0">
                        <a:pos x="96" y="13867"/>
                      </a:cxn>
                      <a:cxn ang="0">
                        <a:pos x="34181" y="13867"/>
                      </a:cxn>
                      <a:cxn ang="0">
                        <a:pos x="27749" y="0"/>
                      </a:cxn>
                      <a:cxn ang="0">
                        <a:pos x="5944" y="0"/>
                      </a:cxn>
                      <a:cxn ang="0">
                        <a:pos x="96" y="13867"/>
                      </a:cxn>
                    </a:cxnLst>
                    <a:rect l="T0" t="T1" r="T2" b="T3"/>
                    <a:pathLst>
                      <a:path w="34132" h="13791">
                        <a:moveTo>
                          <a:pt x="96" y="13867"/>
                        </a:moveTo>
                        <a:lnTo>
                          <a:pt x="34181" y="13867"/>
                        </a:lnTo>
                        <a:lnTo>
                          <a:pt x="27749" y="0"/>
                        </a:lnTo>
                        <a:lnTo>
                          <a:pt x="5944" y="0"/>
                        </a:lnTo>
                        <a:lnTo>
                          <a:pt x="96"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7" name="Forme libre : forme 172"/>
                  <p:cNvSpPr>
                    <a:spLocks/>
                  </p:cNvSpPr>
                  <p:nvPr/>
                </p:nvSpPr>
                <p:spPr bwMode="auto">
                  <a:xfrm>
                    <a:off x="7440443" y="5080169"/>
                    <a:ext cx="31362" cy="13649"/>
                  </a:xfrm>
                  <a:custGeom>
                    <a:avLst/>
                    <a:gdLst>
                      <a:gd name="T0" fmla="*/ 0 w 31362"/>
                      <a:gd name="T1" fmla="*/ 0 h 13649"/>
                      <a:gd name="T2" fmla="*/ 31362 w 31362"/>
                      <a:gd name="T3" fmla="*/ 13649 h 13649"/>
                    </a:gdLst>
                    <a:ahLst/>
                    <a:cxnLst>
                      <a:cxn ang="0">
                        <a:pos x="-127" y="13879"/>
                      </a:cxn>
                      <a:cxn ang="0">
                        <a:pos x="31211" y="13864"/>
                      </a:cxn>
                      <a:cxn ang="0">
                        <a:pos x="23978" y="0"/>
                      </a:cxn>
                      <a:cxn ang="0">
                        <a:pos x="4971" y="0"/>
                      </a:cxn>
                      <a:cxn ang="0">
                        <a:pos x="-127" y="13879"/>
                      </a:cxn>
                    </a:cxnLst>
                    <a:rect l="T0" t="T1" r="T2" b="T3"/>
                    <a:pathLst>
                      <a:path w="31362" h="13649">
                        <a:moveTo>
                          <a:pt x="-127" y="13879"/>
                        </a:moveTo>
                        <a:lnTo>
                          <a:pt x="31211" y="13864"/>
                        </a:lnTo>
                        <a:lnTo>
                          <a:pt x="23978" y="0"/>
                        </a:lnTo>
                        <a:lnTo>
                          <a:pt x="4971" y="0"/>
                        </a:lnTo>
                        <a:lnTo>
                          <a:pt x="-127"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13" name="Groupe 112"/>
                <p:cNvGrpSpPr>
                  <a:grpSpLocks/>
                </p:cNvGrpSpPr>
                <p:nvPr/>
              </p:nvGrpSpPr>
              <p:grpSpPr bwMode="auto">
                <a:xfrm>
                  <a:off x="7387409" y="5083020"/>
                  <a:ext cx="81783" cy="9858"/>
                  <a:chOff x="7387409" y="5083020"/>
                  <a:chExt cx="81783" cy="9858"/>
                </a:xfrm>
              </p:grpSpPr>
              <p:sp>
                <p:nvSpPr>
                  <p:cNvPr id="172" name="Forme libre : forme 167"/>
                  <p:cNvSpPr>
                    <a:spLocks/>
                  </p:cNvSpPr>
                  <p:nvPr/>
                </p:nvSpPr>
                <p:spPr bwMode="auto">
                  <a:xfrm>
                    <a:off x="7387409" y="5083020"/>
                    <a:ext cx="27816" cy="9799"/>
                  </a:xfrm>
                  <a:custGeom>
                    <a:avLst/>
                    <a:gdLst>
                      <a:gd name="T0" fmla="*/ 0 w 27816"/>
                      <a:gd name="T1" fmla="*/ 0 h 9799"/>
                      <a:gd name="T2" fmla="*/ 27816 w 27816"/>
                      <a:gd name="T3" fmla="*/ 9799 h 9799"/>
                    </a:gdLst>
                    <a:ahLst/>
                    <a:cxnLst>
                      <a:cxn ang="0">
                        <a:pos x="0" y="9799"/>
                      </a:cxn>
                      <a:cxn ang="0">
                        <a:pos x="27816" y="9799"/>
                      </a:cxn>
                      <a:cxn ang="0">
                        <a:pos x="24977" y="0"/>
                      </a:cxn>
                      <a:cxn ang="0">
                        <a:pos x="3406" y="0"/>
                      </a:cxn>
                      <a:cxn ang="0">
                        <a:pos x="0" y="9799"/>
                      </a:cxn>
                    </a:cxnLst>
                    <a:rect l="T0" t="T1" r="T2" b="T3"/>
                    <a:pathLst>
                      <a:path w="27816" h="9799">
                        <a:moveTo>
                          <a:pt x="0" y="9799"/>
                        </a:moveTo>
                        <a:lnTo>
                          <a:pt x="27816" y="9799"/>
                        </a:lnTo>
                        <a:lnTo>
                          <a:pt x="24977" y="0"/>
                        </a:lnTo>
                        <a:lnTo>
                          <a:pt x="340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73" name="Forme libre : forme 168"/>
                  <p:cNvSpPr>
                    <a:spLocks/>
                  </p:cNvSpPr>
                  <p:nvPr/>
                </p:nvSpPr>
                <p:spPr bwMode="auto">
                  <a:xfrm>
                    <a:off x="7415306" y="5083079"/>
                    <a:ext cx="26019" cy="9799"/>
                  </a:xfrm>
                  <a:custGeom>
                    <a:avLst/>
                    <a:gdLst>
                      <a:gd name="T0" fmla="*/ 0 w 26019"/>
                      <a:gd name="T1" fmla="*/ 0 h 9799"/>
                      <a:gd name="T2" fmla="*/ 26019 w 26019"/>
                      <a:gd name="T3" fmla="*/ 9799 h 9799"/>
                    </a:gdLst>
                    <a:ahLst/>
                    <a:cxnLst>
                      <a:cxn ang="0">
                        <a:pos x="0" y="9799"/>
                      </a:cxn>
                      <a:cxn ang="0">
                        <a:pos x="26019" y="9799"/>
                      </a:cxn>
                      <a:cxn ang="0">
                        <a:pos x="23364" y="0"/>
                      </a:cxn>
                      <a:cxn ang="0">
                        <a:pos x="3186" y="0"/>
                      </a:cxn>
                      <a:cxn ang="0">
                        <a:pos x="0" y="9799"/>
                      </a:cxn>
                    </a:cxnLst>
                    <a:rect l="T0" t="T1" r="T2" b="T3"/>
                    <a:pathLst>
                      <a:path w="26019" h="9799">
                        <a:moveTo>
                          <a:pt x="0" y="9799"/>
                        </a:moveTo>
                        <a:lnTo>
                          <a:pt x="26019" y="9799"/>
                        </a:lnTo>
                        <a:lnTo>
                          <a:pt x="23364" y="0"/>
                        </a:lnTo>
                        <a:lnTo>
                          <a:pt x="318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74" name="Forme libre : forme 169"/>
                  <p:cNvSpPr>
                    <a:spLocks/>
                  </p:cNvSpPr>
                  <p:nvPr/>
                </p:nvSpPr>
                <p:spPr bwMode="auto">
                  <a:xfrm>
                    <a:off x="7441376" y="5083020"/>
                    <a:ext cx="27816" cy="9799"/>
                  </a:xfrm>
                  <a:custGeom>
                    <a:avLst/>
                    <a:gdLst>
                      <a:gd name="T0" fmla="*/ 0 w 27816"/>
                      <a:gd name="T1" fmla="*/ 0 h 9799"/>
                      <a:gd name="T2" fmla="*/ 27816 w 27816"/>
                      <a:gd name="T3" fmla="*/ 9799 h 9799"/>
                    </a:gdLst>
                    <a:ahLst/>
                    <a:cxnLst>
                      <a:cxn ang="0">
                        <a:pos x="0" y="9799"/>
                      </a:cxn>
                      <a:cxn ang="0">
                        <a:pos x="27816" y="9799"/>
                      </a:cxn>
                      <a:cxn ang="0">
                        <a:pos x="24977" y="0"/>
                      </a:cxn>
                      <a:cxn ang="0">
                        <a:pos x="3406" y="0"/>
                      </a:cxn>
                      <a:cxn ang="0">
                        <a:pos x="0" y="9799"/>
                      </a:cxn>
                    </a:cxnLst>
                    <a:rect l="T0" t="T1" r="T2" b="T3"/>
                    <a:pathLst>
                      <a:path w="27816" h="9799">
                        <a:moveTo>
                          <a:pt x="0" y="9799"/>
                        </a:moveTo>
                        <a:lnTo>
                          <a:pt x="27816" y="9799"/>
                        </a:lnTo>
                        <a:lnTo>
                          <a:pt x="24977" y="0"/>
                        </a:lnTo>
                        <a:lnTo>
                          <a:pt x="340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14" name="Groupe 113"/>
                <p:cNvGrpSpPr>
                  <a:grpSpLocks/>
                </p:cNvGrpSpPr>
                <p:nvPr/>
              </p:nvGrpSpPr>
              <p:grpSpPr bwMode="auto">
                <a:xfrm>
                  <a:off x="7387577" y="5084874"/>
                  <a:ext cx="83278" cy="14294"/>
                  <a:chOff x="7387577" y="5084874"/>
                  <a:chExt cx="83278" cy="14294"/>
                </a:xfrm>
              </p:grpSpPr>
              <p:sp>
                <p:nvSpPr>
                  <p:cNvPr id="169" name="Forme libre : forme 164"/>
                  <p:cNvSpPr>
                    <a:spLocks/>
                  </p:cNvSpPr>
                  <p:nvPr/>
                </p:nvSpPr>
                <p:spPr bwMode="auto">
                  <a:xfrm>
                    <a:off x="7387577" y="5084874"/>
                    <a:ext cx="30539" cy="14174"/>
                  </a:xfrm>
                  <a:custGeom>
                    <a:avLst/>
                    <a:gdLst>
                      <a:gd name="T0" fmla="*/ 0 w 30539"/>
                      <a:gd name="T1" fmla="*/ 0 h 14174"/>
                      <a:gd name="T2" fmla="*/ 30539 w 30539"/>
                      <a:gd name="T3" fmla="*/ 14174 h 14174"/>
                    </a:gdLst>
                    <a:ahLst/>
                    <a:cxnLst>
                      <a:cxn ang="0">
                        <a:pos x="414" y="13878"/>
                      </a:cxn>
                      <a:cxn ang="0">
                        <a:pos x="30613" y="14218"/>
                      </a:cxn>
                      <a:cxn ang="0">
                        <a:pos x="22608" y="44"/>
                      </a:cxn>
                      <a:cxn ang="0">
                        <a:pos x="2743" y="44"/>
                      </a:cxn>
                      <a:cxn ang="0">
                        <a:pos x="414" y="13878"/>
                      </a:cxn>
                    </a:cxnLst>
                    <a:rect l="T0" t="T1" r="T2" b="T3"/>
                    <a:pathLst>
                      <a:path w="30539" h="14174">
                        <a:moveTo>
                          <a:pt x="414" y="13878"/>
                        </a:moveTo>
                        <a:lnTo>
                          <a:pt x="30613" y="14218"/>
                        </a:lnTo>
                        <a:lnTo>
                          <a:pt x="22608" y="44"/>
                        </a:lnTo>
                        <a:lnTo>
                          <a:pt x="2743" y="44"/>
                        </a:lnTo>
                        <a:lnTo>
                          <a:pt x="4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0" name="Forme libre : forme 165"/>
                  <p:cNvSpPr>
                    <a:spLocks/>
                  </p:cNvSpPr>
                  <p:nvPr/>
                </p:nvSpPr>
                <p:spPr bwMode="auto">
                  <a:xfrm>
                    <a:off x="7411936" y="5085239"/>
                    <a:ext cx="33846" cy="13791"/>
                  </a:xfrm>
                  <a:custGeom>
                    <a:avLst/>
                    <a:gdLst>
                      <a:gd name="T0" fmla="*/ 0 w 33846"/>
                      <a:gd name="T1" fmla="*/ 0 h 13791"/>
                      <a:gd name="T2" fmla="*/ 33846 w 33846"/>
                      <a:gd name="T3" fmla="*/ 13791 h 13791"/>
                    </a:gdLst>
                    <a:ahLst/>
                    <a:cxnLst>
                      <a:cxn ang="0">
                        <a:pos x="95" y="13867"/>
                      </a:cxn>
                      <a:cxn ang="0">
                        <a:pos x="33894" y="13867"/>
                      </a:cxn>
                      <a:cxn ang="0">
                        <a:pos x="27516" y="0"/>
                      </a:cxn>
                      <a:cxn ang="0">
                        <a:pos x="5895" y="0"/>
                      </a:cxn>
                      <a:cxn ang="0">
                        <a:pos x="95" y="13867"/>
                      </a:cxn>
                    </a:cxnLst>
                    <a:rect l="T0" t="T1" r="T2" b="T3"/>
                    <a:pathLst>
                      <a:path w="33846" h="13791">
                        <a:moveTo>
                          <a:pt x="95" y="13867"/>
                        </a:moveTo>
                        <a:lnTo>
                          <a:pt x="33894" y="13867"/>
                        </a:lnTo>
                        <a:lnTo>
                          <a:pt x="27516" y="0"/>
                        </a:lnTo>
                        <a:lnTo>
                          <a:pt x="5895" y="0"/>
                        </a:lnTo>
                        <a:lnTo>
                          <a:pt x="95"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1" name="Forme libre : forme 166"/>
                  <p:cNvSpPr>
                    <a:spLocks/>
                  </p:cNvSpPr>
                  <p:nvPr/>
                </p:nvSpPr>
                <p:spPr bwMode="auto">
                  <a:xfrm>
                    <a:off x="7440019" y="5085290"/>
                    <a:ext cx="30836" cy="13878"/>
                  </a:xfrm>
                  <a:custGeom>
                    <a:avLst/>
                    <a:gdLst>
                      <a:gd name="T0" fmla="*/ 0 w 30836"/>
                      <a:gd name="T1" fmla="*/ 0 h 13878"/>
                      <a:gd name="T2" fmla="*/ 30836 w 30836"/>
                      <a:gd name="T3" fmla="*/ 13878 h 13878"/>
                    </a:gdLst>
                    <a:ahLst/>
                    <a:cxnLst>
                      <a:cxn ang="0">
                        <a:pos x="-126" y="13878"/>
                      </a:cxn>
                      <a:cxn ang="0">
                        <a:pos x="30949" y="13864"/>
                      </a:cxn>
                      <a:cxn ang="0">
                        <a:pos x="28280" y="4424"/>
                      </a:cxn>
                      <a:cxn ang="0">
                        <a:pos x="4930" y="0"/>
                      </a:cxn>
                      <a:cxn ang="0">
                        <a:pos x="-126" y="13878"/>
                      </a:cxn>
                    </a:cxnLst>
                    <a:rect l="T0" t="T1" r="T2" b="T3"/>
                    <a:pathLst>
                      <a:path w="30836" h="13878">
                        <a:moveTo>
                          <a:pt x="-126" y="13878"/>
                        </a:moveTo>
                        <a:lnTo>
                          <a:pt x="30949" y="13864"/>
                        </a:lnTo>
                        <a:lnTo>
                          <a:pt x="28280" y="4424"/>
                        </a:lnTo>
                        <a:lnTo>
                          <a:pt x="4930" y="0"/>
                        </a:lnTo>
                        <a:lnTo>
                          <a:pt x="-12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15" name="Groupe 114"/>
                <p:cNvGrpSpPr>
                  <a:grpSpLocks/>
                </p:cNvGrpSpPr>
                <p:nvPr/>
              </p:nvGrpSpPr>
              <p:grpSpPr bwMode="auto">
                <a:xfrm>
                  <a:off x="7388195" y="5089114"/>
                  <a:ext cx="82434" cy="9858"/>
                  <a:chOff x="7388195" y="5089114"/>
                  <a:chExt cx="82434" cy="9858"/>
                </a:xfrm>
              </p:grpSpPr>
              <p:sp>
                <p:nvSpPr>
                  <p:cNvPr id="166" name="Forme libre : forme 161"/>
                  <p:cNvSpPr>
                    <a:spLocks/>
                  </p:cNvSpPr>
                  <p:nvPr/>
                </p:nvSpPr>
                <p:spPr bwMode="auto">
                  <a:xfrm>
                    <a:off x="7388195" y="5089114"/>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7" name="Forme libre : forme 162"/>
                  <p:cNvSpPr>
                    <a:spLocks/>
                  </p:cNvSpPr>
                  <p:nvPr/>
                </p:nvSpPr>
                <p:spPr bwMode="auto">
                  <a:xfrm>
                    <a:off x="7416315" y="5089173"/>
                    <a:ext cx="26227" cy="9799"/>
                  </a:xfrm>
                  <a:custGeom>
                    <a:avLst/>
                    <a:gdLst>
                      <a:gd name="T0" fmla="*/ 0 w 26227"/>
                      <a:gd name="T1" fmla="*/ 0 h 9799"/>
                      <a:gd name="T2" fmla="*/ 26227 w 26227"/>
                      <a:gd name="T3" fmla="*/ 9799 h 9799"/>
                    </a:gdLst>
                    <a:ahLst/>
                    <a:cxnLst>
                      <a:cxn ang="0">
                        <a:pos x="0" y="9799"/>
                      </a:cxn>
                      <a:cxn ang="0">
                        <a:pos x="26227" y="9799"/>
                      </a:cxn>
                      <a:cxn ang="0">
                        <a:pos x="23550" y="0"/>
                      </a:cxn>
                      <a:cxn ang="0">
                        <a:pos x="3211" y="0"/>
                      </a:cxn>
                      <a:cxn ang="0">
                        <a:pos x="0" y="9799"/>
                      </a:cxn>
                    </a:cxnLst>
                    <a:rect l="T0" t="T1" r="T2" b="T3"/>
                    <a:pathLst>
                      <a:path w="26227" h="9799">
                        <a:moveTo>
                          <a:pt x="0" y="9799"/>
                        </a:moveTo>
                        <a:lnTo>
                          <a:pt x="26227" y="9799"/>
                        </a:lnTo>
                        <a:lnTo>
                          <a:pt x="23550"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8" name="Forme libre : forme 163"/>
                  <p:cNvSpPr>
                    <a:spLocks/>
                  </p:cNvSpPr>
                  <p:nvPr/>
                </p:nvSpPr>
                <p:spPr bwMode="auto">
                  <a:xfrm>
                    <a:off x="7442592" y="5089114"/>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16" name="Groupe 115"/>
                <p:cNvGrpSpPr>
                  <a:grpSpLocks/>
                </p:cNvGrpSpPr>
                <p:nvPr/>
              </p:nvGrpSpPr>
              <p:grpSpPr bwMode="auto">
                <a:xfrm>
                  <a:off x="7484908" y="5082733"/>
                  <a:ext cx="103374" cy="10014"/>
                  <a:chOff x="7484908" y="5082733"/>
                  <a:chExt cx="103374" cy="10014"/>
                </a:xfrm>
              </p:grpSpPr>
              <p:sp>
                <p:nvSpPr>
                  <p:cNvPr id="162" name="Forme libre : forme 157"/>
                  <p:cNvSpPr>
                    <a:spLocks/>
                  </p:cNvSpPr>
                  <p:nvPr/>
                </p:nvSpPr>
                <p:spPr bwMode="auto">
                  <a:xfrm>
                    <a:off x="7484908" y="5082733"/>
                    <a:ext cx="26525" cy="9799"/>
                  </a:xfrm>
                  <a:custGeom>
                    <a:avLst/>
                    <a:gdLst>
                      <a:gd name="T0" fmla="*/ 0 w 26525"/>
                      <a:gd name="T1" fmla="*/ 0 h 9799"/>
                      <a:gd name="T2" fmla="*/ 26525 w 26525"/>
                      <a:gd name="T3" fmla="*/ 9799 h 9799"/>
                    </a:gdLst>
                    <a:ahLst/>
                    <a:cxnLst>
                      <a:cxn ang="0">
                        <a:pos x="0" y="9799"/>
                      </a:cxn>
                      <a:cxn ang="0">
                        <a:pos x="26525" y="9799"/>
                      </a:cxn>
                      <a:cxn ang="0">
                        <a:pos x="23818" y="0"/>
                      </a:cxn>
                      <a:cxn ang="0">
                        <a:pos x="3248" y="0"/>
                      </a:cxn>
                      <a:cxn ang="0">
                        <a:pos x="0" y="9799"/>
                      </a:cxn>
                    </a:cxnLst>
                    <a:rect l="T0" t="T1" r="T2" b="T3"/>
                    <a:pathLst>
                      <a:path w="26525" h="9799">
                        <a:moveTo>
                          <a:pt x="0" y="9799"/>
                        </a:moveTo>
                        <a:lnTo>
                          <a:pt x="26525" y="9799"/>
                        </a:lnTo>
                        <a:lnTo>
                          <a:pt x="23818" y="0"/>
                        </a:lnTo>
                        <a:lnTo>
                          <a:pt x="3248"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3" name="Forme libre : forme 158"/>
                  <p:cNvSpPr>
                    <a:spLocks/>
                  </p:cNvSpPr>
                  <p:nvPr/>
                </p:nvSpPr>
                <p:spPr bwMode="auto">
                  <a:xfrm>
                    <a:off x="7512102" y="5082792"/>
                    <a:ext cx="24812" cy="9799"/>
                  </a:xfrm>
                  <a:custGeom>
                    <a:avLst/>
                    <a:gdLst>
                      <a:gd name="T0" fmla="*/ 0 w 24812"/>
                      <a:gd name="T1" fmla="*/ 0 h 9799"/>
                      <a:gd name="T2" fmla="*/ 24812 w 24812"/>
                      <a:gd name="T3" fmla="*/ 9799 h 9799"/>
                    </a:gdLst>
                    <a:ahLst/>
                    <a:cxnLst>
                      <a:cxn ang="0">
                        <a:pos x="0" y="9799"/>
                      </a:cxn>
                      <a:cxn ang="0">
                        <a:pos x="24812" y="9799"/>
                      </a:cxn>
                      <a:cxn ang="0">
                        <a:pos x="22280" y="0"/>
                      </a:cxn>
                      <a:cxn ang="0">
                        <a:pos x="3038" y="0"/>
                      </a:cxn>
                      <a:cxn ang="0">
                        <a:pos x="0" y="9799"/>
                      </a:cxn>
                    </a:cxnLst>
                    <a:rect l="T0" t="T1" r="T2" b="T3"/>
                    <a:pathLst>
                      <a:path w="24812" h="9799">
                        <a:moveTo>
                          <a:pt x="0" y="9799"/>
                        </a:moveTo>
                        <a:lnTo>
                          <a:pt x="24812" y="9799"/>
                        </a:lnTo>
                        <a:lnTo>
                          <a:pt x="22280" y="0"/>
                        </a:lnTo>
                        <a:lnTo>
                          <a:pt x="3038"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4" name="Forme libre : forme 159"/>
                  <p:cNvSpPr>
                    <a:spLocks/>
                  </p:cNvSpPr>
                  <p:nvPr/>
                </p:nvSpPr>
                <p:spPr bwMode="auto">
                  <a:xfrm>
                    <a:off x="7539926" y="5082734"/>
                    <a:ext cx="23127" cy="9744"/>
                  </a:xfrm>
                  <a:custGeom>
                    <a:avLst/>
                    <a:gdLst>
                      <a:gd name="T0" fmla="*/ 0 w 23127"/>
                      <a:gd name="T1" fmla="*/ 0 h 9744"/>
                      <a:gd name="T2" fmla="*/ 23127 w 23127"/>
                      <a:gd name="T3" fmla="*/ 9744 h 9744"/>
                    </a:gdLst>
                    <a:ahLst/>
                    <a:cxnLst>
                      <a:cxn ang="0">
                        <a:pos x="0" y="9798"/>
                      </a:cxn>
                      <a:cxn ang="0">
                        <a:pos x="23080" y="9461"/>
                      </a:cxn>
                      <a:cxn ang="0">
                        <a:pos x="18840" y="0"/>
                      </a:cxn>
                      <a:cxn ang="0">
                        <a:pos x="2569" y="0"/>
                      </a:cxn>
                      <a:cxn ang="0">
                        <a:pos x="0" y="9798"/>
                      </a:cxn>
                    </a:cxnLst>
                    <a:rect l="T0" t="T1" r="T2" b="T3"/>
                    <a:pathLst>
                      <a:path w="23127" h="9744">
                        <a:moveTo>
                          <a:pt x="0" y="9798"/>
                        </a:moveTo>
                        <a:lnTo>
                          <a:pt x="23080" y="9461"/>
                        </a:lnTo>
                        <a:lnTo>
                          <a:pt x="18840" y="0"/>
                        </a:lnTo>
                        <a:lnTo>
                          <a:pt x="2569" y="0"/>
                        </a:lnTo>
                        <a:lnTo>
                          <a:pt x="0" y="9798"/>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5" name="Forme libre : forme 160"/>
                  <p:cNvSpPr>
                    <a:spLocks/>
                  </p:cNvSpPr>
                  <p:nvPr/>
                </p:nvSpPr>
                <p:spPr bwMode="auto">
                  <a:xfrm>
                    <a:off x="7563673" y="5083003"/>
                    <a:ext cx="24609" cy="9744"/>
                  </a:xfrm>
                  <a:custGeom>
                    <a:avLst/>
                    <a:gdLst>
                      <a:gd name="T0" fmla="*/ 0 w 24609"/>
                      <a:gd name="T1" fmla="*/ 0 h 9744"/>
                      <a:gd name="T2" fmla="*/ 24609 w 24609"/>
                      <a:gd name="T3" fmla="*/ 9744 h 9744"/>
                    </a:gdLst>
                    <a:ahLst/>
                    <a:cxnLst>
                      <a:cxn ang="0">
                        <a:pos x="74" y="9635"/>
                      </a:cxn>
                      <a:cxn ang="0">
                        <a:pos x="24562" y="9461"/>
                      </a:cxn>
                      <a:cxn ang="0">
                        <a:pos x="20322" y="0"/>
                      </a:cxn>
                      <a:cxn ang="0">
                        <a:pos x="4051" y="0"/>
                      </a:cxn>
                      <a:cxn ang="0">
                        <a:pos x="74" y="9635"/>
                      </a:cxn>
                    </a:cxnLst>
                    <a:rect l="T0" t="T1" r="T2" b="T3"/>
                    <a:pathLst>
                      <a:path w="24609" h="9744">
                        <a:moveTo>
                          <a:pt x="74" y="9635"/>
                        </a:moveTo>
                        <a:lnTo>
                          <a:pt x="24562" y="9461"/>
                        </a:lnTo>
                        <a:lnTo>
                          <a:pt x="20322" y="0"/>
                        </a:lnTo>
                        <a:lnTo>
                          <a:pt x="4051" y="0"/>
                        </a:lnTo>
                        <a:lnTo>
                          <a:pt x="74" y="9635"/>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sp>
              <p:nvSpPr>
                <p:cNvPr id="117" name="Forme libre : forme 112"/>
                <p:cNvSpPr>
                  <a:spLocks/>
                </p:cNvSpPr>
                <p:nvPr/>
              </p:nvSpPr>
              <p:spPr bwMode="auto">
                <a:xfrm>
                  <a:off x="7565106" y="5085586"/>
                  <a:ext cx="32911" cy="20079"/>
                </a:xfrm>
                <a:custGeom>
                  <a:avLst/>
                  <a:gdLst>
                    <a:gd name="T0" fmla="*/ 0 w 32911"/>
                    <a:gd name="T1" fmla="*/ 0 h 20079"/>
                    <a:gd name="T2" fmla="*/ 32911 w 32911"/>
                    <a:gd name="T3" fmla="*/ 20079 h 20079"/>
                  </a:gdLst>
                  <a:ahLst/>
                  <a:cxnLst>
                    <a:cxn ang="0">
                      <a:pos x="82" y="20079"/>
                    </a:cxn>
                    <a:cxn ang="0">
                      <a:pos x="32911" y="19300"/>
                    </a:cxn>
                    <a:cxn ang="0">
                      <a:pos x="22504" y="106"/>
                    </a:cxn>
                    <a:cxn ang="0">
                      <a:pos x="5117" y="295"/>
                    </a:cxn>
                    <a:cxn ang="0">
                      <a:pos x="82" y="20079"/>
                    </a:cxn>
                  </a:cxnLst>
                  <a:rect l="T0" t="T1" r="T2" b="T3"/>
                  <a:pathLst>
                    <a:path w="32911" h="20079">
                      <a:moveTo>
                        <a:pt x="82" y="20079"/>
                      </a:moveTo>
                      <a:lnTo>
                        <a:pt x="32911" y="19300"/>
                      </a:lnTo>
                      <a:lnTo>
                        <a:pt x="22504" y="106"/>
                      </a:lnTo>
                      <a:lnTo>
                        <a:pt x="5117" y="295"/>
                      </a:lnTo>
                      <a:lnTo>
                        <a:pt x="82" y="200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18" name="Forme libre : forme 113"/>
                <p:cNvSpPr>
                  <a:spLocks/>
                </p:cNvSpPr>
                <p:nvPr/>
              </p:nvSpPr>
              <p:spPr bwMode="auto">
                <a:xfrm>
                  <a:off x="7570784" y="5095448"/>
                  <a:ext cx="24791" cy="9799"/>
                </a:xfrm>
                <a:custGeom>
                  <a:avLst/>
                  <a:gdLst>
                    <a:gd name="T0" fmla="*/ 0 w 24791"/>
                    <a:gd name="T1" fmla="*/ 0 h 9799"/>
                    <a:gd name="T2" fmla="*/ 24791 w 24791"/>
                    <a:gd name="T3" fmla="*/ 9799 h 9799"/>
                  </a:gdLst>
                  <a:ahLst/>
                  <a:cxnLst>
                    <a:cxn ang="0">
                      <a:pos x="0" y="9799"/>
                    </a:cxn>
                    <a:cxn ang="0">
                      <a:pos x="24791" y="9799"/>
                    </a:cxn>
                    <a:cxn ang="0">
                      <a:pos x="22262" y="0"/>
                    </a:cxn>
                    <a:cxn ang="0">
                      <a:pos x="3036" y="0"/>
                    </a:cxn>
                    <a:cxn ang="0">
                      <a:pos x="0" y="9799"/>
                    </a:cxn>
                  </a:cxnLst>
                  <a:rect l="T0" t="T1" r="T2" b="T3"/>
                  <a:pathLst>
                    <a:path w="24791" h="9799">
                      <a:moveTo>
                        <a:pt x="0" y="9799"/>
                      </a:moveTo>
                      <a:lnTo>
                        <a:pt x="24791" y="9799"/>
                      </a:lnTo>
                      <a:lnTo>
                        <a:pt x="22262" y="0"/>
                      </a:lnTo>
                      <a:lnTo>
                        <a:pt x="303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119" name="Groupe 118"/>
                <p:cNvGrpSpPr>
                  <a:grpSpLocks/>
                </p:cNvGrpSpPr>
                <p:nvPr/>
              </p:nvGrpSpPr>
              <p:grpSpPr bwMode="auto">
                <a:xfrm>
                  <a:off x="7485240" y="5085660"/>
                  <a:ext cx="84401" cy="14174"/>
                  <a:chOff x="7485240" y="5085660"/>
                  <a:chExt cx="84401" cy="14174"/>
                </a:xfrm>
              </p:grpSpPr>
              <p:sp>
                <p:nvSpPr>
                  <p:cNvPr id="159" name="Forme libre : forme 154"/>
                  <p:cNvSpPr>
                    <a:spLocks/>
                  </p:cNvSpPr>
                  <p:nvPr/>
                </p:nvSpPr>
                <p:spPr bwMode="auto">
                  <a:xfrm>
                    <a:off x="7485240" y="5085660"/>
                    <a:ext cx="31725" cy="14174"/>
                  </a:xfrm>
                  <a:custGeom>
                    <a:avLst/>
                    <a:gdLst>
                      <a:gd name="T0" fmla="*/ 0 w 31725"/>
                      <a:gd name="T1" fmla="*/ 0 h 14174"/>
                      <a:gd name="T2" fmla="*/ 31725 w 31725"/>
                      <a:gd name="T3" fmla="*/ 14174 h 14174"/>
                    </a:gdLst>
                    <a:ahLst/>
                    <a:cxnLst>
                      <a:cxn ang="0">
                        <a:pos x="1895" y="13878"/>
                      </a:cxn>
                      <a:cxn ang="0">
                        <a:pos x="31868" y="14218"/>
                      </a:cxn>
                      <a:cxn ang="0">
                        <a:pos x="23923" y="44"/>
                      </a:cxn>
                      <a:cxn ang="0">
                        <a:pos x="4206" y="44"/>
                      </a:cxn>
                      <a:cxn ang="0">
                        <a:pos x="1895" y="13878"/>
                      </a:cxn>
                    </a:cxnLst>
                    <a:rect l="T0" t="T1" r="T2" b="T3"/>
                    <a:pathLst>
                      <a:path w="31725" h="14174">
                        <a:moveTo>
                          <a:pt x="1895" y="13878"/>
                        </a:moveTo>
                        <a:lnTo>
                          <a:pt x="31868" y="14218"/>
                        </a:lnTo>
                        <a:lnTo>
                          <a:pt x="23923" y="44"/>
                        </a:lnTo>
                        <a:lnTo>
                          <a:pt x="4206" y="44"/>
                        </a:lnTo>
                        <a:lnTo>
                          <a:pt x="189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60" name="Forme libre : forme 155"/>
                  <p:cNvSpPr>
                    <a:spLocks/>
                  </p:cNvSpPr>
                  <p:nvPr/>
                </p:nvSpPr>
                <p:spPr bwMode="auto">
                  <a:xfrm>
                    <a:off x="7510902" y="5086026"/>
                    <a:ext cx="33593" cy="13791"/>
                  </a:xfrm>
                  <a:custGeom>
                    <a:avLst/>
                    <a:gdLst>
                      <a:gd name="T0" fmla="*/ 0 w 33593"/>
                      <a:gd name="T1" fmla="*/ 0 h 13791"/>
                      <a:gd name="T2" fmla="*/ 33593 w 33593"/>
                      <a:gd name="T3" fmla="*/ 13791 h 13791"/>
                    </a:gdLst>
                    <a:ahLst/>
                    <a:cxnLst>
                      <a:cxn ang="0">
                        <a:pos x="94" y="13867"/>
                      </a:cxn>
                      <a:cxn ang="0">
                        <a:pos x="33641" y="13867"/>
                      </a:cxn>
                      <a:cxn ang="0">
                        <a:pos x="27310" y="0"/>
                      </a:cxn>
                      <a:cxn ang="0">
                        <a:pos x="5850" y="0"/>
                      </a:cxn>
                      <a:cxn ang="0">
                        <a:pos x="94" y="13867"/>
                      </a:cxn>
                    </a:cxnLst>
                    <a:rect l="T0" t="T1" r="T2" b="T3"/>
                    <a:pathLst>
                      <a:path w="33593" h="13791">
                        <a:moveTo>
                          <a:pt x="94" y="13867"/>
                        </a:moveTo>
                        <a:lnTo>
                          <a:pt x="33641" y="13867"/>
                        </a:lnTo>
                        <a:lnTo>
                          <a:pt x="27310" y="0"/>
                        </a:lnTo>
                        <a:lnTo>
                          <a:pt x="5850" y="0"/>
                        </a:lnTo>
                        <a:lnTo>
                          <a:pt x="94"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61" name="Forme libre : forme 156"/>
                  <p:cNvSpPr>
                    <a:spLocks/>
                  </p:cNvSpPr>
                  <p:nvPr/>
                </p:nvSpPr>
                <p:spPr bwMode="auto">
                  <a:xfrm>
                    <a:off x="7538774" y="5086076"/>
                    <a:ext cx="30867" cy="13649"/>
                  </a:xfrm>
                  <a:custGeom>
                    <a:avLst/>
                    <a:gdLst>
                      <a:gd name="T0" fmla="*/ 0 w 30867"/>
                      <a:gd name="T1" fmla="*/ 0 h 13649"/>
                      <a:gd name="T2" fmla="*/ 30867 w 30867"/>
                      <a:gd name="T3" fmla="*/ 13649 h 13649"/>
                    </a:gdLst>
                    <a:ahLst/>
                    <a:cxnLst>
                      <a:cxn ang="0">
                        <a:pos x="-125" y="13879"/>
                      </a:cxn>
                      <a:cxn ang="0">
                        <a:pos x="30717" y="13864"/>
                      </a:cxn>
                      <a:cxn ang="0">
                        <a:pos x="23599" y="0"/>
                      </a:cxn>
                      <a:cxn ang="0">
                        <a:pos x="4893" y="0"/>
                      </a:cxn>
                      <a:cxn ang="0">
                        <a:pos x="-125" y="13879"/>
                      </a:cxn>
                    </a:cxnLst>
                    <a:rect l="T0" t="T1" r="T2" b="T3"/>
                    <a:pathLst>
                      <a:path w="30867" h="13649">
                        <a:moveTo>
                          <a:pt x="-125" y="13879"/>
                        </a:moveTo>
                        <a:lnTo>
                          <a:pt x="30717" y="13864"/>
                        </a:lnTo>
                        <a:lnTo>
                          <a:pt x="23599" y="0"/>
                        </a:lnTo>
                        <a:lnTo>
                          <a:pt x="4893" y="0"/>
                        </a:lnTo>
                        <a:lnTo>
                          <a:pt x="-125"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20" name="Groupe 119"/>
                <p:cNvGrpSpPr>
                  <a:grpSpLocks/>
                </p:cNvGrpSpPr>
                <p:nvPr/>
              </p:nvGrpSpPr>
              <p:grpSpPr bwMode="auto">
                <a:xfrm>
                  <a:off x="7487262" y="5089048"/>
                  <a:ext cx="78340" cy="9858"/>
                  <a:chOff x="7487262" y="5089048"/>
                  <a:chExt cx="78340" cy="9858"/>
                </a:xfrm>
              </p:grpSpPr>
              <p:sp>
                <p:nvSpPr>
                  <p:cNvPr id="156" name="Forme libre : forme 151"/>
                  <p:cNvSpPr>
                    <a:spLocks/>
                  </p:cNvSpPr>
                  <p:nvPr/>
                </p:nvSpPr>
                <p:spPr bwMode="auto">
                  <a:xfrm>
                    <a:off x="7487262" y="5089048"/>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57" name="Forme libre : forme 152"/>
                  <p:cNvSpPr>
                    <a:spLocks/>
                  </p:cNvSpPr>
                  <p:nvPr/>
                </p:nvSpPr>
                <p:spPr bwMode="auto">
                  <a:xfrm>
                    <a:off x="7515382" y="5089107"/>
                    <a:ext cx="26227" cy="9799"/>
                  </a:xfrm>
                  <a:custGeom>
                    <a:avLst/>
                    <a:gdLst>
                      <a:gd name="T0" fmla="*/ 0 w 26227"/>
                      <a:gd name="T1" fmla="*/ 0 h 9799"/>
                      <a:gd name="T2" fmla="*/ 26227 w 26227"/>
                      <a:gd name="T3" fmla="*/ 9799 h 9799"/>
                    </a:gdLst>
                    <a:ahLst/>
                    <a:cxnLst>
                      <a:cxn ang="0">
                        <a:pos x="0" y="9799"/>
                      </a:cxn>
                      <a:cxn ang="0">
                        <a:pos x="26227" y="9799"/>
                      </a:cxn>
                      <a:cxn ang="0">
                        <a:pos x="23551" y="0"/>
                      </a:cxn>
                      <a:cxn ang="0">
                        <a:pos x="3211" y="0"/>
                      </a:cxn>
                      <a:cxn ang="0">
                        <a:pos x="0" y="9799"/>
                      </a:cxn>
                    </a:cxnLst>
                    <a:rect l="T0" t="T1" r="T2" b="T3"/>
                    <a:pathLst>
                      <a:path w="26227" h="9799">
                        <a:moveTo>
                          <a:pt x="0" y="9799"/>
                        </a:moveTo>
                        <a:lnTo>
                          <a:pt x="26227" y="9799"/>
                        </a:lnTo>
                        <a:lnTo>
                          <a:pt x="23551"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58" name="Forme libre : forme 153"/>
                  <p:cNvSpPr>
                    <a:spLocks/>
                  </p:cNvSpPr>
                  <p:nvPr/>
                </p:nvSpPr>
                <p:spPr bwMode="auto">
                  <a:xfrm>
                    <a:off x="7541659" y="5089048"/>
                    <a:ext cx="23943" cy="9799"/>
                  </a:xfrm>
                  <a:custGeom>
                    <a:avLst/>
                    <a:gdLst>
                      <a:gd name="T0" fmla="*/ 0 w 23943"/>
                      <a:gd name="T1" fmla="*/ 0 h 9799"/>
                      <a:gd name="T2" fmla="*/ 23943 w 23943"/>
                      <a:gd name="T3" fmla="*/ 9799 h 9799"/>
                    </a:gdLst>
                    <a:ahLst/>
                    <a:cxnLst>
                      <a:cxn ang="0">
                        <a:pos x="0" y="9799"/>
                      </a:cxn>
                      <a:cxn ang="0">
                        <a:pos x="23943" y="9799"/>
                      </a:cxn>
                      <a:cxn ang="0">
                        <a:pos x="21500" y="0"/>
                      </a:cxn>
                      <a:cxn ang="0">
                        <a:pos x="2932" y="0"/>
                      </a:cxn>
                      <a:cxn ang="0">
                        <a:pos x="0" y="9799"/>
                      </a:cxn>
                    </a:cxnLst>
                    <a:rect l="T0" t="T1" r="T2" b="T3"/>
                    <a:pathLst>
                      <a:path w="23943" h="9799">
                        <a:moveTo>
                          <a:pt x="0" y="9799"/>
                        </a:moveTo>
                        <a:lnTo>
                          <a:pt x="23943" y="9799"/>
                        </a:lnTo>
                        <a:lnTo>
                          <a:pt x="21500" y="0"/>
                        </a:lnTo>
                        <a:lnTo>
                          <a:pt x="2932"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21" name="Groupe 120"/>
                <p:cNvGrpSpPr>
                  <a:grpSpLocks/>
                </p:cNvGrpSpPr>
                <p:nvPr/>
              </p:nvGrpSpPr>
              <p:grpSpPr bwMode="auto">
                <a:xfrm>
                  <a:off x="7487183" y="5092019"/>
                  <a:ext cx="86524" cy="14174"/>
                  <a:chOff x="7487183" y="5092019"/>
                  <a:chExt cx="86524" cy="14174"/>
                </a:xfrm>
              </p:grpSpPr>
              <p:sp>
                <p:nvSpPr>
                  <p:cNvPr id="153" name="Forme libre : forme 148"/>
                  <p:cNvSpPr>
                    <a:spLocks/>
                  </p:cNvSpPr>
                  <p:nvPr/>
                </p:nvSpPr>
                <p:spPr bwMode="auto">
                  <a:xfrm>
                    <a:off x="7487183" y="5092019"/>
                    <a:ext cx="32514" cy="14174"/>
                  </a:xfrm>
                  <a:custGeom>
                    <a:avLst/>
                    <a:gdLst>
                      <a:gd name="T0" fmla="*/ 0 w 32514"/>
                      <a:gd name="T1" fmla="*/ 0 h 14174"/>
                      <a:gd name="T2" fmla="*/ 32514 w 32514"/>
                      <a:gd name="T3" fmla="*/ 14174 h 14174"/>
                    </a:gdLst>
                    <a:ahLst/>
                    <a:cxnLst>
                      <a:cxn ang="0">
                        <a:pos x="1595" y="13878"/>
                      </a:cxn>
                      <a:cxn ang="0">
                        <a:pos x="32449" y="14218"/>
                      </a:cxn>
                      <a:cxn ang="0">
                        <a:pos x="24270" y="44"/>
                      </a:cxn>
                      <a:cxn ang="0">
                        <a:pos x="3974" y="44"/>
                      </a:cxn>
                      <a:cxn ang="0">
                        <a:pos x="1595" y="13878"/>
                      </a:cxn>
                    </a:cxnLst>
                    <a:rect l="T0" t="T1" r="T2" b="T3"/>
                    <a:pathLst>
                      <a:path w="32514" h="14174">
                        <a:moveTo>
                          <a:pt x="1595" y="13878"/>
                        </a:moveTo>
                        <a:lnTo>
                          <a:pt x="32449" y="14218"/>
                        </a:lnTo>
                        <a:lnTo>
                          <a:pt x="24270" y="44"/>
                        </a:lnTo>
                        <a:lnTo>
                          <a:pt x="3974" y="44"/>
                        </a:lnTo>
                        <a:lnTo>
                          <a:pt x="159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54" name="Forme libre : forme 149"/>
                  <p:cNvSpPr>
                    <a:spLocks/>
                  </p:cNvSpPr>
                  <p:nvPr/>
                </p:nvSpPr>
                <p:spPr bwMode="auto">
                  <a:xfrm>
                    <a:off x="7513242" y="5092384"/>
                    <a:ext cx="34580" cy="13791"/>
                  </a:xfrm>
                  <a:custGeom>
                    <a:avLst/>
                    <a:gdLst>
                      <a:gd name="T0" fmla="*/ 0 w 34580"/>
                      <a:gd name="T1" fmla="*/ 0 h 13791"/>
                      <a:gd name="T2" fmla="*/ 34580 w 34580"/>
                      <a:gd name="T3" fmla="*/ 13791 h 13791"/>
                    </a:gdLst>
                    <a:ahLst/>
                    <a:cxnLst>
                      <a:cxn ang="0">
                        <a:pos x="97" y="13867"/>
                      </a:cxn>
                      <a:cxn ang="0">
                        <a:pos x="34629" y="13867"/>
                      </a:cxn>
                      <a:cxn ang="0">
                        <a:pos x="28113" y="0"/>
                      </a:cxn>
                      <a:cxn ang="0">
                        <a:pos x="6022" y="0"/>
                      </a:cxn>
                      <a:cxn ang="0">
                        <a:pos x="97" y="13867"/>
                      </a:cxn>
                    </a:cxnLst>
                    <a:rect l="T0" t="T1" r="T2" b="T3"/>
                    <a:pathLst>
                      <a:path w="34580" h="13791">
                        <a:moveTo>
                          <a:pt x="97" y="13867"/>
                        </a:moveTo>
                        <a:lnTo>
                          <a:pt x="34629" y="13867"/>
                        </a:lnTo>
                        <a:lnTo>
                          <a:pt x="28113" y="0"/>
                        </a:lnTo>
                        <a:lnTo>
                          <a:pt x="6022" y="0"/>
                        </a:lnTo>
                        <a:lnTo>
                          <a:pt x="97"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55" name="Forme libre : forme 150"/>
                  <p:cNvSpPr>
                    <a:spLocks/>
                  </p:cNvSpPr>
                  <p:nvPr/>
                </p:nvSpPr>
                <p:spPr bwMode="auto">
                  <a:xfrm>
                    <a:off x="7541933" y="5092435"/>
                    <a:ext cx="31774" cy="13649"/>
                  </a:xfrm>
                  <a:custGeom>
                    <a:avLst/>
                    <a:gdLst>
                      <a:gd name="T0" fmla="*/ 0 w 31774"/>
                      <a:gd name="T1" fmla="*/ 0 h 13649"/>
                      <a:gd name="T2" fmla="*/ 31774 w 31774"/>
                      <a:gd name="T3" fmla="*/ 13649 h 13649"/>
                    </a:gdLst>
                    <a:ahLst/>
                    <a:cxnLst>
                      <a:cxn ang="0">
                        <a:pos x="-129" y="13879"/>
                      </a:cxn>
                      <a:cxn ang="0">
                        <a:pos x="31620" y="13864"/>
                      </a:cxn>
                      <a:cxn ang="0">
                        <a:pos x="24293" y="0"/>
                      </a:cxn>
                      <a:cxn ang="0">
                        <a:pos x="5037" y="0"/>
                      </a:cxn>
                      <a:cxn ang="0">
                        <a:pos x="-129" y="13879"/>
                      </a:cxn>
                    </a:cxnLst>
                    <a:rect l="T0" t="T1" r="T2" b="T3"/>
                    <a:pathLst>
                      <a:path w="31774" h="13649">
                        <a:moveTo>
                          <a:pt x="-129" y="13879"/>
                        </a:moveTo>
                        <a:lnTo>
                          <a:pt x="31620" y="13864"/>
                        </a:lnTo>
                        <a:lnTo>
                          <a:pt x="24293" y="0"/>
                        </a:lnTo>
                        <a:lnTo>
                          <a:pt x="5037" y="0"/>
                        </a:lnTo>
                        <a:lnTo>
                          <a:pt x="-129"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22" name="Groupe 121"/>
                <p:cNvGrpSpPr>
                  <a:grpSpLocks/>
                </p:cNvGrpSpPr>
                <p:nvPr/>
              </p:nvGrpSpPr>
              <p:grpSpPr bwMode="auto">
                <a:xfrm>
                  <a:off x="7488914" y="5095273"/>
                  <a:ext cx="81783" cy="9858"/>
                  <a:chOff x="7488914" y="5095273"/>
                  <a:chExt cx="81783" cy="9858"/>
                </a:xfrm>
              </p:grpSpPr>
              <p:sp>
                <p:nvSpPr>
                  <p:cNvPr id="150" name="Forme libre : forme 145"/>
                  <p:cNvSpPr>
                    <a:spLocks/>
                  </p:cNvSpPr>
                  <p:nvPr/>
                </p:nvSpPr>
                <p:spPr bwMode="auto">
                  <a:xfrm>
                    <a:off x="7488914" y="5095273"/>
                    <a:ext cx="27816" cy="9799"/>
                  </a:xfrm>
                  <a:custGeom>
                    <a:avLst/>
                    <a:gdLst>
                      <a:gd name="T0" fmla="*/ 0 w 27816"/>
                      <a:gd name="T1" fmla="*/ 0 h 9799"/>
                      <a:gd name="T2" fmla="*/ 27816 w 27816"/>
                      <a:gd name="T3" fmla="*/ 9799 h 9799"/>
                    </a:gdLst>
                    <a:ahLst/>
                    <a:cxnLst>
                      <a:cxn ang="0">
                        <a:pos x="0" y="9799"/>
                      </a:cxn>
                      <a:cxn ang="0">
                        <a:pos x="27816" y="9799"/>
                      </a:cxn>
                      <a:cxn ang="0">
                        <a:pos x="24977" y="0"/>
                      </a:cxn>
                      <a:cxn ang="0">
                        <a:pos x="3406" y="0"/>
                      </a:cxn>
                      <a:cxn ang="0">
                        <a:pos x="0" y="9799"/>
                      </a:cxn>
                    </a:cxnLst>
                    <a:rect l="T0" t="T1" r="T2" b="T3"/>
                    <a:pathLst>
                      <a:path w="27816" h="9799">
                        <a:moveTo>
                          <a:pt x="0" y="9799"/>
                        </a:moveTo>
                        <a:lnTo>
                          <a:pt x="27816" y="9799"/>
                        </a:lnTo>
                        <a:lnTo>
                          <a:pt x="24977" y="0"/>
                        </a:lnTo>
                        <a:lnTo>
                          <a:pt x="340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51" name="Forme libre : forme 146"/>
                  <p:cNvSpPr>
                    <a:spLocks/>
                  </p:cNvSpPr>
                  <p:nvPr/>
                </p:nvSpPr>
                <p:spPr bwMode="auto">
                  <a:xfrm>
                    <a:off x="7516812" y="5095332"/>
                    <a:ext cx="26019" cy="9799"/>
                  </a:xfrm>
                  <a:custGeom>
                    <a:avLst/>
                    <a:gdLst>
                      <a:gd name="T0" fmla="*/ 0 w 26019"/>
                      <a:gd name="T1" fmla="*/ 0 h 9799"/>
                      <a:gd name="T2" fmla="*/ 26019 w 26019"/>
                      <a:gd name="T3" fmla="*/ 9799 h 9799"/>
                    </a:gdLst>
                    <a:ahLst/>
                    <a:cxnLst>
                      <a:cxn ang="0">
                        <a:pos x="0" y="9799"/>
                      </a:cxn>
                      <a:cxn ang="0">
                        <a:pos x="26019" y="9799"/>
                      </a:cxn>
                      <a:cxn ang="0">
                        <a:pos x="23364" y="0"/>
                      </a:cxn>
                      <a:cxn ang="0">
                        <a:pos x="3186" y="0"/>
                      </a:cxn>
                      <a:cxn ang="0">
                        <a:pos x="0" y="9799"/>
                      </a:cxn>
                    </a:cxnLst>
                    <a:rect l="T0" t="T1" r="T2" b="T3"/>
                    <a:pathLst>
                      <a:path w="26019" h="9799">
                        <a:moveTo>
                          <a:pt x="0" y="9799"/>
                        </a:moveTo>
                        <a:lnTo>
                          <a:pt x="26019" y="9799"/>
                        </a:lnTo>
                        <a:lnTo>
                          <a:pt x="23364" y="0"/>
                        </a:lnTo>
                        <a:lnTo>
                          <a:pt x="318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52" name="Forme libre : forme 147"/>
                  <p:cNvSpPr>
                    <a:spLocks/>
                  </p:cNvSpPr>
                  <p:nvPr/>
                </p:nvSpPr>
                <p:spPr bwMode="auto">
                  <a:xfrm>
                    <a:off x="7542881" y="5095273"/>
                    <a:ext cx="27816" cy="9799"/>
                  </a:xfrm>
                  <a:custGeom>
                    <a:avLst/>
                    <a:gdLst>
                      <a:gd name="T0" fmla="*/ 0 w 27816"/>
                      <a:gd name="T1" fmla="*/ 0 h 9799"/>
                      <a:gd name="T2" fmla="*/ 27816 w 27816"/>
                      <a:gd name="T3" fmla="*/ 9799 h 9799"/>
                    </a:gdLst>
                    <a:ahLst/>
                    <a:cxnLst>
                      <a:cxn ang="0">
                        <a:pos x="0" y="9799"/>
                      </a:cxn>
                      <a:cxn ang="0">
                        <a:pos x="27816" y="9799"/>
                      </a:cxn>
                      <a:cxn ang="0">
                        <a:pos x="24977" y="0"/>
                      </a:cxn>
                      <a:cxn ang="0">
                        <a:pos x="3406" y="0"/>
                      </a:cxn>
                      <a:cxn ang="0">
                        <a:pos x="0" y="9799"/>
                      </a:cxn>
                    </a:cxnLst>
                    <a:rect l="T0" t="T1" r="T2" b="T3"/>
                    <a:pathLst>
                      <a:path w="27816" h="9799">
                        <a:moveTo>
                          <a:pt x="0" y="9799"/>
                        </a:moveTo>
                        <a:lnTo>
                          <a:pt x="27816" y="9799"/>
                        </a:lnTo>
                        <a:lnTo>
                          <a:pt x="24977" y="0"/>
                        </a:lnTo>
                        <a:lnTo>
                          <a:pt x="340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23" name="Groupe 122"/>
                <p:cNvGrpSpPr>
                  <a:grpSpLocks/>
                </p:cNvGrpSpPr>
                <p:nvPr/>
              </p:nvGrpSpPr>
              <p:grpSpPr bwMode="auto">
                <a:xfrm>
                  <a:off x="7489585" y="5097930"/>
                  <a:ext cx="84864" cy="14294"/>
                  <a:chOff x="7489585" y="5097930"/>
                  <a:chExt cx="84864" cy="14294"/>
                </a:xfrm>
              </p:grpSpPr>
              <p:sp>
                <p:nvSpPr>
                  <p:cNvPr id="147" name="Forme libre : forme 142"/>
                  <p:cNvSpPr>
                    <a:spLocks/>
                  </p:cNvSpPr>
                  <p:nvPr/>
                </p:nvSpPr>
                <p:spPr bwMode="auto">
                  <a:xfrm>
                    <a:off x="7489585" y="5097930"/>
                    <a:ext cx="31121" cy="14174"/>
                  </a:xfrm>
                  <a:custGeom>
                    <a:avLst/>
                    <a:gdLst>
                      <a:gd name="T0" fmla="*/ 0 w 31121"/>
                      <a:gd name="T1" fmla="*/ 0 h 14174"/>
                      <a:gd name="T2" fmla="*/ 31121 w 31121"/>
                      <a:gd name="T3" fmla="*/ 14174 h 14174"/>
                    </a:gdLst>
                    <a:ahLst/>
                    <a:cxnLst>
                      <a:cxn ang="0">
                        <a:pos x="422" y="13878"/>
                      </a:cxn>
                      <a:cxn ang="0">
                        <a:pos x="31196" y="14218"/>
                      </a:cxn>
                      <a:cxn ang="0">
                        <a:pos x="23038" y="44"/>
                      </a:cxn>
                      <a:cxn ang="0">
                        <a:pos x="2795" y="44"/>
                      </a:cxn>
                      <a:cxn ang="0">
                        <a:pos x="422" y="13878"/>
                      </a:cxn>
                    </a:cxnLst>
                    <a:rect l="T0" t="T1" r="T2" b="T3"/>
                    <a:pathLst>
                      <a:path w="31121" h="14174">
                        <a:moveTo>
                          <a:pt x="422" y="13878"/>
                        </a:moveTo>
                        <a:lnTo>
                          <a:pt x="31196" y="14218"/>
                        </a:lnTo>
                        <a:lnTo>
                          <a:pt x="23038" y="44"/>
                        </a:lnTo>
                        <a:lnTo>
                          <a:pt x="2795" y="44"/>
                        </a:lnTo>
                        <a:lnTo>
                          <a:pt x="422"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48" name="Forme libre : forme 143"/>
                  <p:cNvSpPr>
                    <a:spLocks/>
                  </p:cNvSpPr>
                  <p:nvPr/>
                </p:nvSpPr>
                <p:spPr bwMode="auto">
                  <a:xfrm>
                    <a:off x="7514408" y="5098295"/>
                    <a:ext cx="34490" cy="13791"/>
                  </a:xfrm>
                  <a:custGeom>
                    <a:avLst/>
                    <a:gdLst>
                      <a:gd name="T0" fmla="*/ 0 w 34490"/>
                      <a:gd name="T1" fmla="*/ 0 h 13791"/>
                      <a:gd name="T2" fmla="*/ 34490 w 34490"/>
                      <a:gd name="T3" fmla="*/ 13791 h 13791"/>
                    </a:gdLst>
                    <a:ahLst/>
                    <a:cxnLst>
                      <a:cxn ang="0">
                        <a:pos x="97" y="13867"/>
                      </a:cxn>
                      <a:cxn ang="0">
                        <a:pos x="34539" y="13867"/>
                      </a:cxn>
                      <a:cxn ang="0">
                        <a:pos x="28040" y="0"/>
                      </a:cxn>
                      <a:cxn ang="0">
                        <a:pos x="6007" y="0"/>
                      </a:cxn>
                      <a:cxn ang="0">
                        <a:pos x="97" y="13867"/>
                      </a:cxn>
                    </a:cxnLst>
                    <a:rect l="T0" t="T1" r="T2" b="T3"/>
                    <a:pathLst>
                      <a:path w="34490" h="13791">
                        <a:moveTo>
                          <a:pt x="97" y="13867"/>
                        </a:moveTo>
                        <a:lnTo>
                          <a:pt x="34539" y="13867"/>
                        </a:lnTo>
                        <a:lnTo>
                          <a:pt x="28040" y="0"/>
                        </a:lnTo>
                        <a:lnTo>
                          <a:pt x="6007" y="0"/>
                        </a:lnTo>
                        <a:lnTo>
                          <a:pt x="97"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49" name="Forme libre : forme 144"/>
                  <p:cNvSpPr>
                    <a:spLocks/>
                  </p:cNvSpPr>
                  <p:nvPr/>
                </p:nvSpPr>
                <p:spPr bwMode="auto">
                  <a:xfrm>
                    <a:off x="7543026" y="5098346"/>
                    <a:ext cx="31423" cy="13878"/>
                  </a:xfrm>
                  <a:custGeom>
                    <a:avLst/>
                    <a:gdLst>
                      <a:gd name="T0" fmla="*/ 0 w 31423"/>
                      <a:gd name="T1" fmla="*/ 0 h 13878"/>
                      <a:gd name="T2" fmla="*/ 31423 w 31423"/>
                      <a:gd name="T3" fmla="*/ 13878 h 13878"/>
                    </a:gdLst>
                    <a:ahLst/>
                    <a:cxnLst>
                      <a:cxn ang="0">
                        <a:pos x="-128" y="13878"/>
                      </a:cxn>
                      <a:cxn ang="0">
                        <a:pos x="31538" y="13864"/>
                      </a:cxn>
                      <a:cxn ang="0">
                        <a:pos x="28818" y="4424"/>
                      </a:cxn>
                      <a:cxn ang="0">
                        <a:pos x="5024" y="0"/>
                      </a:cxn>
                      <a:cxn ang="0">
                        <a:pos x="-128" y="13878"/>
                      </a:cxn>
                    </a:cxnLst>
                    <a:rect l="T0" t="T1" r="T2" b="T3"/>
                    <a:pathLst>
                      <a:path w="31423" h="13878">
                        <a:moveTo>
                          <a:pt x="-128" y="13878"/>
                        </a:moveTo>
                        <a:lnTo>
                          <a:pt x="31538" y="13864"/>
                        </a:lnTo>
                        <a:lnTo>
                          <a:pt x="28818" y="4424"/>
                        </a:lnTo>
                        <a:lnTo>
                          <a:pt x="5024" y="0"/>
                        </a:lnTo>
                        <a:lnTo>
                          <a:pt x="-128"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24" name="Groupe 123"/>
                <p:cNvGrpSpPr>
                  <a:grpSpLocks/>
                </p:cNvGrpSpPr>
                <p:nvPr/>
              </p:nvGrpSpPr>
              <p:grpSpPr bwMode="auto">
                <a:xfrm>
                  <a:off x="7491196" y="5100994"/>
                  <a:ext cx="82434" cy="9858"/>
                  <a:chOff x="7491196" y="5100994"/>
                  <a:chExt cx="82434" cy="9858"/>
                </a:xfrm>
              </p:grpSpPr>
              <p:sp>
                <p:nvSpPr>
                  <p:cNvPr id="144" name="Forme libre : forme 139"/>
                  <p:cNvSpPr>
                    <a:spLocks/>
                  </p:cNvSpPr>
                  <p:nvPr/>
                </p:nvSpPr>
                <p:spPr bwMode="auto">
                  <a:xfrm>
                    <a:off x="7491196" y="5100994"/>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45" name="Forme libre : forme 140"/>
                  <p:cNvSpPr>
                    <a:spLocks/>
                  </p:cNvSpPr>
                  <p:nvPr/>
                </p:nvSpPr>
                <p:spPr bwMode="auto">
                  <a:xfrm>
                    <a:off x="7519316" y="5101053"/>
                    <a:ext cx="26227" cy="9799"/>
                  </a:xfrm>
                  <a:custGeom>
                    <a:avLst/>
                    <a:gdLst>
                      <a:gd name="T0" fmla="*/ 0 w 26227"/>
                      <a:gd name="T1" fmla="*/ 0 h 9799"/>
                      <a:gd name="T2" fmla="*/ 26227 w 26227"/>
                      <a:gd name="T3" fmla="*/ 9799 h 9799"/>
                    </a:gdLst>
                    <a:ahLst/>
                    <a:cxnLst>
                      <a:cxn ang="0">
                        <a:pos x="0" y="9799"/>
                      </a:cxn>
                      <a:cxn ang="0">
                        <a:pos x="26227" y="9799"/>
                      </a:cxn>
                      <a:cxn ang="0">
                        <a:pos x="23550" y="0"/>
                      </a:cxn>
                      <a:cxn ang="0">
                        <a:pos x="3211" y="0"/>
                      </a:cxn>
                      <a:cxn ang="0">
                        <a:pos x="0" y="9799"/>
                      </a:cxn>
                    </a:cxnLst>
                    <a:rect l="T0" t="T1" r="T2" b="T3"/>
                    <a:pathLst>
                      <a:path w="26227" h="9799">
                        <a:moveTo>
                          <a:pt x="0" y="9799"/>
                        </a:moveTo>
                        <a:lnTo>
                          <a:pt x="26227" y="9799"/>
                        </a:lnTo>
                        <a:lnTo>
                          <a:pt x="23550"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46" name="Forme libre : forme 141"/>
                  <p:cNvSpPr>
                    <a:spLocks/>
                  </p:cNvSpPr>
                  <p:nvPr/>
                </p:nvSpPr>
                <p:spPr bwMode="auto">
                  <a:xfrm>
                    <a:off x="7545593" y="5100994"/>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sp>
              <p:nvSpPr>
                <p:cNvPr id="125" name="Forme libre : forme 120"/>
                <p:cNvSpPr>
                  <a:spLocks/>
                </p:cNvSpPr>
                <p:nvPr/>
              </p:nvSpPr>
              <p:spPr bwMode="auto">
                <a:xfrm>
                  <a:off x="7572040" y="5098251"/>
                  <a:ext cx="31132" cy="21851"/>
                </a:xfrm>
                <a:custGeom>
                  <a:avLst/>
                  <a:gdLst>
                    <a:gd name="T0" fmla="*/ 0 w 31132"/>
                    <a:gd name="T1" fmla="*/ 0 h 21851"/>
                    <a:gd name="T2" fmla="*/ 31132 w 31132"/>
                    <a:gd name="T3" fmla="*/ 21851 h 21851"/>
                  </a:gdLst>
                  <a:ahLst/>
                  <a:cxnLst>
                    <a:cxn ang="0">
                      <a:pos x="2564" y="21996"/>
                    </a:cxn>
                    <a:cxn ang="0">
                      <a:pos x="30998" y="21405"/>
                    </a:cxn>
                    <a:cxn ang="0">
                      <a:pos x="28626" y="11365"/>
                    </a:cxn>
                    <a:cxn ang="0">
                      <a:pos x="22132" y="0"/>
                    </a:cxn>
                    <a:cxn ang="0">
                      <a:pos x="2532" y="139"/>
                    </a:cxn>
                    <a:cxn ang="0">
                      <a:pos x="-136" y="10179"/>
                    </a:cxn>
                    <a:cxn ang="0">
                      <a:pos x="2564" y="21996"/>
                    </a:cxn>
                  </a:cxnLst>
                  <a:rect l="T0" t="T1" r="T2" b="T3"/>
                  <a:pathLst>
                    <a:path w="31132" h="21851">
                      <a:moveTo>
                        <a:pt x="2564" y="21996"/>
                      </a:moveTo>
                      <a:lnTo>
                        <a:pt x="30998" y="21405"/>
                      </a:lnTo>
                      <a:lnTo>
                        <a:pt x="28626" y="11365"/>
                      </a:lnTo>
                      <a:lnTo>
                        <a:pt x="22132" y="0"/>
                      </a:lnTo>
                      <a:lnTo>
                        <a:pt x="2532" y="139"/>
                      </a:lnTo>
                      <a:lnTo>
                        <a:pt x="-136" y="10179"/>
                      </a:lnTo>
                      <a:lnTo>
                        <a:pt x="2564" y="2199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nvGrpSpPr>
                <p:cNvPr id="126" name="Groupe 125"/>
                <p:cNvGrpSpPr>
                  <a:grpSpLocks/>
                </p:cNvGrpSpPr>
                <p:nvPr/>
              </p:nvGrpSpPr>
              <p:grpSpPr bwMode="auto">
                <a:xfrm>
                  <a:off x="7489918" y="5105783"/>
                  <a:ext cx="84682" cy="14469"/>
                  <a:chOff x="7489918" y="5105783"/>
                  <a:chExt cx="84682" cy="14469"/>
                </a:xfrm>
              </p:grpSpPr>
              <p:sp>
                <p:nvSpPr>
                  <p:cNvPr id="142" name="Forme libre : forme 137"/>
                  <p:cNvSpPr>
                    <a:spLocks/>
                  </p:cNvSpPr>
                  <p:nvPr/>
                </p:nvSpPr>
                <p:spPr bwMode="auto">
                  <a:xfrm>
                    <a:off x="7489918" y="5106008"/>
                    <a:ext cx="63450" cy="14174"/>
                  </a:xfrm>
                  <a:custGeom>
                    <a:avLst/>
                    <a:gdLst>
                      <a:gd name="T0" fmla="*/ 0 w 63450"/>
                      <a:gd name="T1" fmla="*/ 0 h 14174"/>
                      <a:gd name="T2" fmla="*/ 63450 w 63450"/>
                      <a:gd name="T3" fmla="*/ 14174 h 14174"/>
                    </a:gdLst>
                    <a:ahLst/>
                    <a:cxnLst>
                      <a:cxn ang="0">
                        <a:pos x="2613" y="13878"/>
                      </a:cxn>
                      <a:cxn ang="0">
                        <a:pos x="63450" y="14217"/>
                      </a:cxn>
                      <a:cxn ang="0">
                        <a:pos x="51445" y="44"/>
                      </a:cxn>
                      <a:cxn ang="0">
                        <a:pos x="7302" y="44"/>
                      </a:cxn>
                      <a:cxn ang="0">
                        <a:pos x="2613" y="13878"/>
                      </a:cxn>
                    </a:cxnLst>
                    <a:rect l="T0" t="T1" r="T2" b="T3"/>
                    <a:pathLst>
                      <a:path w="63450" h="14174">
                        <a:moveTo>
                          <a:pt x="2613" y="13878"/>
                        </a:moveTo>
                        <a:lnTo>
                          <a:pt x="63450" y="14217"/>
                        </a:lnTo>
                        <a:lnTo>
                          <a:pt x="51445" y="44"/>
                        </a:lnTo>
                        <a:lnTo>
                          <a:pt x="7302" y="44"/>
                        </a:lnTo>
                        <a:lnTo>
                          <a:pt x="2613"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43" name="Forme libre : forme 138"/>
                  <p:cNvSpPr>
                    <a:spLocks/>
                  </p:cNvSpPr>
                  <p:nvPr/>
                </p:nvSpPr>
                <p:spPr bwMode="auto">
                  <a:xfrm>
                    <a:off x="7544950" y="5105783"/>
                    <a:ext cx="29650" cy="14469"/>
                  </a:xfrm>
                  <a:custGeom>
                    <a:avLst/>
                    <a:gdLst>
                      <a:gd name="T0" fmla="*/ 0 w 29650"/>
                      <a:gd name="T1" fmla="*/ 0 h 14469"/>
                      <a:gd name="T2" fmla="*/ 29650 w 29650"/>
                      <a:gd name="T3" fmla="*/ 14469 h 14469"/>
                    </a:gdLst>
                    <a:ahLst/>
                    <a:cxnLst>
                      <a:cxn ang="0">
                        <a:pos x="82" y="14469"/>
                      </a:cxn>
                      <a:cxn ang="0">
                        <a:pos x="29650" y="14469"/>
                      </a:cxn>
                      <a:cxn ang="0">
                        <a:pos x="26059" y="589"/>
                      </a:cxn>
                      <a:cxn ang="0">
                        <a:pos x="5900" y="0"/>
                      </a:cxn>
                      <a:cxn ang="0">
                        <a:pos x="82" y="14469"/>
                      </a:cxn>
                    </a:cxnLst>
                    <a:rect l="T0" t="T1" r="T2" b="T3"/>
                    <a:pathLst>
                      <a:path w="29650" h="14469">
                        <a:moveTo>
                          <a:pt x="82" y="14469"/>
                        </a:moveTo>
                        <a:lnTo>
                          <a:pt x="29650" y="14469"/>
                        </a:lnTo>
                        <a:lnTo>
                          <a:pt x="26059" y="589"/>
                        </a:lnTo>
                        <a:lnTo>
                          <a:pt x="5900" y="0"/>
                        </a:lnTo>
                        <a:lnTo>
                          <a:pt x="82" y="1446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27" name="Groupe 126"/>
                <p:cNvGrpSpPr>
                  <a:grpSpLocks/>
                </p:cNvGrpSpPr>
                <p:nvPr/>
              </p:nvGrpSpPr>
              <p:grpSpPr bwMode="auto">
                <a:xfrm>
                  <a:off x="6960206" y="5109649"/>
                  <a:ext cx="642617" cy="10222"/>
                  <a:chOff x="6960206" y="5109649"/>
                  <a:chExt cx="642617" cy="10222"/>
                </a:xfrm>
              </p:grpSpPr>
              <p:sp>
                <p:nvSpPr>
                  <p:cNvPr id="128" name="Forme libre : forme 123"/>
                  <p:cNvSpPr>
                    <a:spLocks/>
                  </p:cNvSpPr>
                  <p:nvPr/>
                </p:nvSpPr>
                <p:spPr bwMode="auto">
                  <a:xfrm>
                    <a:off x="7005655" y="5109736"/>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29" name="Forme libre : forme 124"/>
                  <p:cNvSpPr>
                    <a:spLocks/>
                  </p:cNvSpPr>
                  <p:nvPr/>
                </p:nvSpPr>
                <p:spPr bwMode="auto">
                  <a:xfrm>
                    <a:off x="6960206" y="5109770"/>
                    <a:ext cx="45463" cy="9843"/>
                  </a:xfrm>
                  <a:custGeom>
                    <a:avLst/>
                    <a:gdLst>
                      <a:gd name="T0" fmla="*/ 0 w 45463"/>
                      <a:gd name="T1" fmla="*/ 0 h 9843"/>
                      <a:gd name="T2" fmla="*/ 45463 w 45463"/>
                      <a:gd name="T3" fmla="*/ 9843 h 9843"/>
                    </a:gdLst>
                    <a:ahLst/>
                    <a:cxnLst>
                      <a:cxn ang="0">
                        <a:pos x="-192" y="9913"/>
                      </a:cxn>
                      <a:cxn ang="0">
                        <a:pos x="45463" y="9784"/>
                      </a:cxn>
                      <a:cxn ang="0">
                        <a:pos x="41933" y="-15"/>
                      </a:cxn>
                      <a:cxn ang="0">
                        <a:pos x="4025" y="114"/>
                      </a:cxn>
                      <a:cxn ang="0">
                        <a:pos x="-192" y="9913"/>
                      </a:cxn>
                    </a:cxnLst>
                    <a:rect l="T0" t="T1" r="T2" b="T3"/>
                    <a:pathLst>
                      <a:path w="45463" h="9843">
                        <a:moveTo>
                          <a:pt x="-192" y="9913"/>
                        </a:moveTo>
                        <a:lnTo>
                          <a:pt x="45463" y="9784"/>
                        </a:lnTo>
                        <a:lnTo>
                          <a:pt x="41933" y="-15"/>
                        </a:lnTo>
                        <a:lnTo>
                          <a:pt x="4025" y="114"/>
                        </a:lnTo>
                        <a:lnTo>
                          <a:pt x="-192" y="9913"/>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0" name="Forme libre : forme 125"/>
                  <p:cNvSpPr>
                    <a:spLocks/>
                  </p:cNvSpPr>
                  <p:nvPr/>
                </p:nvSpPr>
                <p:spPr bwMode="auto">
                  <a:xfrm>
                    <a:off x="7040997" y="5109736"/>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1" name="Forme libre : forme 126"/>
                  <p:cNvSpPr>
                    <a:spLocks/>
                  </p:cNvSpPr>
                  <p:nvPr/>
                </p:nvSpPr>
                <p:spPr bwMode="auto">
                  <a:xfrm>
                    <a:off x="7077312" y="5109714"/>
                    <a:ext cx="156946" cy="9843"/>
                  </a:xfrm>
                  <a:custGeom>
                    <a:avLst/>
                    <a:gdLst>
                      <a:gd name="T0" fmla="*/ 0 w 156946"/>
                      <a:gd name="T1" fmla="*/ 0 h 9843"/>
                      <a:gd name="T2" fmla="*/ 156946 w 156946"/>
                      <a:gd name="T3" fmla="*/ 9843 h 9843"/>
                    </a:gdLst>
                    <a:ahLst/>
                    <a:cxnLst>
                      <a:cxn ang="0">
                        <a:pos x="-192" y="9913"/>
                      </a:cxn>
                      <a:cxn ang="0">
                        <a:pos x="156946" y="9996"/>
                      </a:cxn>
                      <a:cxn ang="0">
                        <a:pos x="153400" y="197"/>
                      </a:cxn>
                      <a:cxn ang="0">
                        <a:pos x="4025" y="114"/>
                      </a:cxn>
                      <a:cxn ang="0">
                        <a:pos x="-192" y="9913"/>
                      </a:cxn>
                    </a:cxnLst>
                    <a:rect l="T0" t="T1" r="T2" b="T3"/>
                    <a:pathLst>
                      <a:path w="156946" h="9843">
                        <a:moveTo>
                          <a:pt x="-192" y="9913"/>
                        </a:moveTo>
                        <a:lnTo>
                          <a:pt x="156946" y="9996"/>
                        </a:lnTo>
                        <a:lnTo>
                          <a:pt x="153400" y="197"/>
                        </a:lnTo>
                        <a:lnTo>
                          <a:pt x="4025" y="114"/>
                        </a:lnTo>
                        <a:lnTo>
                          <a:pt x="-192" y="9913"/>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2" name="Forme libre : forme 127"/>
                  <p:cNvSpPr>
                    <a:spLocks/>
                  </p:cNvSpPr>
                  <p:nvPr/>
                </p:nvSpPr>
                <p:spPr bwMode="auto">
                  <a:xfrm>
                    <a:off x="7235545" y="5109736"/>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3" name="Forme libre : forme 128"/>
                  <p:cNvSpPr>
                    <a:spLocks/>
                  </p:cNvSpPr>
                  <p:nvPr/>
                </p:nvSpPr>
                <p:spPr bwMode="auto">
                  <a:xfrm>
                    <a:off x="7270547" y="5110072"/>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4" name="Forme libre : forme 129"/>
                  <p:cNvSpPr>
                    <a:spLocks/>
                  </p:cNvSpPr>
                  <p:nvPr/>
                </p:nvSpPr>
                <p:spPr bwMode="auto">
                  <a:xfrm>
                    <a:off x="7306405" y="5110072"/>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5" name="Forme libre : forme 130"/>
                  <p:cNvSpPr>
                    <a:spLocks/>
                  </p:cNvSpPr>
                  <p:nvPr/>
                </p:nvSpPr>
                <p:spPr bwMode="auto">
                  <a:xfrm>
                    <a:off x="7341636" y="5109649"/>
                    <a:ext cx="39533" cy="9843"/>
                  </a:xfrm>
                  <a:custGeom>
                    <a:avLst/>
                    <a:gdLst>
                      <a:gd name="T0" fmla="*/ 0 w 39533"/>
                      <a:gd name="T1" fmla="*/ 0 h 9843"/>
                      <a:gd name="T2" fmla="*/ 39533 w 39533"/>
                      <a:gd name="T3" fmla="*/ 9843 h 9843"/>
                    </a:gdLst>
                    <a:ahLst/>
                    <a:cxnLst>
                      <a:cxn ang="0">
                        <a:pos x="-192" y="9913"/>
                      </a:cxn>
                      <a:cxn ang="0">
                        <a:pos x="39671" y="9783"/>
                      </a:cxn>
                      <a:cxn ang="0">
                        <a:pos x="36141" y="-15"/>
                      </a:cxn>
                      <a:cxn ang="0">
                        <a:pos x="4025" y="114"/>
                      </a:cxn>
                      <a:cxn ang="0">
                        <a:pos x="-192" y="9913"/>
                      </a:cxn>
                    </a:cxnLst>
                    <a:rect l="T0" t="T1" r="T2" b="T3"/>
                    <a:pathLst>
                      <a:path w="39533" h="9843">
                        <a:moveTo>
                          <a:pt x="-192" y="9913"/>
                        </a:moveTo>
                        <a:lnTo>
                          <a:pt x="39671" y="9783"/>
                        </a:lnTo>
                        <a:lnTo>
                          <a:pt x="36141" y="-15"/>
                        </a:lnTo>
                        <a:lnTo>
                          <a:pt x="4025" y="114"/>
                        </a:lnTo>
                        <a:lnTo>
                          <a:pt x="-192" y="9913"/>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6" name="Forme libre : forme 131"/>
                  <p:cNvSpPr>
                    <a:spLocks/>
                  </p:cNvSpPr>
                  <p:nvPr/>
                </p:nvSpPr>
                <p:spPr bwMode="auto">
                  <a:xfrm>
                    <a:off x="7395356" y="5110072"/>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7" name="Forme libre : forme 132"/>
                  <p:cNvSpPr>
                    <a:spLocks/>
                  </p:cNvSpPr>
                  <p:nvPr/>
                </p:nvSpPr>
                <p:spPr bwMode="auto">
                  <a:xfrm>
                    <a:off x="7423478" y="5109736"/>
                    <a:ext cx="25325" cy="9799"/>
                  </a:xfrm>
                  <a:custGeom>
                    <a:avLst/>
                    <a:gdLst>
                      <a:gd name="T0" fmla="*/ 0 w 25325"/>
                      <a:gd name="T1" fmla="*/ 0 h 9799"/>
                      <a:gd name="T2" fmla="*/ 25325 w 25325"/>
                      <a:gd name="T3" fmla="*/ 9799 h 9799"/>
                    </a:gdLst>
                    <a:ahLst/>
                    <a:cxnLst>
                      <a:cxn ang="0">
                        <a:pos x="0" y="9799"/>
                      </a:cxn>
                      <a:cxn ang="0">
                        <a:pos x="25325" y="9799"/>
                      </a:cxn>
                      <a:cxn ang="0">
                        <a:pos x="22741" y="0"/>
                      </a:cxn>
                      <a:cxn ang="0">
                        <a:pos x="3101" y="0"/>
                      </a:cxn>
                      <a:cxn ang="0">
                        <a:pos x="0" y="9799"/>
                      </a:cxn>
                    </a:cxnLst>
                    <a:rect l="T0" t="T1" r="T2" b="T3"/>
                    <a:pathLst>
                      <a:path w="25325" h="9799">
                        <a:moveTo>
                          <a:pt x="0" y="9799"/>
                        </a:moveTo>
                        <a:lnTo>
                          <a:pt x="25325" y="9799"/>
                        </a:lnTo>
                        <a:lnTo>
                          <a:pt x="22741" y="0"/>
                        </a:lnTo>
                        <a:lnTo>
                          <a:pt x="310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8" name="Forme libre : forme 133"/>
                  <p:cNvSpPr>
                    <a:spLocks/>
                  </p:cNvSpPr>
                  <p:nvPr/>
                </p:nvSpPr>
                <p:spPr bwMode="auto">
                  <a:xfrm>
                    <a:off x="7449756" y="5110072"/>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9" name="Forme libre : forme 134"/>
                  <p:cNvSpPr>
                    <a:spLocks/>
                  </p:cNvSpPr>
                  <p:nvPr/>
                </p:nvSpPr>
                <p:spPr bwMode="auto">
                  <a:xfrm>
                    <a:off x="7492226" y="5109820"/>
                    <a:ext cx="56585" cy="9799"/>
                  </a:xfrm>
                  <a:custGeom>
                    <a:avLst/>
                    <a:gdLst>
                      <a:gd name="T0" fmla="*/ 0 w 56585"/>
                      <a:gd name="T1" fmla="*/ 0 h 9799"/>
                      <a:gd name="T2" fmla="*/ 56585 w 56585"/>
                      <a:gd name="T3" fmla="*/ 9799 h 9799"/>
                    </a:gdLst>
                    <a:ahLst/>
                    <a:cxnLst>
                      <a:cxn ang="0">
                        <a:pos x="0" y="9799"/>
                      </a:cxn>
                      <a:cxn ang="0">
                        <a:pos x="56585" y="9799"/>
                      </a:cxn>
                      <a:cxn ang="0">
                        <a:pos x="50811" y="0"/>
                      </a:cxn>
                      <a:cxn ang="0">
                        <a:pos x="6929" y="0"/>
                      </a:cxn>
                      <a:cxn ang="0">
                        <a:pos x="0" y="9799"/>
                      </a:cxn>
                    </a:cxnLst>
                    <a:rect l="T0" t="T1" r="T2" b="T3"/>
                    <a:pathLst>
                      <a:path w="56585" h="9799">
                        <a:moveTo>
                          <a:pt x="0" y="9799"/>
                        </a:moveTo>
                        <a:lnTo>
                          <a:pt x="56585" y="9799"/>
                        </a:lnTo>
                        <a:lnTo>
                          <a:pt x="50811" y="0"/>
                        </a:lnTo>
                        <a:lnTo>
                          <a:pt x="6929"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40" name="Forme libre : forme 135"/>
                  <p:cNvSpPr>
                    <a:spLocks/>
                  </p:cNvSpPr>
                  <p:nvPr/>
                </p:nvSpPr>
                <p:spPr bwMode="auto">
                  <a:xfrm>
                    <a:off x="7548900" y="5110044"/>
                    <a:ext cx="25325" cy="9799"/>
                  </a:xfrm>
                  <a:custGeom>
                    <a:avLst/>
                    <a:gdLst>
                      <a:gd name="T0" fmla="*/ 0 w 25325"/>
                      <a:gd name="T1" fmla="*/ 0 h 9799"/>
                      <a:gd name="T2" fmla="*/ 25325 w 25325"/>
                      <a:gd name="T3" fmla="*/ 9799 h 9799"/>
                    </a:gdLst>
                    <a:ahLst/>
                    <a:cxnLst>
                      <a:cxn ang="0">
                        <a:pos x="0" y="9799"/>
                      </a:cxn>
                      <a:cxn ang="0">
                        <a:pos x="25325" y="9799"/>
                      </a:cxn>
                      <a:cxn ang="0">
                        <a:pos x="22741" y="0"/>
                      </a:cxn>
                      <a:cxn ang="0">
                        <a:pos x="3101" y="0"/>
                      </a:cxn>
                      <a:cxn ang="0">
                        <a:pos x="0" y="9799"/>
                      </a:cxn>
                    </a:cxnLst>
                    <a:rect l="T0" t="T1" r="T2" b="T3"/>
                    <a:pathLst>
                      <a:path w="25325" h="9799">
                        <a:moveTo>
                          <a:pt x="0" y="9799"/>
                        </a:moveTo>
                        <a:lnTo>
                          <a:pt x="25325" y="9799"/>
                        </a:lnTo>
                        <a:lnTo>
                          <a:pt x="22741" y="0"/>
                        </a:lnTo>
                        <a:lnTo>
                          <a:pt x="310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41" name="Forme libre : forme 136"/>
                  <p:cNvSpPr>
                    <a:spLocks/>
                  </p:cNvSpPr>
                  <p:nvPr/>
                </p:nvSpPr>
                <p:spPr bwMode="auto">
                  <a:xfrm>
                    <a:off x="7574786" y="5109820"/>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grpSp>
            <p:nvGrpSpPr>
              <p:cNvPr id="84" name="Groupe 83"/>
              <p:cNvGrpSpPr>
                <a:grpSpLocks/>
              </p:cNvGrpSpPr>
              <p:nvPr/>
            </p:nvGrpSpPr>
            <p:grpSpPr bwMode="auto">
              <a:xfrm>
                <a:off x="6916821" y="4428191"/>
                <a:ext cx="707114" cy="618905"/>
                <a:chOff x="6916821" y="4428191"/>
                <a:chExt cx="707114" cy="618905"/>
              </a:xfrm>
            </p:grpSpPr>
            <p:sp>
              <p:nvSpPr>
                <p:cNvPr id="85" name="Forme libre : forme 80"/>
                <p:cNvSpPr>
                  <a:spLocks/>
                </p:cNvSpPr>
                <p:nvPr/>
              </p:nvSpPr>
              <p:spPr bwMode="auto">
                <a:xfrm>
                  <a:off x="7055974" y="5011000"/>
                  <a:ext cx="422239" cy="36096"/>
                </a:xfrm>
                <a:custGeom>
                  <a:avLst/>
                  <a:gdLst>
                    <a:gd name="T0" fmla="*/ 0 w 422239"/>
                    <a:gd name="T1" fmla="*/ 0 h 36096"/>
                    <a:gd name="T2" fmla="*/ 422239 w 422239"/>
                    <a:gd name="T3" fmla="*/ 36096 h 36096"/>
                  </a:gdLst>
                  <a:ahLst/>
                  <a:cxnLst>
                    <a:cxn ang="0">
                      <a:pos x="0" y="1245"/>
                    </a:cxn>
                    <a:cxn ang="0">
                      <a:pos x="0" y="18338"/>
                    </a:cxn>
                    <a:cxn ang="0">
                      <a:pos x="13668" y="28745"/>
                    </a:cxn>
                    <a:cxn ang="0">
                      <a:pos x="224198" y="36096"/>
                    </a:cxn>
                    <a:cxn ang="0">
                      <a:pos x="413462" y="30584"/>
                    </a:cxn>
                    <a:cxn ang="0">
                      <a:pos x="422239" y="17674"/>
                    </a:cxn>
                    <a:cxn ang="0">
                      <a:pos x="422239" y="0"/>
                    </a:cxn>
                    <a:cxn ang="0">
                      <a:pos x="0" y="1245"/>
                    </a:cxn>
                  </a:cxnLst>
                  <a:rect l="T0" t="T1" r="T2" b="T3"/>
                  <a:pathLst>
                    <a:path w="422239" h="36096">
                      <a:moveTo>
                        <a:pt x="0" y="1245"/>
                      </a:moveTo>
                      <a:lnTo>
                        <a:pt x="0" y="18338"/>
                      </a:lnTo>
                      <a:cubicBezTo>
                        <a:pt x="0" y="18338"/>
                        <a:pt x="-1827" y="28959"/>
                        <a:pt x="13668" y="28745"/>
                      </a:cubicBezTo>
                      <a:cubicBezTo>
                        <a:pt x="43954" y="31042"/>
                        <a:pt x="122177" y="36096"/>
                        <a:pt x="224198" y="36096"/>
                      </a:cubicBezTo>
                      <a:cubicBezTo>
                        <a:pt x="328430" y="36096"/>
                        <a:pt x="391519" y="32217"/>
                        <a:pt x="413462" y="30584"/>
                      </a:cubicBezTo>
                      <a:cubicBezTo>
                        <a:pt x="422239" y="30287"/>
                        <a:pt x="422239" y="17674"/>
                        <a:pt x="422239" y="17674"/>
                      </a:cubicBezTo>
                      <a:lnTo>
                        <a:pt x="422239" y="0"/>
                      </a:lnTo>
                      <a:cubicBezTo>
                        <a:pt x="422239" y="0"/>
                        <a:pt x="145728" y="36096"/>
                        <a:pt x="0" y="1245"/>
                      </a:cubicBezTo>
                      <a:close/>
                    </a:path>
                  </a:pathLst>
                </a:custGeom>
                <a:gradFill rotWithShape="0">
                  <a:gsLst>
                    <a:gs pos="0">
                      <a:srgbClr val="2E2E2E"/>
                    </a:gs>
                    <a:gs pos="30000">
                      <a:srgbClr val="4C4C4C"/>
                    </a:gs>
                    <a:gs pos="100000">
                      <a:srgbClr val="1E1E1E"/>
                    </a:gs>
                  </a:gsLst>
                  <a:lin ang="0"/>
                </a:gradFill>
                <a:ln w="7600" cap="flat">
                  <a:noFill/>
                  <a:bevel/>
                  <a:headEnd/>
                  <a:tailEnd/>
                </a:ln>
              </p:spPr>
              <p:txBody>
                <a:bodyPr/>
                <a:lstStyle/>
                <a:p>
                  <a:endParaRPr lang="fr-FR"/>
                </a:p>
              </p:txBody>
            </p:sp>
            <p:sp>
              <p:nvSpPr>
                <p:cNvPr id="86" name="Forme libre : forme 81"/>
                <p:cNvSpPr>
                  <a:spLocks/>
                </p:cNvSpPr>
                <p:nvPr/>
              </p:nvSpPr>
              <p:spPr bwMode="auto">
                <a:xfrm>
                  <a:off x="7056207" y="4991086"/>
                  <a:ext cx="421773" cy="38585"/>
                </a:xfrm>
                <a:custGeom>
                  <a:avLst/>
                  <a:gdLst>
                    <a:gd name="T0" fmla="*/ 0 w 421773"/>
                    <a:gd name="T1" fmla="*/ 0 h 38585"/>
                    <a:gd name="T2" fmla="*/ 421773 w 421773"/>
                    <a:gd name="T3" fmla="*/ 38585 h 38585"/>
                  </a:gdLst>
                  <a:ahLst/>
                  <a:cxnLst>
                    <a:cxn ang="0">
                      <a:pos x="173598" y="0"/>
                    </a:cxn>
                    <a:cxn ang="0">
                      <a:pos x="1713" y="19915"/>
                    </a:cxn>
                    <a:cxn ang="0">
                      <a:pos x="417724" y="23649"/>
                    </a:cxn>
                    <a:cxn ang="0">
                      <a:pos x="173598" y="0"/>
                    </a:cxn>
                  </a:cxnLst>
                  <a:rect l="T0" t="T1" r="T2" b="T3"/>
                  <a:pathLst>
                    <a:path w="421773" h="38585">
                      <a:moveTo>
                        <a:pt x="173598" y="0"/>
                      </a:moveTo>
                      <a:cubicBezTo>
                        <a:pt x="173598" y="0"/>
                        <a:pt x="31606" y="2489"/>
                        <a:pt x="1713" y="19915"/>
                      </a:cubicBezTo>
                      <a:cubicBezTo>
                        <a:pt x="-28180" y="37340"/>
                        <a:pt x="340501" y="49787"/>
                        <a:pt x="417724" y="23649"/>
                      </a:cubicBezTo>
                      <a:cubicBezTo>
                        <a:pt x="439411" y="16308"/>
                        <a:pt x="376621" y="0"/>
                        <a:pt x="173598" y="0"/>
                      </a:cubicBezTo>
                      <a:close/>
                    </a:path>
                  </a:pathLst>
                </a:custGeom>
                <a:gradFill rotWithShape="0">
                  <a:gsLst>
                    <a:gs pos="0">
                      <a:srgbClr val="2E2E2E"/>
                    </a:gs>
                    <a:gs pos="30000">
                      <a:srgbClr val="4C4C4C"/>
                    </a:gs>
                    <a:gs pos="100000">
                      <a:srgbClr val="1E1E1E"/>
                    </a:gs>
                  </a:gsLst>
                  <a:lin ang="0"/>
                </a:gradFill>
                <a:ln w="7600" cap="flat">
                  <a:noFill/>
                  <a:bevel/>
                  <a:headEnd/>
                  <a:tailEnd/>
                </a:ln>
              </p:spPr>
              <p:txBody>
                <a:bodyPr/>
                <a:lstStyle/>
                <a:p>
                  <a:endParaRPr lang="fr-FR"/>
                </a:p>
              </p:txBody>
            </p:sp>
            <p:sp>
              <p:nvSpPr>
                <p:cNvPr id="87" name="Forme libre : forme 82"/>
                <p:cNvSpPr/>
                <p:nvPr/>
              </p:nvSpPr>
              <p:spPr>
                <a:xfrm>
                  <a:off x="7056207" y="4991086"/>
                  <a:ext cx="421773" cy="38585"/>
                </a:xfrm>
                <a:custGeom>
                  <a:avLst/>
                  <a:gdLst/>
                  <a:ahLst/>
                  <a:cxnLst/>
                  <a:rect l="0" t="0" r="0" b="0"/>
                  <a:pathLst>
                    <a:path w="421773" h="38585">
                      <a:moveTo>
                        <a:pt x="173598" y="0"/>
                      </a:moveTo>
                      <a:cubicBezTo>
                        <a:pt x="173598" y="0"/>
                        <a:pt x="31606" y="2489"/>
                        <a:pt x="1713" y="19915"/>
                      </a:cubicBezTo>
                      <a:cubicBezTo>
                        <a:pt x="-28181" y="37340"/>
                        <a:pt x="340501" y="49787"/>
                        <a:pt x="417725" y="23649"/>
                      </a:cubicBezTo>
                      <a:cubicBezTo>
                        <a:pt x="439411" y="16308"/>
                        <a:pt x="376622" y="0"/>
                        <a:pt x="173598" y="0"/>
                      </a:cubicBezTo>
                      <a:close/>
                    </a:path>
                  </a:pathLst>
                </a:custGeom>
                <a:gradFill>
                  <a:gsLst>
                    <a:gs pos="0">
                      <a:srgbClr val="FFFFFF">
                        <a:alpha val="33000"/>
                      </a:srgbClr>
                    </a:gs>
                    <a:gs pos="40000">
                      <a:srgbClr val="000000">
                        <a:alpha val="2000"/>
                      </a:srgbClr>
                    </a:gs>
                  </a:gsLst>
                  <a:lin ang="17400000" scaled="0"/>
                </a:gradFill>
                <a:ln w="7600" cap="flat">
                  <a:noFill/>
                  <a:bevel/>
                </a:ln>
              </p:spPr>
            </p:sp>
            <p:sp>
              <p:nvSpPr>
                <p:cNvPr id="88" name="Forme libre : forme 83"/>
                <p:cNvSpPr>
                  <a:spLocks/>
                </p:cNvSpPr>
                <p:nvPr/>
              </p:nvSpPr>
              <p:spPr bwMode="auto">
                <a:xfrm>
                  <a:off x="7234279" y="4917599"/>
                  <a:ext cx="72200" cy="96199"/>
                </a:xfrm>
                <a:custGeom>
                  <a:avLst/>
                  <a:gdLst>
                    <a:gd name="T0" fmla="*/ 0 w 72200"/>
                    <a:gd name="T1" fmla="*/ 0 h 96199"/>
                    <a:gd name="T2" fmla="*/ 72200 w 72200"/>
                    <a:gd name="T3" fmla="*/ 96199 h 96199"/>
                  </a:gdLst>
                  <a:ahLst/>
                  <a:cxnLst>
                    <a:cxn ang="0">
                      <a:pos x="0" y="0"/>
                    </a:cxn>
                    <a:cxn ang="0">
                      <a:pos x="72200" y="0"/>
                    </a:cxn>
                    <a:cxn ang="0">
                      <a:pos x="72200" y="96199"/>
                    </a:cxn>
                    <a:cxn ang="0">
                      <a:pos x="0" y="96199"/>
                    </a:cxn>
                    <a:cxn ang="0">
                      <a:pos x="0" y="0"/>
                    </a:cxn>
                  </a:cxnLst>
                  <a:rect l="T0" t="T1" r="T2" b="T3"/>
                  <a:pathLst>
                    <a:path w="72200" h="96199">
                      <a:moveTo>
                        <a:pt x="0" y="0"/>
                      </a:moveTo>
                      <a:lnTo>
                        <a:pt x="72200" y="0"/>
                      </a:lnTo>
                      <a:lnTo>
                        <a:pt x="72200" y="96199"/>
                      </a:lnTo>
                      <a:lnTo>
                        <a:pt x="0" y="96199"/>
                      </a:lnTo>
                      <a:lnTo>
                        <a:pt x="0" y="0"/>
                      </a:lnTo>
                      <a:close/>
                    </a:path>
                  </a:pathLst>
                </a:custGeom>
                <a:gradFill rotWithShape="0">
                  <a:gsLst>
                    <a:gs pos="0">
                      <a:srgbClr val="2E2E2E"/>
                    </a:gs>
                    <a:gs pos="28999">
                      <a:srgbClr val="3F3F3F"/>
                    </a:gs>
                    <a:gs pos="100000">
                      <a:srgbClr val="1E1E1E"/>
                    </a:gs>
                  </a:gsLst>
                  <a:lin ang="0"/>
                </a:gradFill>
                <a:ln w="7600" cap="flat">
                  <a:solidFill>
                    <a:srgbClr val="313131"/>
                  </a:solidFill>
                  <a:bevel/>
                  <a:headEnd/>
                  <a:tailEnd/>
                </a:ln>
              </p:spPr>
              <p:txBody>
                <a:bodyPr/>
                <a:lstStyle/>
                <a:p>
                  <a:endParaRPr lang="fr-FR"/>
                </a:p>
              </p:txBody>
            </p:sp>
            <p:sp>
              <p:nvSpPr>
                <p:cNvPr id="89" name="Forme libre : forme 84"/>
                <p:cNvSpPr>
                  <a:spLocks/>
                </p:cNvSpPr>
                <p:nvPr/>
              </p:nvSpPr>
              <p:spPr bwMode="auto">
                <a:xfrm>
                  <a:off x="6916821" y="4428191"/>
                  <a:ext cx="707114" cy="510726"/>
                </a:xfrm>
                <a:custGeom>
                  <a:avLst/>
                  <a:gdLst>
                    <a:gd name="T0" fmla="*/ 0 w 707114"/>
                    <a:gd name="T1" fmla="*/ 0 h 510726"/>
                    <a:gd name="T2" fmla="*/ 707114 w 707114"/>
                    <a:gd name="T3" fmla="*/ 510726 h 510726"/>
                  </a:gdLst>
                  <a:ahLst/>
                  <a:cxnLst>
                    <a:cxn ang="0">
                      <a:pos x="3136" y="0"/>
                    </a:cxn>
                    <a:cxn ang="0">
                      <a:pos x="703832" y="0"/>
                    </a:cxn>
                    <a:cxn ang="0">
                      <a:pos x="707114" y="3170"/>
                    </a:cxn>
                    <a:cxn ang="0">
                      <a:pos x="707114" y="507482"/>
                    </a:cxn>
                    <a:cxn ang="0">
                      <a:pos x="703832" y="510726"/>
                    </a:cxn>
                    <a:cxn ang="0">
                      <a:pos x="3136" y="510726"/>
                    </a:cxn>
                    <a:cxn ang="0">
                      <a:pos x="0" y="507482"/>
                    </a:cxn>
                    <a:cxn ang="0">
                      <a:pos x="0" y="3170"/>
                    </a:cxn>
                    <a:cxn ang="0">
                      <a:pos x="3136" y="0"/>
                    </a:cxn>
                  </a:cxnLst>
                  <a:rect l="T0" t="T1" r="T2" b="T3"/>
                  <a:pathLst>
                    <a:path w="707114" h="510726">
                      <a:moveTo>
                        <a:pt x="3136" y="0"/>
                      </a:moveTo>
                      <a:lnTo>
                        <a:pt x="703832" y="0"/>
                      </a:lnTo>
                      <a:cubicBezTo>
                        <a:pt x="705605" y="0"/>
                        <a:pt x="707114" y="1399"/>
                        <a:pt x="707114" y="3170"/>
                      </a:cubicBezTo>
                      <a:lnTo>
                        <a:pt x="707114" y="507482"/>
                      </a:lnTo>
                      <a:cubicBezTo>
                        <a:pt x="707114" y="509254"/>
                        <a:pt x="705605" y="510726"/>
                        <a:pt x="703832" y="510726"/>
                      </a:cubicBezTo>
                      <a:lnTo>
                        <a:pt x="3136" y="510726"/>
                      </a:lnTo>
                      <a:cubicBezTo>
                        <a:pt x="1364" y="510726"/>
                        <a:pt x="0" y="509254"/>
                        <a:pt x="0" y="507482"/>
                      </a:cubicBezTo>
                      <a:lnTo>
                        <a:pt x="0" y="3170"/>
                      </a:lnTo>
                      <a:cubicBezTo>
                        <a:pt x="0" y="1399"/>
                        <a:pt x="1364" y="0"/>
                        <a:pt x="3136" y="0"/>
                      </a:cubicBezTo>
                      <a:close/>
                    </a:path>
                  </a:pathLst>
                </a:custGeom>
                <a:gradFill rotWithShape="0">
                  <a:gsLst>
                    <a:gs pos="0">
                      <a:srgbClr val="4A4A4A"/>
                    </a:gs>
                    <a:gs pos="100000">
                      <a:srgbClr val="2A2A2A"/>
                    </a:gs>
                  </a:gsLst>
                  <a:lin ang="5400000"/>
                </a:gradFill>
                <a:ln w="7600" cap="flat">
                  <a:solidFill>
                    <a:srgbClr val="464646"/>
                  </a:solidFill>
                  <a:bevel/>
                  <a:headEnd/>
                  <a:tailEnd/>
                </a:ln>
              </p:spPr>
              <p:txBody>
                <a:bodyPr/>
                <a:lstStyle/>
                <a:p>
                  <a:endParaRPr lang="fr-FR"/>
                </a:p>
              </p:txBody>
            </p:sp>
            <p:sp>
              <p:nvSpPr>
                <p:cNvPr id="90" name="Forme libre : forme 85"/>
                <p:cNvSpPr>
                  <a:spLocks/>
                </p:cNvSpPr>
                <p:nvPr/>
              </p:nvSpPr>
              <p:spPr bwMode="auto">
                <a:xfrm>
                  <a:off x="6954234" y="4464071"/>
                  <a:ext cx="632290" cy="437568"/>
                </a:xfrm>
                <a:custGeom>
                  <a:avLst/>
                  <a:gdLst>
                    <a:gd name="T0" fmla="*/ 0 w 632290"/>
                    <a:gd name="T1" fmla="*/ 0 h 437568"/>
                    <a:gd name="T2" fmla="*/ 632290 w 632290"/>
                    <a:gd name="T3" fmla="*/ 437568 h 437568"/>
                  </a:gdLst>
                  <a:ahLst/>
                  <a:cxnLst>
                    <a:cxn ang="0">
                      <a:pos x="0" y="0"/>
                    </a:cxn>
                    <a:cxn ang="0">
                      <a:pos x="632290" y="0"/>
                    </a:cxn>
                    <a:cxn ang="0">
                      <a:pos x="632290" y="437568"/>
                    </a:cxn>
                    <a:cxn ang="0">
                      <a:pos x="0" y="437568"/>
                    </a:cxn>
                    <a:cxn ang="0">
                      <a:pos x="0" y="0"/>
                    </a:cxn>
                  </a:cxnLst>
                  <a:rect l="T0" t="T1" r="T2" b="T3"/>
                  <a:pathLst>
                    <a:path w="632290" h="437568">
                      <a:moveTo>
                        <a:pt x="0" y="0"/>
                      </a:moveTo>
                      <a:lnTo>
                        <a:pt x="632290" y="0"/>
                      </a:lnTo>
                      <a:lnTo>
                        <a:pt x="632290" y="437568"/>
                      </a:lnTo>
                      <a:lnTo>
                        <a:pt x="0" y="437568"/>
                      </a:lnTo>
                      <a:lnTo>
                        <a:pt x="0" y="0"/>
                      </a:lnTo>
                      <a:close/>
                    </a:path>
                  </a:pathLst>
                </a:custGeom>
                <a:gradFill rotWithShape="0">
                  <a:gsLst>
                    <a:gs pos="0">
                      <a:srgbClr val="3498DB"/>
                    </a:gs>
                    <a:gs pos="100000">
                      <a:srgbClr val="1A567F"/>
                    </a:gs>
                  </a:gsLst>
                  <a:lin ang="5400000"/>
                </a:gradFill>
                <a:ln w="7600" cap="flat">
                  <a:solidFill>
                    <a:srgbClr val="184B6E"/>
                  </a:solidFill>
                  <a:bevel/>
                  <a:headEnd/>
                  <a:tailEnd/>
                </a:ln>
              </p:spPr>
              <p:txBody>
                <a:bodyPr/>
                <a:lstStyle/>
                <a:p>
                  <a:endParaRPr lang="fr-FR"/>
                </a:p>
              </p:txBody>
            </p:sp>
            <p:sp>
              <p:nvSpPr>
                <p:cNvPr id="91" name="Forme libre : forme 86"/>
                <p:cNvSpPr/>
                <p:nvPr/>
              </p:nvSpPr>
              <p:spPr>
                <a:xfrm flipH="1">
                  <a:off x="7056202" y="4991085"/>
                  <a:ext cx="423329" cy="40296"/>
                </a:xfrm>
                <a:custGeom>
                  <a:avLst/>
                  <a:gdLst/>
                  <a:ahLst/>
                  <a:cxnLst/>
                  <a:rect l="0" t="0" r="0" b="0"/>
                  <a:pathLst>
                    <a:path w="423329" h="40296">
                      <a:moveTo>
                        <a:pt x="175154" y="0"/>
                      </a:moveTo>
                      <a:cubicBezTo>
                        <a:pt x="175154" y="0"/>
                        <a:pt x="20883" y="3402"/>
                        <a:pt x="1323" y="19915"/>
                      </a:cubicBezTo>
                      <a:cubicBezTo>
                        <a:pt x="-25113" y="42233"/>
                        <a:pt x="342059" y="49787"/>
                        <a:pt x="419282" y="23649"/>
                      </a:cubicBezTo>
                      <a:cubicBezTo>
                        <a:pt x="440969" y="16308"/>
                        <a:pt x="378179" y="0"/>
                        <a:pt x="175154" y="0"/>
                      </a:cubicBezTo>
                      <a:close/>
                    </a:path>
                  </a:pathLst>
                </a:custGeom>
                <a:gradFill>
                  <a:gsLst>
                    <a:gs pos="0">
                      <a:srgbClr val="FFFFFF">
                        <a:alpha val="23000"/>
                      </a:srgbClr>
                    </a:gs>
                    <a:gs pos="40000">
                      <a:srgbClr val="000000">
                        <a:alpha val="2000"/>
                      </a:srgbClr>
                    </a:gs>
                  </a:gsLst>
                  <a:lin ang="17400000" scaled="0"/>
                </a:gradFill>
                <a:ln w="7600" cap="flat">
                  <a:noFill/>
                  <a:bevel/>
                </a:ln>
              </p:spPr>
            </p:sp>
          </p:grpSp>
        </p:grpSp>
        <p:grpSp>
          <p:nvGrpSpPr>
            <p:cNvPr id="24" name="Ordinateur requête 2"/>
            <p:cNvGrpSpPr>
              <a:grpSpLocks/>
            </p:cNvGrpSpPr>
            <p:nvPr/>
          </p:nvGrpSpPr>
          <p:grpSpPr bwMode="auto">
            <a:xfrm>
              <a:off x="5320895" y="4628675"/>
              <a:ext cx="547202" cy="1443590"/>
              <a:chOff x="5320895" y="4628675"/>
              <a:chExt cx="547202" cy="1443590"/>
            </a:xfrm>
          </p:grpSpPr>
          <p:sp>
            <p:nvSpPr>
              <p:cNvPr id="74" name="Forme libre : forme 69"/>
              <p:cNvSpPr/>
              <p:nvPr/>
            </p:nvSpPr>
            <p:spPr>
              <a:xfrm>
                <a:off x="5320895" y="4660937"/>
                <a:ext cx="149069" cy="1408044"/>
              </a:xfrm>
              <a:custGeom>
                <a:avLst/>
                <a:gdLst/>
                <a:ahLst/>
                <a:cxnLst/>
                <a:rect l="0" t="0" r="0" b="0"/>
                <a:pathLst>
                  <a:path w="149069" h="1408044">
                    <a:moveTo>
                      <a:pt x="0" y="0"/>
                    </a:moveTo>
                    <a:lnTo>
                      <a:pt x="0" y="100854"/>
                    </a:lnTo>
                    <a:lnTo>
                      <a:pt x="75078" y="366558"/>
                    </a:lnTo>
                    <a:lnTo>
                      <a:pt x="75078" y="659037"/>
                    </a:lnTo>
                    <a:lnTo>
                      <a:pt x="9869" y="805775"/>
                    </a:lnTo>
                    <a:lnTo>
                      <a:pt x="9869" y="1318076"/>
                    </a:lnTo>
                    <a:lnTo>
                      <a:pt x="116239" y="1408044"/>
                    </a:lnTo>
                    <a:lnTo>
                      <a:pt x="149069" y="785179"/>
                    </a:lnTo>
                    <a:lnTo>
                      <a:pt x="120715" y="288328"/>
                    </a:lnTo>
                    <a:lnTo>
                      <a:pt x="0" y="0"/>
                    </a:lnTo>
                    <a:close/>
                  </a:path>
                </a:pathLst>
              </a:custGeom>
              <a:gradFill>
                <a:gsLst>
                  <a:gs pos="0">
                    <a:srgbClr val="585858"/>
                  </a:gs>
                  <a:gs pos="100000">
                    <a:srgbClr val="323232"/>
                  </a:gs>
                </a:gsLst>
                <a:lin ang="5400000" scaled="0"/>
              </a:gradFill>
              <a:ln w="2500" cap="flat">
                <a:gradFill>
                  <a:gsLst>
                    <a:gs pos="0">
                      <a:srgbClr val="535353"/>
                    </a:gs>
                    <a:gs pos="100000">
                      <a:srgbClr val="565656"/>
                    </a:gs>
                  </a:gsLst>
                  <a:lin ang="16200000" scaled="0"/>
                </a:gradFill>
                <a:bevel/>
              </a:ln>
            </p:spPr>
          </p:sp>
          <p:sp>
            <p:nvSpPr>
              <p:cNvPr id="75" name="Forme libre : forme 70"/>
              <p:cNvSpPr/>
              <p:nvPr/>
            </p:nvSpPr>
            <p:spPr>
              <a:xfrm>
                <a:off x="5320897" y="4651004"/>
                <a:ext cx="547200" cy="1421261"/>
              </a:xfrm>
              <a:custGeom>
                <a:avLst/>
                <a:gdLst/>
                <a:ahLst/>
                <a:cxnLst/>
                <a:rect l="0" t="0" r="0" b="0"/>
                <a:pathLst>
                  <a:path w="547200" h="1421261">
                    <a:moveTo>
                      <a:pt x="28395" y="0"/>
                    </a:moveTo>
                    <a:lnTo>
                      <a:pt x="0" y="9934"/>
                    </a:lnTo>
                    <a:cubicBezTo>
                      <a:pt x="0" y="9934"/>
                      <a:pt x="12445" y="87164"/>
                      <a:pt x="12445" y="87164"/>
                    </a:cubicBezTo>
                    <a:cubicBezTo>
                      <a:pt x="12445" y="87164"/>
                      <a:pt x="99775" y="331118"/>
                      <a:pt x="97514" y="372918"/>
                    </a:cubicBezTo>
                    <a:cubicBezTo>
                      <a:pt x="97514" y="372919"/>
                      <a:pt x="97514" y="1392366"/>
                      <a:pt x="97514" y="1392366"/>
                    </a:cubicBezTo>
                    <a:cubicBezTo>
                      <a:pt x="97514" y="1392366"/>
                      <a:pt x="107825" y="1425828"/>
                      <a:pt x="128448" y="1421261"/>
                    </a:cubicBezTo>
                    <a:cubicBezTo>
                      <a:pt x="149070" y="1410385"/>
                      <a:pt x="538325" y="1322856"/>
                      <a:pt x="538325" y="1322856"/>
                    </a:cubicBezTo>
                    <a:cubicBezTo>
                      <a:pt x="538325" y="1322856"/>
                      <a:pt x="546058" y="1322856"/>
                      <a:pt x="546058" y="1297115"/>
                    </a:cubicBezTo>
                    <a:cubicBezTo>
                      <a:pt x="546058" y="1271366"/>
                      <a:pt x="546058" y="372918"/>
                      <a:pt x="546058" y="372918"/>
                    </a:cubicBezTo>
                    <a:cubicBezTo>
                      <a:pt x="546058" y="372918"/>
                      <a:pt x="551217" y="313708"/>
                      <a:pt x="538325" y="285391"/>
                    </a:cubicBezTo>
                    <a:lnTo>
                      <a:pt x="440368" y="58848"/>
                    </a:lnTo>
                    <a:lnTo>
                      <a:pt x="28395" y="0"/>
                    </a:lnTo>
                    <a:close/>
                  </a:path>
                </a:pathLst>
              </a:custGeom>
              <a:gradFill>
                <a:gsLst>
                  <a:gs pos="28000">
                    <a:srgbClr val="D9D9D9"/>
                  </a:gs>
                  <a:gs pos="64000">
                    <a:srgbClr val="EDEDEF"/>
                  </a:gs>
                  <a:gs pos="82000">
                    <a:srgbClr val="D7D7D7"/>
                  </a:gs>
                </a:gsLst>
                <a:lin ang="5100000" scaled="0"/>
              </a:gradFill>
              <a:ln w="2500" cap="flat">
                <a:gradFill>
                  <a:gsLst>
                    <a:gs pos="0">
                      <a:srgbClr val="D9D9D9"/>
                    </a:gs>
                    <a:gs pos="100000">
                      <a:srgbClr val="D9D9D9"/>
                    </a:gs>
                  </a:gsLst>
                  <a:lin ang="16200000" scaled="0"/>
                </a:gradFill>
                <a:bevel/>
              </a:ln>
            </p:spPr>
          </p:sp>
          <p:sp>
            <p:nvSpPr>
              <p:cNvPr id="76" name="Forme libre : forme 71"/>
              <p:cNvSpPr/>
              <p:nvPr/>
            </p:nvSpPr>
            <p:spPr>
              <a:xfrm>
                <a:off x="5349294" y="4628675"/>
                <a:ext cx="481590" cy="425454"/>
              </a:xfrm>
              <a:custGeom>
                <a:avLst/>
                <a:gdLst/>
                <a:ahLst/>
                <a:cxnLst/>
                <a:rect l="0" t="0" r="0" b="0"/>
                <a:pathLst>
                  <a:path w="481590" h="425454">
                    <a:moveTo>
                      <a:pt x="0" y="27112"/>
                    </a:moveTo>
                    <a:cubicBezTo>
                      <a:pt x="0" y="27112"/>
                      <a:pt x="89763" y="310474"/>
                      <a:pt x="122181" y="364720"/>
                    </a:cubicBezTo>
                    <a:cubicBezTo>
                      <a:pt x="143792" y="400883"/>
                      <a:pt x="176351" y="421503"/>
                      <a:pt x="192850" y="423562"/>
                    </a:cubicBezTo>
                    <a:cubicBezTo>
                      <a:pt x="234094" y="428714"/>
                      <a:pt x="441831" y="420861"/>
                      <a:pt x="441831" y="420861"/>
                    </a:cubicBezTo>
                    <a:cubicBezTo>
                      <a:pt x="441831" y="420861"/>
                      <a:pt x="481590" y="400433"/>
                      <a:pt x="481590" y="338648"/>
                    </a:cubicBezTo>
                    <a:cubicBezTo>
                      <a:pt x="481590" y="276862"/>
                      <a:pt x="378452" y="68300"/>
                      <a:pt x="378452" y="68300"/>
                    </a:cubicBezTo>
                    <a:cubicBezTo>
                      <a:pt x="378452" y="68300"/>
                      <a:pt x="190272" y="-52693"/>
                      <a:pt x="0" y="27112"/>
                    </a:cubicBezTo>
                    <a:close/>
                  </a:path>
                </a:pathLst>
              </a:custGeom>
              <a:gradFill>
                <a:gsLst>
                  <a:gs pos="0">
                    <a:srgbClr val="585858"/>
                  </a:gs>
                  <a:gs pos="100000">
                    <a:srgbClr val="323232"/>
                  </a:gs>
                </a:gsLst>
                <a:lin ang="5400000" scaled="0"/>
              </a:gradFill>
              <a:ln w="2500" cap="flat">
                <a:gradFill>
                  <a:gsLst>
                    <a:gs pos="0">
                      <a:srgbClr val="535353"/>
                    </a:gs>
                    <a:gs pos="100000">
                      <a:srgbClr val="565656"/>
                    </a:gs>
                  </a:gsLst>
                  <a:lin ang="16200000" scaled="0"/>
                </a:gradFill>
                <a:bevel/>
              </a:ln>
            </p:spPr>
          </p:sp>
          <p:sp>
            <p:nvSpPr>
              <p:cNvPr id="77" name="Forme libre : forme 72"/>
              <p:cNvSpPr/>
              <p:nvPr/>
            </p:nvSpPr>
            <p:spPr>
              <a:xfrm>
                <a:off x="5598854" y="5155210"/>
                <a:ext cx="128890" cy="54059"/>
              </a:xfrm>
              <a:custGeom>
                <a:avLst/>
                <a:gdLst/>
                <a:ahLst/>
                <a:cxnLst/>
                <a:rect l="0" t="0" r="0" b="0"/>
                <a:pathLst>
                  <a:path w="128890" h="54059">
                    <a:moveTo>
                      <a:pt x="0" y="0"/>
                    </a:moveTo>
                    <a:lnTo>
                      <a:pt x="0" y="54059"/>
                    </a:lnTo>
                    <a:lnTo>
                      <a:pt x="128890" y="47240"/>
                    </a:lnTo>
                    <a:lnTo>
                      <a:pt x="128890" y="0"/>
                    </a:lnTo>
                    <a:lnTo>
                      <a:pt x="0" y="0"/>
                    </a:lnTo>
                    <a:close/>
                  </a:path>
                </a:pathLst>
              </a:custGeom>
              <a:gradFill>
                <a:gsLst>
                  <a:gs pos="0">
                    <a:srgbClr val="585858"/>
                  </a:gs>
                  <a:gs pos="100000">
                    <a:srgbClr val="323232"/>
                  </a:gs>
                </a:gsLst>
                <a:lin ang="5400000" scaled="0"/>
              </a:gradFill>
              <a:ln w="2500" cap="flat">
                <a:gradFill>
                  <a:gsLst>
                    <a:gs pos="0">
                      <a:srgbClr val="535353"/>
                    </a:gs>
                    <a:gs pos="100000">
                      <a:srgbClr val="565656"/>
                    </a:gs>
                  </a:gsLst>
                  <a:lin ang="16200000" scaled="0"/>
                </a:gradFill>
                <a:bevel/>
              </a:ln>
            </p:spPr>
          </p:sp>
          <p:sp>
            <p:nvSpPr>
              <p:cNvPr id="78" name="Forme libre : forme 73"/>
              <p:cNvSpPr>
                <a:spLocks/>
              </p:cNvSpPr>
              <p:nvPr/>
            </p:nvSpPr>
            <p:spPr bwMode="auto">
              <a:xfrm>
                <a:off x="5415844" y="4711109"/>
                <a:ext cx="354247" cy="208873"/>
              </a:xfrm>
              <a:custGeom>
                <a:avLst/>
                <a:gdLst>
                  <a:gd name="T0" fmla="*/ 0 w 354247"/>
                  <a:gd name="T1" fmla="*/ 0 h 208873"/>
                  <a:gd name="T2" fmla="*/ 354247 w 354247"/>
                  <a:gd name="T3" fmla="*/ 208873 h 208873"/>
                </a:gdLst>
                <a:ahLst/>
                <a:cxnLst>
                  <a:cxn ang="0">
                    <a:pos x="6474" y="-348"/>
                  </a:cxn>
                  <a:cxn ang="0">
                    <a:pos x="2566" y="19335"/>
                  </a:cxn>
                  <a:cxn ang="0">
                    <a:pos x="68842" y="185699"/>
                  </a:cxn>
                  <a:cxn ang="0">
                    <a:pos x="92044" y="195998"/>
                  </a:cxn>
                  <a:cxn ang="0">
                    <a:pos x="342490" y="208873"/>
                  </a:cxn>
                  <a:cxn ang="0">
                    <a:pos x="353877" y="195376"/>
                  </a:cxn>
                  <a:cxn ang="0">
                    <a:pos x="294604" y="34238"/>
                  </a:cxn>
                  <a:cxn ang="0">
                    <a:pos x="268206" y="22642"/>
                  </a:cxn>
                  <a:cxn ang="0">
                    <a:pos x="6474" y="-348"/>
                  </a:cxn>
                </a:cxnLst>
                <a:rect l="T0" t="T1" r="T2" b="T3"/>
                <a:pathLst>
                  <a:path w="354247" h="208873">
                    <a:moveTo>
                      <a:pt x="6474" y="-348"/>
                    </a:moveTo>
                    <a:cubicBezTo>
                      <a:pt x="6474" y="-348"/>
                      <a:pt x="-5166" y="3887"/>
                      <a:pt x="2566" y="19335"/>
                    </a:cubicBezTo>
                    <a:cubicBezTo>
                      <a:pt x="10300" y="34779"/>
                      <a:pt x="68842" y="185699"/>
                      <a:pt x="68842" y="185699"/>
                    </a:cubicBezTo>
                    <a:cubicBezTo>
                      <a:pt x="68842" y="185699"/>
                      <a:pt x="78530" y="195375"/>
                      <a:pt x="92044" y="195998"/>
                    </a:cubicBezTo>
                    <a:cubicBezTo>
                      <a:pt x="92044" y="195998"/>
                      <a:pt x="342490" y="208873"/>
                      <a:pt x="342490" y="208873"/>
                    </a:cubicBezTo>
                    <a:cubicBezTo>
                      <a:pt x="342490" y="208873"/>
                      <a:pt x="354855" y="210924"/>
                      <a:pt x="353877" y="195376"/>
                    </a:cubicBezTo>
                    <a:cubicBezTo>
                      <a:pt x="352195" y="179987"/>
                      <a:pt x="294604" y="34238"/>
                      <a:pt x="294604" y="34238"/>
                    </a:cubicBezTo>
                    <a:cubicBezTo>
                      <a:pt x="294604" y="34238"/>
                      <a:pt x="285153" y="23896"/>
                      <a:pt x="268206" y="22642"/>
                    </a:cubicBezTo>
                    <a:cubicBezTo>
                      <a:pt x="163849" y="14921"/>
                      <a:pt x="14210" y="-348"/>
                      <a:pt x="6474" y="-348"/>
                    </a:cubicBezTo>
                    <a:close/>
                  </a:path>
                </a:pathLst>
              </a:custGeom>
              <a:solidFill>
                <a:srgbClr val="2E2E2E"/>
              </a:solidFill>
              <a:ln w="2500" cap="flat">
                <a:noFill/>
                <a:bevel/>
                <a:headEnd/>
                <a:tailEnd/>
              </a:ln>
            </p:spPr>
            <p:txBody>
              <a:bodyPr/>
              <a:lstStyle/>
              <a:p>
                <a:endParaRPr lang="fr-FR"/>
              </a:p>
            </p:txBody>
          </p:sp>
          <p:sp>
            <p:nvSpPr>
              <p:cNvPr id="79" name="Forme libre : forme 74"/>
              <p:cNvSpPr>
                <a:spLocks/>
              </p:cNvSpPr>
              <p:nvPr/>
            </p:nvSpPr>
            <p:spPr bwMode="auto">
              <a:xfrm>
                <a:off x="5416961" y="4715559"/>
                <a:ext cx="349814" cy="208161"/>
              </a:xfrm>
              <a:custGeom>
                <a:avLst/>
                <a:gdLst>
                  <a:gd name="T0" fmla="*/ 0 w 349814"/>
                  <a:gd name="T1" fmla="*/ 0 h 208161"/>
                  <a:gd name="T2" fmla="*/ 349814 w 349814"/>
                  <a:gd name="T3" fmla="*/ 208161 h 208161"/>
                </a:gdLst>
                <a:ahLst/>
                <a:cxnLst>
                  <a:cxn ang="0">
                    <a:pos x="9183" y="-563"/>
                  </a:cxn>
                  <a:cxn ang="0">
                    <a:pos x="1449" y="14884"/>
                  </a:cxn>
                  <a:cxn ang="0">
                    <a:pos x="60738" y="189940"/>
                  </a:cxn>
                  <a:cxn ang="0">
                    <a:pos x="83940" y="200237"/>
                  </a:cxn>
                  <a:cxn ang="0">
                    <a:pos x="339140" y="208161"/>
                  </a:cxn>
                  <a:cxn ang="0">
                    <a:pos x="349451" y="189940"/>
                  </a:cxn>
                  <a:cxn ang="0">
                    <a:pos x="290162" y="35478"/>
                  </a:cxn>
                  <a:cxn ang="0">
                    <a:pos x="264383" y="22605"/>
                  </a:cxn>
                  <a:cxn ang="0">
                    <a:pos x="9183" y="-563"/>
                  </a:cxn>
                </a:cxnLst>
                <a:rect l="T0" t="T1" r="T2" b="T3"/>
                <a:pathLst>
                  <a:path w="349814" h="208161">
                    <a:moveTo>
                      <a:pt x="9183" y="-563"/>
                    </a:moveTo>
                    <a:cubicBezTo>
                      <a:pt x="9183" y="-563"/>
                      <a:pt x="-6282" y="-563"/>
                      <a:pt x="1449" y="14884"/>
                    </a:cubicBezTo>
                    <a:cubicBezTo>
                      <a:pt x="9183" y="30328"/>
                      <a:pt x="60738" y="189940"/>
                      <a:pt x="60738" y="189940"/>
                    </a:cubicBezTo>
                    <a:cubicBezTo>
                      <a:pt x="60738" y="189940"/>
                      <a:pt x="70426" y="199616"/>
                      <a:pt x="83940" y="200237"/>
                    </a:cubicBezTo>
                    <a:cubicBezTo>
                      <a:pt x="83940" y="200237"/>
                      <a:pt x="339140" y="208161"/>
                      <a:pt x="339140" y="208161"/>
                    </a:cubicBezTo>
                    <a:cubicBezTo>
                      <a:pt x="339140" y="208161"/>
                      <a:pt x="350783" y="205385"/>
                      <a:pt x="349451" y="189940"/>
                    </a:cubicBezTo>
                    <a:cubicBezTo>
                      <a:pt x="348123" y="174549"/>
                      <a:pt x="290162" y="35478"/>
                      <a:pt x="290162" y="35478"/>
                    </a:cubicBezTo>
                    <a:cubicBezTo>
                      <a:pt x="290162" y="35478"/>
                      <a:pt x="281331" y="23859"/>
                      <a:pt x="264383" y="22605"/>
                    </a:cubicBezTo>
                    <a:cubicBezTo>
                      <a:pt x="160027" y="14884"/>
                      <a:pt x="16917" y="-563"/>
                      <a:pt x="9183" y="-563"/>
                    </a:cubicBezTo>
                    <a:close/>
                  </a:path>
                </a:pathLst>
              </a:custGeom>
              <a:gradFill rotWithShape="0">
                <a:gsLst>
                  <a:gs pos="0">
                    <a:srgbClr val="6AB4E3"/>
                  </a:gs>
                  <a:gs pos="100000">
                    <a:srgbClr val="204078"/>
                  </a:gs>
                </a:gsLst>
                <a:lin ang="5400000"/>
              </a:gradFill>
              <a:ln w="2500" cap="flat">
                <a:noFill/>
                <a:bevel/>
                <a:headEnd/>
                <a:tailEnd/>
              </a:ln>
            </p:spPr>
            <p:txBody>
              <a:bodyPr/>
              <a:lstStyle/>
              <a:p>
                <a:endParaRPr lang="fr-FR"/>
              </a:p>
            </p:txBody>
          </p:sp>
          <p:sp>
            <p:nvSpPr>
              <p:cNvPr id="80" name="Forme libre : forme 75"/>
              <p:cNvSpPr>
                <a:spLocks/>
              </p:cNvSpPr>
              <p:nvPr/>
            </p:nvSpPr>
            <p:spPr bwMode="auto">
              <a:xfrm>
                <a:off x="5416576" y="4715175"/>
                <a:ext cx="284400" cy="206946"/>
              </a:xfrm>
              <a:custGeom>
                <a:avLst/>
                <a:gdLst>
                  <a:gd name="T0" fmla="*/ 0 w 284400"/>
                  <a:gd name="T1" fmla="*/ 0 h 206946"/>
                  <a:gd name="T2" fmla="*/ 284400 w 284400"/>
                  <a:gd name="T3" fmla="*/ 206946 h 206946"/>
                </a:gdLst>
                <a:ahLst/>
                <a:cxnLst>
                  <a:cxn ang="0">
                    <a:pos x="9567" y="0"/>
                  </a:cxn>
                  <a:cxn ang="0">
                    <a:pos x="1836" y="15269"/>
                  </a:cxn>
                  <a:cxn ang="0">
                    <a:pos x="61124" y="190325"/>
                  </a:cxn>
                  <a:cxn ang="0">
                    <a:pos x="84324" y="200623"/>
                  </a:cxn>
                  <a:cxn ang="0">
                    <a:pos x="284400" y="206946"/>
                  </a:cxn>
                  <a:cxn ang="0">
                    <a:pos x="100937" y="8510"/>
                  </a:cxn>
                  <a:cxn ang="0">
                    <a:pos x="9567" y="0"/>
                  </a:cxn>
                </a:cxnLst>
                <a:rect l="T0" t="T1" r="T2" b="T3"/>
                <a:pathLst>
                  <a:path w="284400" h="206946">
                    <a:moveTo>
                      <a:pt x="9567" y="0"/>
                    </a:moveTo>
                    <a:cubicBezTo>
                      <a:pt x="9567" y="0"/>
                      <a:pt x="-5895" y="0"/>
                      <a:pt x="1836" y="15269"/>
                    </a:cubicBezTo>
                    <a:cubicBezTo>
                      <a:pt x="9567" y="30713"/>
                      <a:pt x="61124" y="190325"/>
                      <a:pt x="61124" y="190325"/>
                    </a:cubicBezTo>
                    <a:cubicBezTo>
                      <a:pt x="61124" y="190325"/>
                      <a:pt x="70812" y="199999"/>
                      <a:pt x="84324" y="200623"/>
                    </a:cubicBezTo>
                    <a:lnTo>
                      <a:pt x="284400" y="206946"/>
                    </a:lnTo>
                    <a:lnTo>
                      <a:pt x="100937" y="8510"/>
                    </a:lnTo>
                    <a:lnTo>
                      <a:pt x="9567" y="0"/>
                    </a:lnTo>
                    <a:close/>
                  </a:path>
                </a:pathLst>
              </a:custGeom>
              <a:gradFill rotWithShape="0">
                <a:gsLst>
                  <a:gs pos="0">
                    <a:srgbClr val="FFFFFF">
                      <a:alpha val="0"/>
                    </a:srgbClr>
                  </a:gs>
                  <a:gs pos="100000">
                    <a:srgbClr val="FFFFFF">
                      <a:alpha val="25000"/>
                    </a:srgbClr>
                  </a:gs>
                </a:gsLst>
                <a:lin ang="11400000"/>
              </a:gradFill>
              <a:ln w="2500" cap="flat">
                <a:noFill/>
                <a:bevel/>
                <a:headEnd/>
                <a:tailEnd/>
              </a:ln>
            </p:spPr>
            <p:txBody>
              <a:bodyPr/>
              <a:lstStyle/>
              <a:p>
                <a:endParaRPr lang="fr-FR"/>
              </a:p>
            </p:txBody>
          </p:sp>
        </p:grpSp>
        <p:sp>
          <p:nvSpPr>
            <p:cNvPr id="25" name="ConnectLine"/>
            <p:cNvSpPr/>
            <p:nvPr/>
          </p:nvSpPr>
          <p:spPr>
            <a:xfrm>
              <a:off x="5218272" y="4337983"/>
              <a:ext cx="376231" cy="304840"/>
            </a:xfrm>
            <a:custGeom>
              <a:avLst/>
              <a:gdLst/>
              <a:ahLst/>
              <a:cxnLst/>
              <a:rect l="0" t="0" r="0" b="0"/>
              <a:pathLst>
                <a:path w="376924" h="305653" fill="none">
                  <a:moveTo>
                    <a:pt x="0" y="0"/>
                  </a:moveTo>
                  <a:lnTo>
                    <a:pt x="376924" y="0"/>
                  </a:lnTo>
                  <a:lnTo>
                    <a:pt x="376924" y="305653"/>
                  </a:lnTo>
                </a:path>
              </a:pathLst>
            </a:custGeom>
            <a:solidFill>
              <a:srgbClr val="118972"/>
            </a:solidFill>
            <a:ln w="15200" cap="flat">
              <a:solidFill>
                <a:srgbClr val="118972"/>
              </a:solidFill>
              <a:bevel/>
            </a:ln>
            <a:effectLst>
              <a:outerShdw blurRad="20000" dist="10748" dir="2700000" algn="tl" rotWithShape="0">
                <a:srgbClr val="000000">
                  <a:alpha val="20000"/>
                </a:srgbClr>
              </a:outerShdw>
            </a:effectLst>
          </p:spPr>
        </p:sp>
        <p:sp>
          <p:nvSpPr>
            <p:cNvPr id="26" name="Text 680"/>
            <p:cNvSpPr txBox="1"/>
            <p:nvPr/>
          </p:nvSpPr>
          <p:spPr>
            <a:xfrm>
              <a:off x="7086728" y="5203286"/>
              <a:ext cx="433381" cy="144481"/>
            </a:xfrm>
            <a:prstGeom prst="rect">
              <a:avLst/>
            </a:prstGeom>
            <a:noFill/>
          </p:spPr>
          <p:txBody>
            <a:bodyPr anchor="ctr"/>
            <a:lstStyle/>
            <a:p>
              <a:pPr algn="ctr">
                <a:defRPr/>
              </a:pPr>
              <a:r>
                <a:rPr sz="760">
                  <a:solidFill>
                    <a:srgbClr val="1F6391"/>
                  </a:solidFill>
                  <a:latin typeface="Arial"/>
                </a:rPr>
                <a:t>PC</a:t>
              </a:r>
            </a:p>
          </p:txBody>
        </p:sp>
        <p:sp>
          <p:nvSpPr>
            <p:cNvPr id="27" name="Text 681"/>
            <p:cNvSpPr txBox="1"/>
            <p:nvPr/>
          </p:nvSpPr>
          <p:spPr>
            <a:xfrm>
              <a:off x="5199222" y="6092404"/>
              <a:ext cx="790562" cy="258796"/>
            </a:xfrm>
            <a:prstGeom prst="rect">
              <a:avLst/>
            </a:prstGeom>
            <a:noFill/>
          </p:spPr>
          <p:txBody>
            <a:bodyPr anchor="ctr"/>
            <a:lstStyle/>
            <a:p>
              <a:pPr algn="ctr">
                <a:defRPr/>
              </a:pPr>
              <a:r>
                <a:rPr sz="760">
                  <a:solidFill>
                    <a:srgbClr val="1F6391"/>
                  </a:solidFill>
                  <a:latin typeface="Arial"/>
                </a:rPr>
                <a:t>Panneau d'affichage</a:t>
              </a:r>
            </a:p>
          </p:txBody>
        </p:sp>
        <p:grpSp>
          <p:nvGrpSpPr>
            <p:cNvPr id="28" name="Hôtel"/>
            <p:cNvGrpSpPr>
              <a:grpSpLocks/>
            </p:cNvGrpSpPr>
            <p:nvPr/>
          </p:nvGrpSpPr>
          <p:grpSpPr bwMode="auto">
            <a:xfrm>
              <a:off x="1751975" y="1787415"/>
              <a:ext cx="881602" cy="845366"/>
              <a:chOff x="1751975" y="1787415"/>
              <a:chExt cx="881602" cy="845366"/>
            </a:xfrm>
          </p:grpSpPr>
          <p:sp>
            <p:nvSpPr>
              <p:cNvPr id="31" name="Forme libre : forme 26"/>
              <p:cNvSpPr>
                <a:spLocks/>
              </p:cNvSpPr>
              <p:nvPr/>
            </p:nvSpPr>
            <p:spPr bwMode="auto">
              <a:xfrm>
                <a:off x="2348844" y="2030443"/>
                <a:ext cx="284731" cy="67379"/>
              </a:xfrm>
              <a:custGeom>
                <a:avLst/>
                <a:gdLst>
                  <a:gd name="T0" fmla="*/ 0 w 284731"/>
                  <a:gd name="T1" fmla="*/ 0 h 67379"/>
                  <a:gd name="T2" fmla="*/ 284731 w 284731"/>
                  <a:gd name="T3" fmla="*/ 67379 h 67379"/>
                </a:gdLst>
                <a:ahLst/>
                <a:cxnLst>
                  <a:cxn ang="0">
                    <a:pos x="0" y="0"/>
                  </a:cxn>
                  <a:cxn ang="0">
                    <a:pos x="0" y="67379"/>
                  </a:cxn>
                  <a:cxn ang="0">
                    <a:pos x="284731" y="31102"/>
                  </a:cxn>
                  <a:cxn ang="0">
                    <a:pos x="0" y="0"/>
                  </a:cxn>
                </a:cxnLst>
                <a:rect l="T0" t="T1" r="T2" b="T3"/>
                <a:pathLst>
                  <a:path w="284731" h="67379">
                    <a:moveTo>
                      <a:pt x="0" y="0"/>
                    </a:moveTo>
                    <a:lnTo>
                      <a:pt x="0" y="67379"/>
                    </a:lnTo>
                    <a:lnTo>
                      <a:pt x="284731" y="31102"/>
                    </a:lnTo>
                    <a:lnTo>
                      <a:pt x="0" y="0"/>
                    </a:lnTo>
                    <a:close/>
                  </a:path>
                </a:pathLst>
              </a:custGeom>
              <a:solidFill>
                <a:srgbClr val="51A3EA"/>
              </a:solidFill>
              <a:ln w="7600" cap="flat">
                <a:solidFill>
                  <a:srgbClr val="51A3EA"/>
                </a:solidFill>
                <a:bevel/>
                <a:headEnd/>
                <a:tailEnd/>
              </a:ln>
            </p:spPr>
            <p:txBody>
              <a:bodyPr/>
              <a:lstStyle/>
              <a:p>
                <a:endParaRPr lang="fr-FR"/>
              </a:p>
            </p:txBody>
          </p:sp>
          <p:sp>
            <p:nvSpPr>
              <p:cNvPr id="32" name="Forme libre : forme 27"/>
              <p:cNvSpPr>
                <a:spLocks/>
              </p:cNvSpPr>
              <p:nvPr/>
            </p:nvSpPr>
            <p:spPr bwMode="auto">
              <a:xfrm>
                <a:off x="2024442" y="1930916"/>
                <a:ext cx="174317" cy="210883"/>
              </a:xfrm>
              <a:custGeom>
                <a:avLst/>
                <a:gdLst>
                  <a:gd name="T0" fmla="*/ 0 w 174317"/>
                  <a:gd name="T1" fmla="*/ 0 h 210883"/>
                  <a:gd name="T2" fmla="*/ 174317 w 174317"/>
                  <a:gd name="T3" fmla="*/ 210883 h 210883"/>
                </a:gdLst>
                <a:ahLst/>
                <a:cxnLst>
                  <a:cxn ang="0">
                    <a:pos x="17979" y="90606"/>
                  </a:cxn>
                  <a:cxn ang="0">
                    <a:pos x="0" y="53492"/>
                  </a:cxn>
                  <a:cxn ang="0">
                    <a:pos x="134451" y="0"/>
                  </a:cxn>
                  <a:cxn ang="0">
                    <a:pos x="174317" y="24947"/>
                  </a:cxn>
                  <a:cxn ang="0">
                    <a:pos x="174317" y="86410"/>
                  </a:cxn>
                  <a:cxn ang="0">
                    <a:pos x="17979" y="210883"/>
                  </a:cxn>
                  <a:cxn ang="0">
                    <a:pos x="17979" y="90606"/>
                  </a:cxn>
                </a:cxnLst>
                <a:rect l="T0" t="T1" r="T2" b="T3"/>
                <a:pathLst>
                  <a:path w="174317" h="210883">
                    <a:moveTo>
                      <a:pt x="17979" y="90606"/>
                    </a:moveTo>
                    <a:lnTo>
                      <a:pt x="0" y="53492"/>
                    </a:lnTo>
                    <a:lnTo>
                      <a:pt x="134451" y="0"/>
                    </a:lnTo>
                    <a:lnTo>
                      <a:pt x="174317" y="24947"/>
                    </a:lnTo>
                    <a:lnTo>
                      <a:pt x="174317" y="86410"/>
                    </a:lnTo>
                    <a:lnTo>
                      <a:pt x="17979" y="210883"/>
                    </a:lnTo>
                    <a:lnTo>
                      <a:pt x="17979" y="90606"/>
                    </a:lnTo>
                    <a:close/>
                  </a:path>
                </a:pathLst>
              </a:custGeom>
              <a:solidFill>
                <a:srgbClr val="51A3EA"/>
              </a:solidFill>
              <a:ln w="7600" cap="flat">
                <a:solidFill>
                  <a:srgbClr val="51A3EA"/>
                </a:solidFill>
                <a:bevel/>
                <a:headEnd/>
                <a:tailEnd/>
              </a:ln>
            </p:spPr>
            <p:txBody>
              <a:bodyPr/>
              <a:lstStyle/>
              <a:p>
                <a:endParaRPr lang="fr-FR"/>
              </a:p>
            </p:txBody>
          </p:sp>
          <p:sp>
            <p:nvSpPr>
              <p:cNvPr id="33" name="Forme libre : forme 28"/>
              <p:cNvSpPr>
                <a:spLocks/>
              </p:cNvSpPr>
              <p:nvPr/>
            </p:nvSpPr>
            <p:spPr bwMode="auto">
              <a:xfrm>
                <a:off x="1811823" y="1919859"/>
                <a:ext cx="230598" cy="221941"/>
              </a:xfrm>
              <a:custGeom>
                <a:avLst/>
                <a:gdLst>
                  <a:gd name="T0" fmla="*/ 0 w 230598"/>
                  <a:gd name="T1" fmla="*/ 0 h 221941"/>
                  <a:gd name="T2" fmla="*/ 230598 w 230598"/>
                  <a:gd name="T3" fmla="*/ 221941 h 221941"/>
                </a:gdLst>
                <a:ahLst/>
                <a:cxnLst>
                  <a:cxn ang="0">
                    <a:pos x="0" y="0"/>
                  </a:cxn>
                  <a:cxn ang="0">
                    <a:pos x="0" y="143759"/>
                  </a:cxn>
                  <a:cxn ang="0">
                    <a:pos x="230598" y="221941"/>
                  </a:cxn>
                  <a:cxn ang="0">
                    <a:pos x="230598" y="101663"/>
                  </a:cxn>
                  <a:cxn ang="0">
                    <a:pos x="0" y="0"/>
                  </a:cxn>
                </a:cxnLst>
                <a:rect l="T0" t="T1" r="T2" b="T3"/>
                <a:pathLst>
                  <a:path w="230598" h="221941">
                    <a:moveTo>
                      <a:pt x="0" y="0"/>
                    </a:moveTo>
                    <a:lnTo>
                      <a:pt x="0" y="143759"/>
                    </a:lnTo>
                    <a:lnTo>
                      <a:pt x="230598" y="221941"/>
                    </a:lnTo>
                    <a:lnTo>
                      <a:pt x="230598" y="101663"/>
                    </a:lnTo>
                    <a:lnTo>
                      <a:pt x="0" y="0"/>
                    </a:lnTo>
                    <a:close/>
                  </a:path>
                </a:pathLst>
              </a:custGeom>
              <a:solidFill>
                <a:srgbClr val="71B4EE"/>
              </a:solidFill>
              <a:ln w="7600" cap="flat">
                <a:solidFill>
                  <a:srgbClr val="71B4EE"/>
                </a:solidFill>
                <a:bevel/>
                <a:headEnd/>
                <a:tailEnd/>
              </a:ln>
            </p:spPr>
            <p:txBody>
              <a:bodyPr/>
              <a:lstStyle/>
              <a:p>
                <a:endParaRPr lang="fr-FR"/>
              </a:p>
            </p:txBody>
          </p:sp>
          <p:sp>
            <p:nvSpPr>
              <p:cNvPr id="34" name="Forme libre : forme 29"/>
              <p:cNvSpPr>
                <a:spLocks/>
              </p:cNvSpPr>
              <p:nvPr/>
            </p:nvSpPr>
            <p:spPr bwMode="auto">
              <a:xfrm>
                <a:off x="1811822" y="1787415"/>
                <a:ext cx="386937" cy="234108"/>
              </a:xfrm>
              <a:custGeom>
                <a:avLst/>
                <a:gdLst>
                  <a:gd name="T0" fmla="*/ 0 w 386937"/>
                  <a:gd name="T1" fmla="*/ 0 h 234108"/>
                  <a:gd name="T2" fmla="*/ 386937 w 386937"/>
                  <a:gd name="T3" fmla="*/ 234108 h 234108"/>
                </a:gdLst>
                <a:ahLst/>
                <a:cxnLst>
                  <a:cxn ang="0">
                    <a:pos x="334825" y="0"/>
                  </a:cxn>
                  <a:cxn ang="0">
                    <a:pos x="386937" y="168448"/>
                  </a:cxn>
                  <a:cxn ang="0">
                    <a:pos x="230599" y="234108"/>
                  </a:cxn>
                  <a:cxn ang="0">
                    <a:pos x="0" y="132444"/>
                  </a:cxn>
                  <a:cxn ang="0">
                    <a:pos x="334825" y="0"/>
                  </a:cxn>
                </a:cxnLst>
                <a:rect l="T0" t="T1" r="T2" b="T3"/>
                <a:pathLst>
                  <a:path w="386937" h="234108">
                    <a:moveTo>
                      <a:pt x="334825" y="0"/>
                    </a:moveTo>
                    <a:lnTo>
                      <a:pt x="386937" y="168448"/>
                    </a:lnTo>
                    <a:cubicBezTo>
                      <a:pt x="386937" y="168448"/>
                      <a:pt x="288444" y="158161"/>
                      <a:pt x="230599" y="234108"/>
                    </a:cubicBezTo>
                    <a:lnTo>
                      <a:pt x="0" y="132444"/>
                    </a:lnTo>
                    <a:cubicBezTo>
                      <a:pt x="0" y="132444"/>
                      <a:pt x="99014" y="12859"/>
                      <a:pt x="334825" y="0"/>
                    </a:cubicBezTo>
                    <a:close/>
                  </a:path>
                </a:pathLst>
              </a:custGeom>
              <a:solidFill>
                <a:srgbClr val="A7D1F5"/>
              </a:solidFill>
              <a:ln w="7600" cap="flat">
                <a:solidFill>
                  <a:srgbClr val="A7D1F5"/>
                </a:solidFill>
                <a:bevel/>
                <a:headEnd/>
                <a:tailEnd/>
              </a:ln>
            </p:spPr>
            <p:txBody>
              <a:bodyPr/>
              <a:lstStyle/>
              <a:p>
                <a:endParaRPr lang="fr-FR"/>
              </a:p>
            </p:txBody>
          </p:sp>
          <p:sp>
            <p:nvSpPr>
              <p:cNvPr id="35" name="Forme libre : forme 30"/>
              <p:cNvSpPr>
                <a:spLocks/>
              </p:cNvSpPr>
              <p:nvPr/>
            </p:nvSpPr>
            <p:spPr bwMode="auto">
              <a:xfrm>
                <a:off x="2052193" y="2061546"/>
                <a:ext cx="287271" cy="202041"/>
              </a:xfrm>
              <a:custGeom>
                <a:avLst/>
                <a:gdLst>
                  <a:gd name="T0" fmla="*/ 0 w 287271"/>
                  <a:gd name="T1" fmla="*/ 0 h 202041"/>
                  <a:gd name="T2" fmla="*/ 287271 w 287271"/>
                  <a:gd name="T3" fmla="*/ 202041 h 202041"/>
                </a:gdLst>
                <a:ahLst/>
                <a:cxnLst>
                  <a:cxn ang="0">
                    <a:pos x="0" y="0"/>
                  </a:cxn>
                  <a:cxn ang="0">
                    <a:pos x="0" y="171036"/>
                  </a:cxn>
                  <a:cxn ang="0">
                    <a:pos x="287271" y="171036"/>
                  </a:cxn>
                  <a:cxn ang="0">
                    <a:pos x="287271" y="0"/>
                  </a:cxn>
                  <a:cxn ang="0">
                    <a:pos x="0" y="0"/>
                  </a:cxn>
                </a:cxnLst>
                <a:rect l="T0" t="T1" r="T2" b="T3"/>
                <a:pathLst>
                  <a:path w="287271" h="202041">
                    <a:moveTo>
                      <a:pt x="0" y="0"/>
                    </a:moveTo>
                    <a:cubicBezTo>
                      <a:pt x="0" y="0"/>
                      <a:pt x="0" y="171036"/>
                      <a:pt x="0" y="171036"/>
                    </a:cubicBezTo>
                    <a:cubicBezTo>
                      <a:pt x="0" y="171036"/>
                      <a:pt x="150736" y="240987"/>
                      <a:pt x="287271" y="171036"/>
                    </a:cubicBezTo>
                    <a:lnTo>
                      <a:pt x="287271" y="0"/>
                    </a:lnTo>
                    <a:lnTo>
                      <a:pt x="0" y="0"/>
                    </a:lnTo>
                    <a:close/>
                  </a:path>
                </a:pathLst>
              </a:custGeom>
              <a:solidFill>
                <a:srgbClr val="238AE4"/>
              </a:solidFill>
              <a:ln w="7600" cap="flat">
                <a:solidFill>
                  <a:srgbClr val="238AE4"/>
                </a:solidFill>
                <a:bevel/>
                <a:headEnd/>
                <a:tailEnd/>
              </a:ln>
            </p:spPr>
            <p:txBody>
              <a:bodyPr/>
              <a:lstStyle/>
              <a:p>
                <a:endParaRPr lang="fr-FR"/>
              </a:p>
            </p:txBody>
          </p:sp>
          <p:sp>
            <p:nvSpPr>
              <p:cNvPr id="36" name="Forme libre : forme 31"/>
              <p:cNvSpPr>
                <a:spLocks/>
              </p:cNvSpPr>
              <p:nvPr/>
            </p:nvSpPr>
            <p:spPr bwMode="auto">
              <a:xfrm>
                <a:off x="2429360" y="2061546"/>
                <a:ext cx="204217" cy="379973"/>
              </a:xfrm>
              <a:custGeom>
                <a:avLst/>
                <a:gdLst>
                  <a:gd name="T0" fmla="*/ 0 w 204217"/>
                  <a:gd name="T1" fmla="*/ 0 h 379973"/>
                  <a:gd name="T2" fmla="*/ 204217 w 204217"/>
                  <a:gd name="T3" fmla="*/ 379973 h 379973"/>
                </a:gdLst>
                <a:ahLst/>
                <a:cxnLst>
                  <a:cxn ang="0">
                    <a:pos x="0" y="233866"/>
                  </a:cxn>
                  <a:cxn ang="0">
                    <a:pos x="204217" y="0"/>
                  </a:cxn>
                  <a:cxn ang="0">
                    <a:pos x="204217" y="181323"/>
                  </a:cxn>
                  <a:cxn ang="0">
                    <a:pos x="0" y="379973"/>
                  </a:cxn>
                  <a:cxn ang="0">
                    <a:pos x="0" y="233866"/>
                  </a:cxn>
                </a:cxnLst>
                <a:rect l="T0" t="T1" r="T2" b="T3"/>
                <a:pathLst>
                  <a:path w="204217" h="379973">
                    <a:moveTo>
                      <a:pt x="0" y="233866"/>
                    </a:moveTo>
                    <a:lnTo>
                      <a:pt x="204217" y="0"/>
                    </a:lnTo>
                    <a:lnTo>
                      <a:pt x="204217" y="181323"/>
                    </a:lnTo>
                    <a:cubicBezTo>
                      <a:pt x="204217" y="181323"/>
                      <a:pt x="180049" y="345913"/>
                      <a:pt x="0" y="379973"/>
                    </a:cubicBezTo>
                    <a:lnTo>
                      <a:pt x="0" y="233866"/>
                    </a:lnTo>
                    <a:close/>
                  </a:path>
                </a:pathLst>
              </a:custGeom>
              <a:solidFill>
                <a:srgbClr val="71B4EE"/>
              </a:solidFill>
              <a:ln w="7600" cap="flat">
                <a:solidFill>
                  <a:srgbClr val="71B4EE"/>
                </a:solidFill>
                <a:bevel/>
                <a:headEnd/>
                <a:tailEnd/>
              </a:ln>
            </p:spPr>
            <p:txBody>
              <a:bodyPr/>
              <a:lstStyle/>
              <a:p>
                <a:endParaRPr lang="fr-FR"/>
              </a:p>
            </p:txBody>
          </p:sp>
          <p:sp>
            <p:nvSpPr>
              <p:cNvPr id="37" name="Forme libre : forme 32"/>
              <p:cNvSpPr>
                <a:spLocks/>
              </p:cNvSpPr>
              <p:nvPr/>
            </p:nvSpPr>
            <p:spPr bwMode="auto">
              <a:xfrm>
                <a:off x="2316013" y="2126884"/>
                <a:ext cx="113345" cy="314522"/>
              </a:xfrm>
              <a:custGeom>
                <a:avLst/>
                <a:gdLst>
                  <a:gd name="T0" fmla="*/ 0 w 113345"/>
                  <a:gd name="T1" fmla="*/ 0 h 314522"/>
                  <a:gd name="T2" fmla="*/ 113345 w 113345"/>
                  <a:gd name="T3" fmla="*/ 314522 h 314522"/>
                </a:gdLst>
                <a:ahLst/>
                <a:cxnLst>
                  <a:cxn ang="0">
                    <a:pos x="113345" y="168528"/>
                  </a:cxn>
                  <a:cxn ang="0">
                    <a:pos x="113345" y="314522"/>
                  </a:cxn>
                  <a:cxn ang="0">
                    <a:pos x="0" y="81009"/>
                  </a:cxn>
                  <a:cxn ang="0">
                    <a:pos x="0" y="0"/>
                  </a:cxn>
                  <a:cxn ang="0">
                    <a:pos x="113345" y="168528"/>
                  </a:cxn>
                </a:cxnLst>
                <a:rect l="T0" t="T1" r="T2" b="T3"/>
                <a:pathLst>
                  <a:path w="113345" h="314522">
                    <a:moveTo>
                      <a:pt x="113345" y="168528"/>
                    </a:moveTo>
                    <a:lnTo>
                      <a:pt x="113345" y="314522"/>
                    </a:lnTo>
                    <a:lnTo>
                      <a:pt x="0" y="81009"/>
                    </a:lnTo>
                    <a:lnTo>
                      <a:pt x="0" y="0"/>
                    </a:lnTo>
                    <a:lnTo>
                      <a:pt x="113345" y="168528"/>
                    </a:lnTo>
                    <a:close/>
                  </a:path>
                </a:pathLst>
              </a:custGeom>
              <a:solidFill>
                <a:srgbClr val="51A3EA"/>
              </a:solidFill>
              <a:ln w="7600" cap="flat">
                <a:solidFill>
                  <a:srgbClr val="51A3EA"/>
                </a:solidFill>
                <a:bevel/>
                <a:headEnd/>
                <a:tailEnd/>
              </a:ln>
            </p:spPr>
            <p:txBody>
              <a:bodyPr/>
              <a:lstStyle/>
              <a:p>
                <a:endParaRPr lang="fr-FR"/>
              </a:p>
            </p:txBody>
          </p:sp>
          <p:sp>
            <p:nvSpPr>
              <p:cNvPr id="38" name="Forme libre : forme 33"/>
              <p:cNvSpPr>
                <a:spLocks/>
              </p:cNvSpPr>
              <p:nvPr/>
            </p:nvSpPr>
            <p:spPr bwMode="auto">
              <a:xfrm>
                <a:off x="1998208" y="2121740"/>
                <a:ext cx="65222" cy="316323"/>
              </a:xfrm>
              <a:custGeom>
                <a:avLst/>
                <a:gdLst>
                  <a:gd name="T0" fmla="*/ 0 w 65222"/>
                  <a:gd name="T1" fmla="*/ 0 h 316323"/>
                  <a:gd name="T2" fmla="*/ 65222 w 65222"/>
                  <a:gd name="T3" fmla="*/ 316323 h 316323"/>
                </a:gdLst>
                <a:ahLst/>
                <a:cxnLst>
                  <a:cxn ang="0">
                    <a:pos x="65222" y="0"/>
                  </a:cxn>
                  <a:cxn ang="0">
                    <a:pos x="65222" y="109299"/>
                  </a:cxn>
                  <a:cxn ang="0">
                    <a:pos x="0" y="316323"/>
                  </a:cxn>
                  <a:cxn ang="0">
                    <a:pos x="0" y="190309"/>
                  </a:cxn>
                  <a:cxn ang="0">
                    <a:pos x="65222" y="0"/>
                  </a:cxn>
                </a:cxnLst>
                <a:rect l="T0" t="T1" r="T2" b="T3"/>
                <a:pathLst>
                  <a:path w="65222" h="316323">
                    <a:moveTo>
                      <a:pt x="65222" y="0"/>
                    </a:moveTo>
                    <a:lnTo>
                      <a:pt x="65222" y="109299"/>
                    </a:lnTo>
                    <a:lnTo>
                      <a:pt x="0" y="316323"/>
                    </a:lnTo>
                    <a:lnTo>
                      <a:pt x="0" y="190309"/>
                    </a:lnTo>
                    <a:lnTo>
                      <a:pt x="65222" y="0"/>
                    </a:lnTo>
                    <a:close/>
                  </a:path>
                </a:pathLst>
              </a:custGeom>
              <a:solidFill>
                <a:srgbClr val="51A3EA"/>
              </a:solidFill>
              <a:ln w="7600" cap="flat">
                <a:solidFill>
                  <a:srgbClr val="51A3EA"/>
                </a:solidFill>
                <a:bevel/>
                <a:headEnd/>
                <a:tailEnd/>
              </a:ln>
            </p:spPr>
            <p:txBody>
              <a:bodyPr/>
              <a:lstStyle/>
              <a:p>
                <a:endParaRPr lang="fr-FR"/>
              </a:p>
            </p:txBody>
          </p:sp>
          <p:sp>
            <p:nvSpPr>
              <p:cNvPr id="39" name="Forme libre : forme 34"/>
              <p:cNvSpPr>
                <a:spLocks/>
              </p:cNvSpPr>
              <p:nvPr/>
            </p:nvSpPr>
            <p:spPr bwMode="auto">
              <a:xfrm>
                <a:off x="2024344" y="2309637"/>
                <a:ext cx="372525" cy="161777"/>
              </a:xfrm>
              <a:custGeom>
                <a:avLst/>
                <a:gdLst>
                  <a:gd name="T0" fmla="*/ 0 w 372525"/>
                  <a:gd name="T1" fmla="*/ 0 h 161777"/>
                  <a:gd name="T2" fmla="*/ 372525 w 372525"/>
                  <a:gd name="T3" fmla="*/ 161777 h 161777"/>
                </a:gdLst>
                <a:ahLst/>
                <a:cxnLst>
                  <a:cxn ang="0">
                    <a:pos x="0" y="5063"/>
                  </a:cxn>
                  <a:cxn ang="0">
                    <a:pos x="0" y="132798"/>
                  </a:cxn>
                  <a:cxn ang="0">
                    <a:pos x="372525" y="135530"/>
                  </a:cxn>
                  <a:cxn ang="0">
                    <a:pos x="372525" y="0"/>
                  </a:cxn>
                  <a:cxn ang="0">
                    <a:pos x="0" y="5063"/>
                  </a:cxn>
                </a:cxnLst>
                <a:rect l="T0" t="T1" r="T2" b="T3"/>
                <a:pathLst>
                  <a:path w="372525" h="161777">
                    <a:moveTo>
                      <a:pt x="0" y="5063"/>
                    </a:moveTo>
                    <a:lnTo>
                      <a:pt x="0" y="132798"/>
                    </a:lnTo>
                    <a:cubicBezTo>
                      <a:pt x="0" y="132798"/>
                      <a:pt x="147479" y="196224"/>
                      <a:pt x="372525" y="135530"/>
                    </a:cubicBezTo>
                    <a:lnTo>
                      <a:pt x="372525" y="0"/>
                    </a:lnTo>
                    <a:lnTo>
                      <a:pt x="0" y="5063"/>
                    </a:lnTo>
                    <a:close/>
                  </a:path>
                </a:pathLst>
              </a:custGeom>
              <a:solidFill>
                <a:srgbClr val="71B4EE"/>
              </a:solidFill>
              <a:ln w="7600" cap="flat">
                <a:solidFill>
                  <a:srgbClr val="71B4EE"/>
                </a:solidFill>
                <a:bevel/>
                <a:headEnd/>
                <a:tailEnd/>
              </a:ln>
            </p:spPr>
            <p:txBody>
              <a:bodyPr/>
              <a:lstStyle/>
              <a:p>
                <a:endParaRPr lang="fr-FR"/>
              </a:p>
            </p:txBody>
          </p:sp>
          <p:sp>
            <p:nvSpPr>
              <p:cNvPr id="40" name="Forme libre : forme 35"/>
              <p:cNvSpPr>
                <a:spLocks/>
              </p:cNvSpPr>
              <p:nvPr/>
            </p:nvSpPr>
            <p:spPr bwMode="auto">
              <a:xfrm>
                <a:off x="1754905" y="2046597"/>
                <a:ext cx="243301" cy="394198"/>
              </a:xfrm>
              <a:custGeom>
                <a:avLst/>
                <a:gdLst>
                  <a:gd name="T0" fmla="*/ 0 w 243301"/>
                  <a:gd name="T1" fmla="*/ 0 h 394198"/>
                  <a:gd name="T2" fmla="*/ 243301 w 243301"/>
                  <a:gd name="T3" fmla="*/ 394198 h 394198"/>
                </a:gdLst>
                <a:ahLst/>
                <a:cxnLst>
                  <a:cxn ang="0">
                    <a:pos x="0" y="0"/>
                  </a:cxn>
                  <a:cxn ang="0">
                    <a:pos x="0" y="230925"/>
                  </a:cxn>
                  <a:cxn ang="0">
                    <a:pos x="243301" y="394198"/>
                  </a:cxn>
                  <a:cxn ang="0">
                    <a:pos x="243301" y="265451"/>
                  </a:cxn>
                  <a:cxn ang="0">
                    <a:pos x="0" y="0"/>
                  </a:cxn>
                </a:cxnLst>
                <a:rect l="T0" t="T1" r="T2" b="T3"/>
                <a:pathLst>
                  <a:path w="243301" h="394198">
                    <a:moveTo>
                      <a:pt x="0" y="0"/>
                    </a:moveTo>
                    <a:lnTo>
                      <a:pt x="0" y="230925"/>
                    </a:lnTo>
                    <a:cubicBezTo>
                      <a:pt x="0" y="230925"/>
                      <a:pt x="63431" y="363177"/>
                      <a:pt x="243301" y="394198"/>
                    </a:cubicBezTo>
                    <a:lnTo>
                      <a:pt x="243301" y="265451"/>
                    </a:lnTo>
                    <a:lnTo>
                      <a:pt x="0" y="0"/>
                    </a:lnTo>
                    <a:close/>
                  </a:path>
                </a:pathLst>
              </a:custGeom>
              <a:solidFill>
                <a:srgbClr val="71B4EE"/>
              </a:solidFill>
              <a:ln w="7600" cap="flat">
                <a:solidFill>
                  <a:srgbClr val="71B4EE"/>
                </a:solidFill>
                <a:bevel/>
                <a:headEnd/>
                <a:tailEnd/>
              </a:ln>
            </p:spPr>
            <p:txBody>
              <a:bodyPr/>
              <a:lstStyle/>
              <a:p>
                <a:endParaRPr lang="fr-FR"/>
              </a:p>
            </p:txBody>
          </p:sp>
          <p:sp>
            <p:nvSpPr>
              <p:cNvPr id="41" name="Forme libre : forme 36"/>
              <p:cNvSpPr>
                <a:spLocks/>
              </p:cNvSpPr>
              <p:nvPr/>
            </p:nvSpPr>
            <p:spPr bwMode="auto">
              <a:xfrm>
                <a:off x="2052193" y="1969772"/>
                <a:ext cx="287271" cy="183301"/>
              </a:xfrm>
              <a:custGeom>
                <a:avLst/>
                <a:gdLst>
                  <a:gd name="T0" fmla="*/ 0 w 287271"/>
                  <a:gd name="T1" fmla="*/ 0 h 183301"/>
                  <a:gd name="T2" fmla="*/ 287271 w 287271"/>
                  <a:gd name="T3" fmla="*/ 183301 h 183301"/>
                </a:gdLst>
                <a:ahLst/>
                <a:cxnLst>
                  <a:cxn ang="0">
                    <a:pos x="0" y="91650"/>
                  </a:cxn>
                  <a:cxn ang="0">
                    <a:pos x="143635" y="0"/>
                  </a:cxn>
                  <a:cxn ang="0">
                    <a:pos x="287271" y="91650"/>
                  </a:cxn>
                  <a:cxn ang="0">
                    <a:pos x="143635" y="183301"/>
                  </a:cxn>
                  <a:cxn ang="0">
                    <a:pos x="0" y="91650"/>
                  </a:cxn>
                </a:cxnLst>
                <a:rect l="T0" t="T1" r="T2" b="T3"/>
                <a:pathLst>
                  <a:path w="287271" h="183301">
                    <a:moveTo>
                      <a:pt x="0" y="91650"/>
                    </a:moveTo>
                    <a:cubicBezTo>
                      <a:pt x="0" y="40998"/>
                      <a:pt x="64244" y="0"/>
                      <a:pt x="143635" y="0"/>
                    </a:cubicBezTo>
                    <a:cubicBezTo>
                      <a:pt x="222899" y="0"/>
                      <a:pt x="287271" y="40998"/>
                      <a:pt x="287271" y="91650"/>
                    </a:cubicBezTo>
                    <a:cubicBezTo>
                      <a:pt x="287271" y="142223"/>
                      <a:pt x="222899" y="183301"/>
                      <a:pt x="143635" y="183301"/>
                    </a:cubicBezTo>
                    <a:cubicBezTo>
                      <a:pt x="64244" y="183301"/>
                      <a:pt x="0" y="142223"/>
                      <a:pt x="0" y="91650"/>
                    </a:cubicBezTo>
                    <a:close/>
                  </a:path>
                </a:pathLst>
              </a:custGeom>
              <a:solidFill>
                <a:srgbClr val="A7D1F5"/>
              </a:solidFill>
              <a:ln w="7600" cap="flat">
                <a:solidFill>
                  <a:srgbClr val="A7D1F5"/>
                </a:solidFill>
                <a:bevel/>
                <a:headEnd/>
                <a:tailEnd/>
              </a:ln>
            </p:spPr>
            <p:txBody>
              <a:bodyPr/>
              <a:lstStyle/>
              <a:p>
                <a:endParaRPr lang="fr-FR"/>
              </a:p>
            </p:txBody>
          </p:sp>
          <p:sp>
            <p:nvSpPr>
              <p:cNvPr id="42" name="Forme libre : forme 37"/>
              <p:cNvSpPr>
                <a:spLocks/>
              </p:cNvSpPr>
              <p:nvPr/>
            </p:nvSpPr>
            <p:spPr bwMode="auto">
              <a:xfrm>
                <a:off x="2316013" y="2030444"/>
                <a:ext cx="317562" cy="264969"/>
              </a:xfrm>
              <a:custGeom>
                <a:avLst/>
                <a:gdLst>
                  <a:gd name="T0" fmla="*/ 0 w 317562"/>
                  <a:gd name="T1" fmla="*/ 0 h 264969"/>
                  <a:gd name="T2" fmla="*/ 317562 w 317562"/>
                  <a:gd name="T3" fmla="*/ 264969 h 264969"/>
                </a:gdLst>
                <a:ahLst/>
                <a:cxnLst>
                  <a:cxn ang="0">
                    <a:pos x="35176" y="0"/>
                  </a:cxn>
                  <a:cxn ang="0">
                    <a:pos x="0" y="96440"/>
                  </a:cxn>
                  <a:cxn ang="0">
                    <a:pos x="115951" y="264969"/>
                  </a:cxn>
                  <a:cxn ang="0">
                    <a:pos x="317562" y="30977"/>
                  </a:cxn>
                  <a:cxn ang="0">
                    <a:pos x="35176" y="0"/>
                  </a:cxn>
                </a:cxnLst>
                <a:rect l="T0" t="T1" r="T2" b="T3"/>
                <a:pathLst>
                  <a:path w="317562" h="264969">
                    <a:moveTo>
                      <a:pt x="35176" y="0"/>
                    </a:moveTo>
                    <a:cubicBezTo>
                      <a:pt x="49507" y="37547"/>
                      <a:pt x="25536" y="80752"/>
                      <a:pt x="0" y="96440"/>
                    </a:cubicBezTo>
                    <a:lnTo>
                      <a:pt x="115951" y="264969"/>
                    </a:lnTo>
                    <a:cubicBezTo>
                      <a:pt x="115951" y="264969"/>
                      <a:pt x="298997" y="217543"/>
                      <a:pt x="317562" y="30977"/>
                    </a:cubicBezTo>
                    <a:lnTo>
                      <a:pt x="35176" y="0"/>
                    </a:lnTo>
                    <a:close/>
                  </a:path>
                </a:pathLst>
              </a:custGeom>
              <a:solidFill>
                <a:srgbClr val="A7D1F5"/>
              </a:solidFill>
              <a:ln w="7600" cap="flat">
                <a:solidFill>
                  <a:srgbClr val="A7D1F5"/>
                </a:solidFill>
                <a:bevel/>
                <a:headEnd/>
                <a:tailEnd/>
              </a:ln>
            </p:spPr>
            <p:txBody>
              <a:bodyPr/>
              <a:lstStyle/>
              <a:p>
                <a:endParaRPr lang="fr-FR"/>
              </a:p>
            </p:txBody>
          </p:sp>
          <p:sp>
            <p:nvSpPr>
              <p:cNvPr id="43" name="Forme libre : forme 38"/>
              <p:cNvSpPr>
                <a:spLocks/>
              </p:cNvSpPr>
              <p:nvPr/>
            </p:nvSpPr>
            <p:spPr bwMode="auto">
              <a:xfrm>
                <a:off x="1760037" y="2178238"/>
                <a:ext cx="230842" cy="184923"/>
              </a:xfrm>
              <a:custGeom>
                <a:avLst/>
                <a:gdLst>
                  <a:gd name="T0" fmla="*/ 0 w 230842"/>
                  <a:gd name="T1" fmla="*/ 0 h 184923"/>
                  <a:gd name="T2" fmla="*/ 230842 w 230842"/>
                  <a:gd name="T3" fmla="*/ 184923 h 184923"/>
                </a:gdLst>
                <a:ahLst/>
                <a:cxnLst>
                  <a:cxn ang="0">
                    <a:pos x="0" y="0"/>
                  </a:cxn>
                  <a:cxn ang="0">
                    <a:pos x="230842" y="169558"/>
                  </a:cxn>
                  <a:cxn ang="0">
                    <a:pos x="230842" y="184923"/>
                  </a:cxn>
                  <a:cxn ang="0">
                    <a:pos x="0" y="18082"/>
                  </a:cxn>
                  <a:cxn ang="0">
                    <a:pos x="0" y="0"/>
                  </a:cxn>
                </a:cxnLst>
                <a:rect l="T0" t="T1" r="T2" b="T3"/>
                <a:pathLst>
                  <a:path w="230842" h="184923">
                    <a:moveTo>
                      <a:pt x="0" y="0"/>
                    </a:moveTo>
                    <a:cubicBezTo>
                      <a:pt x="0" y="0"/>
                      <a:pt x="52047" y="118107"/>
                      <a:pt x="230842" y="169558"/>
                    </a:cubicBezTo>
                    <a:lnTo>
                      <a:pt x="230842" y="184923"/>
                    </a:lnTo>
                    <a:cubicBezTo>
                      <a:pt x="230842" y="184923"/>
                      <a:pt x="61427" y="141526"/>
                      <a:pt x="0" y="18082"/>
                    </a:cubicBezTo>
                    <a:lnTo>
                      <a:pt x="0" y="0"/>
                    </a:lnTo>
                    <a:close/>
                  </a:path>
                </a:pathLst>
              </a:custGeom>
              <a:solidFill>
                <a:srgbClr val="D6E0E0"/>
              </a:solidFill>
              <a:ln w="7600" cap="flat">
                <a:solidFill>
                  <a:srgbClr val="D6E0E0"/>
                </a:solidFill>
                <a:bevel/>
                <a:headEnd/>
                <a:tailEnd/>
              </a:ln>
            </p:spPr>
            <p:txBody>
              <a:bodyPr/>
              <a:lstStyle/>
              <a:p>
                <a:endParaRPr lang="fr-FR"/>
              </a:p>
            </p:txBody>
          </p:sp>
          <p:sp>
            <p:nvSpPr>
              <p:cNvPr id="44" name="Forme libre : forme 39"/>
              <p:cNvSpPr>
                <a:spLocks/>
              </p:cNvSpPr>
              <p:nvPr/>
            </p:nvSpPr>
            <p:spPr bwMode="auto">
              <a:xfrm>
                <a:off x="1760159" y="2241527"/>
                <a:ext cx="230598" cy="177932"/>
              </a:xfrm>
              <a:custGeom>
                <a:avLst/>
                <a:gdLst>
                  <a:gd name="T0" fmla="*/ 0 w 230598"/>
                  <a:gd name="T1" fmla="*/ 0 h 177932"/>
                  <a:gd name="T2" fmla="*/ 230598 w 230598"/>
                  <a:gd name="T3" fmla="*/ 177932 h 177932"/>
                </a:gdLst>
                <a:ahLst/>
                <a:cxnLst>
                  <a:cxn ang="0">
                    <a:pos x="0" y="-202"/>
                  </a:cxn>
                  <a:cxn ang="0">
                    <a:pos x="230598" y="161818"/>
                  </a:cxn>
                  <a:cxn ang="0">
                    <a:pos x="230598" y="177706"/>
                  </a:cxn>
                  <a:cxn ang="0">
                    <a:pos x="0" y="20606"/>
                  </a:cxn>
                  <a:cxn ang="0">
                    <a:pos x="0" y="-202"/>
                  </a:cxn>
                </a:cxnLst>
                <a:rect l="T0" t="T1" r="T2" b="T3"/>
                <a:pathLst>
                  <a:path w="230598" h="177932">
                    <a:moveTo>
                      <a:pt x="0" y="-202"/>
                    </a:moveTo>
                    <a:cubicBezTo>
                      <a:pt x="0" y="-202"/>
                      <a:pt x="65996" y="121956"/>
                      <a:pt x="230598" y="161818"/>
                    </a:cubicBezTo>
                    <a:lnTo>
                      <a:pt x="230598" y="177706"/>
                    </a:lnTo>
                    <a:cubicBezTo>
                      <a:pt x="230598" y="177706"/>
                      <a:pt x="77721" y="148959"/>
                      <a:pt x="0" y="20606"/>
                    </a:cubicBezTo>
                    <a:lnTo>
                      <a:pt x="0" y="-202"/>
                    </a:lnTo>
                    <a:close/>
                  </a:path>
                </a:pathLst>
              </a:custGeom>
              <a:solidFill>
                <a:srgbClr val="D6E0E0"/>
              </a:solidFill>
              <a:ln w="7600" cap="flat">
                <a:solidFill>
                  <a:srgbClr val="D6E0E0"/>
                </a:solidFill>
                <a:bevel/>
                <a:headEnd/>
                <a:tailEnd/>
              </a:ln>
            </p:spPr>
            <p:txBody>
              <a:bodyPr/>
              <a:lstStyle/>
              <a:p>
                <a:endParaRPr lang="fr-FR"/>
              </a:p>
            </p:txBody>
          </p:sp>
          <p:sp>
            <p:nvSpPr>
              <p:cNvPr id="45" name="Forme libre : forme 40"/>
              <p:cNvSpPr>
                <a:spLocks/>
              </p:cNvSpPr>
              <p:nvPr/>
            </p:nvSpPr>
            <p:spPr bwMode="auto">
              <a:xfrm>
                <a:off x="1779772" y="2184233"/>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46" name="Forme libre : forme 41"/>
              <p:cNvSpPr>
                <a:spLocks/>
              </p:cNvSpPr>
              <p:nvPr/>
            </p:nvSpPr>
            <p:spPr bwMode="auto">
              <a:xfrm>
                <a:off x="1809479" y="2215094"/>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47" name="Forme libre : forme 42"/>
              <p:cNvSpPr>
                <a:spLocks/>
              </p:cNvSpPr>
              <p:nvPr/>
            </p:nvSpPr>
            <p:spPr bwMode="auto">
              <a:xfrm>
                <a:off x="1842309" y="2244830"/>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48" name="Forme libre : forme 43"/>
              <p:cNvSpPr>
                <a:spLocks/>
              </p:cNvSpPr>
              <p:nvPr/>
            </p:nvSpPr>
            <p:spPr bwMode="auto">
              <a:xfrm>
                <a:off x="1877022" y="2262430"/>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49" name="Forme libre : forme 44"/>
              <p:cNvSpPr>
                <a:spLocks/>
              </p:cNvSpPr>
              <p:nvPr/>
            </p:nvSpPr>
            <p:spPr bwMode="auto">
              <a:xfrm>
                <a:off x="1917084" y="2279901"/>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0" name="Forme libre : forme 45"/>
              <p:cNvSpPr>
                <a:spLocks/>
              </p:cNvSpPr>
              <p:nvPr/>
            </p:nvSpPr>
            <p:spPr bwMode="auto">
              <a:xfrm>
                <a:off x="1954091" y="2298354"/>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1" name="Forme libre : forme 46"/>
              <p:cNvSpPr>
                <a:spLocks/>
              </p:cNvSpPr>
              <p:nvPr/>
            </p:nvSpPr>
            <p:spPr bwMode="auto">
              <a:xfrm>
                <a:off x="1754906" y="2056000"/>
                <a:ext cx="173193" cy="375392"/>
              </a:xfrm>
              <a:custGeom>
                <a:avLst/>
                <a:gdLst>
                  <a:gd name="T0" fmla="*/ 0 w 173193"/>
                  <a:gd name="T1" fmla="*/ 0 h 375392"/>
                  <a:gd name="T2" fmla="*/ 173193 w 173193"/>
                  <a:gd name="T3" fmla="*/ 375392 h 375392"/>
                </a:gdLst>
                <a:ahLst/>
                <a:cxnLst>
                  <a:cxn ang="0">
                    <a:pos x="0" y="0"/>
                  </a:cxn>
                  <a:cxn ang="0">
                    <a:pos x="0" y="230925"/>
                  </a:cxn>
                  <a:cxn ang="0">
                    <a:pos x="173193" y="375392"/>
                  </a:cxn>
                  <a:cxn ang="0">
                    <a:pos x="104742" y="114278"/>
                  </a:cxn>
                  <a:cxn ang="0">
                    <a:pos x="0" y="0"/>
                  </a:cxn>
                </a:cxnLst>
                <a:rect l="T0" t="T1" r="T2" b="T3"/>
                <a:pathLst>
                  <a:path w="173193" h="375392">
                    <a:moveTo>
                      <a:pt x="0" y="0"/>
                    </a:moveTo>
                    <a:lnTo>
                      <a:pt x="0" y="230925"/>
                    </a:lnTo>
                    <a:cubicBezTo>
                      <a:pt x="0" y="230925"/>
                      <a:pt x="46602" y="328090"/>
                      <a:pt x="173193" y="375392"/>
                    </a:cubicBezTo>
                    <a:cubicBezTo>
                      <a:pt x="173193" y="375392"/>
                      <a:pt x="104742" y="114278"/>
                      <a:pt x="104742" y="114278"/>
                    </a:cubicBezTo>
                    <a:lnTo>
                      <a:pt x="0" y="0"/>
                    </a:lnTo>
                    <a:close/>
                  </a:path>
                </a:pathLst>
              </a:custGeom>
              <a:solidFill>
                <a:srgbClr val="FFFFFF">
                  <a:alpha val="20000"/>
                </a:srgbClr>
              </a:solidFill>
              <a:ln w="7600" cap="flat">
                <a:solidFill>
                  <a:srgbClr val="71B4EE">
                    <a:alpha val="0"/>
                  </a:srgbClr>
                </a:solidFill>
                <a:bevel/>
                <a:headEnd/>
                <a:tailEnd/>
              </a:ln>
            </p:spPr>
            <p:txBody>
              <a:bodyPr/>
              <a:lstStyle/>
              <a:p>
                <a:endParaRPr lang="fr-FR"/>
              </a:p>
            </p:txBody>
          </p:sp>
          <p:sp>
            <p:nvSpPr>
              <p:cNvPr id="52" name="Forme libre : forme 47"/>
              <p:cNvSpPr>
                <a:spLocks/>
              </p:cNvSpPr>
              <p:nvPr/>
            </p:nvSpPr>
            <p:spPr bwMode="auto">
              <a:xfrm>
                <a:off x="1751975" y="1980295"/>
                <a:ext cx="311454" cy="331753"/>
              </a:xfrm>
              <a:custGeom>
                <a:avLst/>
                <a:gdLst>
                  <a:gd name="T0" fmla="*/ 0 w 311454"/>
                  <a:gd name="T1" fmla="*/ 0 h 331753"/>
                  <a:gd name="T2" fmla="*/ 311454 w 311454"/>
                  <a:gd name="T3" fmla="*/ 331753 h 331753"/>
                </a:gdLst>
                <a:ahLst/>
                <a:cxnLst>
                  <a:cxn ang="0">
                    <a:pos x="288004" y="55292"/>
                  </a:cxn>
                  <a:cxn ang="0">
                    <a:pos x="16855" y="0"/>
                  </a:cxn>
                  <a:cxn ang="0">
                    <a:pos x="246151" y="331753"/>
                  </a:cxn>
                  <a:cxn ang="0">
                    <a:pos x="311454" y="141445"/>
                  </a:cxn>
                  <a:cxn ang="0">
                    <a:pos x="288004" y="55292"/>
                  </a:cxn>
                </a:cxnLst>
                <a:rect l="T0" t="T1" r="T2" b="T3"/>
                <a:pathLst>
                  <a:path w="311454" h="331753">
                    <a:moveTo>
                      <a:pt x="288004" y="55292"/>
                    </a:moveTo>
                    <a:lnTo>
                      <a:pt x="16855" y="0"/>
                    </a:lnTo>
                    <a:cubicBezTo>
                      <a:pt x="16855" y="0"/>
                      <a:pt x="-92580" y="218597"/>
                      <a:pt x="246151" y="331753"/>
                    </a:cubicBezTo>
                    <a:lnTo>
                      <a:pt x="311454" y="141445"/>
                    </a:lnTo>
                    <a:cubicBezTo>
                      <a:pt x="311454" y="141445"/>
                      <a:pt x="264716" y="101582"/>
                      <a:pt x="288004" y="55292"/>
                    </a:cubicBezTo>
                    <a:close/>
                  </a:path>
                </a:pathLst>
              </a:custGeom>
              <a:solidFill>
                <a:srgbClr val="A7D1F5"/>
              </a:solidFill>
              <a:ln w="7600" cap="flat">
                <a:solidFill>
                  <a:srgbClr val="A7D1F5"/>
                </a:solidFill>
                <a:bevel/>
                <a:headEnd/>
                <a:tailEnd/>
              </a:ln>
            </p:spPr>
            <p:txBody>
              <a:bodyPr/>
              <a:lstStyle/>
              <a:p>
                <a:endParaRPr lang="fr-FR"/>
              </a:p>
            </p:txBody>
          </p:sp>
          <p:sp>
            <p:nvSpPr>
              <p:cNvPr id="53" name="Forme libre : forme 48"/>
              <p:cNvSpPr>
                <a:spLocks/>
              </p:cNvSpPr>
              <p:nvPr/>
            </p:nvSpPr>
            <p:spPr bwMode="auto">
              <a:xfrm flipH="1">
                <a:off x="2451871" y="2163470"/>
                <a:ext cx="174533" cy="184923"/>
              </a:xfrm>
              <a:custGeom>
                <a:avLst/>
                <a:gdLst>
                  <a:gd name="T0" fmla="*/ 0 w 174533"/>
                  <a:gd name="T1" fmla="*/ 0 h 184923"/>
                  <a:gd name="T2" fmla="*/ 174533 w 174533"/>
                  <a:gd name="T3" fmla="*/ 184923 h 184923"/>
                </a:gdLst>
                <a:ahLst/>
                <a:cxnLst>
                  <a:cxn ang="0">
                    <a:pos x="0" y="0"/>
                  </a:cxn>
                  <a:cxn ang="0">
                    <a:pos x="174533" y="169558"/>
                  </a:cxn>
                  <a:cxn ang="0">
                    <a:pos x="174533" y="184923"/>
                  </a:cxn>
                  <a:cxn ang="0">
                    <a:pos x="0" y="18082"/>
                  </a:cxn>
                  <a:cxn ang="0">
                    <a:pos x="0" y="0"/>
                  </a:cxn>
                </a:cxnLst>
                <a:rect l="T0" t="T1" r="T2" b="T3"/>
                <a:pathLst>
                  <a:path w="174533" h="184923">
                    <a:moveTo>
                      <a:pt x="0" y="0"/>
                    </a:moveTo>
                    <a:cubicBezTo>
                      <a:pt x="0" y="0"/>
                      <a:pt x="39351" y="118107"/>
                      <a:pt x="174533" y="169558"/>
                    </a:cubicBezTo>
                    <a:lnTo>
                      <a:pt x="174533" y="184923"/>
                    </a:lnTo>
                    <a:cubicBezTo>
                      <a:pt x="174533" y="184923"/>
                      <a:pt x="46443" y="141526"/>
                      <a:pt x="0" y="18082"/>
                    </a:cubicBezTo>
                    <a:lnTo>
                      <a:pt x="0" y="0"/>
                    </a:lnTo>
                    <a:close/>
                  </a:path>
                </a:pathLst>
              </a:custGeom>
              <a:solidFill>
                <a:srgbClr val="D6E0E0"/>
              </a:solidFill>
              <a:ln w="7600" cap="flat">
                <a:solidFill>
                  <a:srgbClr val="D6E0E0"/>
                </a:solidFill>
                <a:bevel/>
                <a:headEnd/>
                <a:tailEnd/>
              </a:ln>
            </p:spPr>
            <p:txBody>
              <a:bodyPr/>
              <a:lstStyle/>
              <a:p>
                <a:endParaRPr lang="fr-FR"/>
              </a:p>
            </p:txBody>
          </p:sp>
          <p:sp>
            <p:nvSpPr>
              <p:cNvPr id="54" name="Forme libre : forme 49"/>
              <p:cNvSpPr>
                <a:spLocks/>
              </p:cNvSpPr>
              <p:nvPr/>
            </p:nvSpPr>
            <p:spPr bwMode="auto">
              <a:xfrm flipH="1">
                <a:off x="2451963" y="2226758"/>
                <a:ext cx="174349" cy="177932"/>
              </a:xfrm>
              <a:custGeom>
                <a:avLst/>
                <a:gdLst>
                  <a:gd name="T0" fmla="*/ 0 w 174349"/>
                  <a:gd name="T1" fmla="*/ 0 h 177932"/>
                  <a:gd name="T2" fmla="*/ 174349 w 174349"/>
                  <a:gd name="T3" fmla="*/ 177932 h 177932"/>
                </a:gdLst>
                <a:ahLst/>
                <a:cxnLst>
                  <a:cxn ang="0">
                    <a:pos x="0" y="-202"/>
                  </a:cxn>
                  <a:cxn ang="0">
                    <a:pos x="174349" y="161818"/>
                  </a:cxn>
                  <a:cxn ang="0">
                    <a:pos x="174349" y="177706"/>
                  </a:cxn>
                  <a:cxn ang="0">
                    <a:pos x="0" y="20606"/>
                  </a:cxn>
                  <a:cxn ang="0">
                    <a:pos x="0" y="-202"/>
                  </a:cxn>
                </a:cxnLst>
                <a:rect l="T0" t="T1" r="T2" b="T3"/>
                <a:pathLst>
                  <a:path w="174349" h="177932">
                    <a:moveTo>
                      <a:pt x="0" y="-202"/>
                    </a:moveTo>
                    <a:cubicBezTo>
                      <a:pt x="0" y="-202"/>
                      <a:pt x="49898" y="121956"/>
                      <a:pt x="174349" y="161818"/>
                    </a:cubicBezTo>
                    <a:lnTo>
                      <a:pt x="174349" y="177706"/>
                    </a:lnTo>
                    <a:cubicBezTo>
                      <a:pt x="174349" y="177706"/>
                      <a:pt x="58763" y="148959"/>
                      <a:pt x="0" y="20606"/>
                    </a:cubicBezTo>
                    <a:lnTo>
                      <a:pt x="0" y="-202"/>
                    </a:lnTo>
                    <a:close/>
                  </a:path>
                </a:pathLst>
              </a:custGeom>
              <a:solidFill>
                <a:srgbClr val="D6E0E0"/>
              </a:solidFill>
              <a:ln w="7600" cap="flat">
                <a:solidFill>
                  <a:srgbClr val="D6E0E0"/>
                </a:solidFill>
                <a:bevel/>
                <a:headEnd/>
                <a:tailEnd/>
              </a:ln>
            </p:spPr>
            <p:txBody>
              <a:bodyPr/>
              <a:lstStyle/>
              <a:p>
                <a:endParaRPr lang="fr-FR"/>
              </a:p>
            </p:txBody>
          </p:sp>
          <p:sp>
            <p:nvSpPr>
              <p:cNvPr id="55" name="Forme libre : forme 50"/>
              <p:cNvSpPr>
                <a:spLocks/>
              </p:cNvSpPr>
              <p:nvPr/>
            </p:nvSpPr>
            <p:spPr bwMode="auto">
              <a:xfrm flipH="1">
                <a:off x="2484174" y="2286475"/>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6" name="Forme libre : forme 51"/>
              <p:cNvSpPr>
                <a:spLocks/>
              </p:cNvSpPr>
              <p:nvPr/>
            </p:nvSpPr>
            <p:spPr bwMode="auto">
              <a:xfrm flipH="1">
                <a:off x="2519251" y="2273091"/>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7" name="Forme libre : forme 52"/>
              <p:cNvSpPr>
                <a:spLocks/>
              </p:cNvSpPr>
              <p:nvPr/>
            </p:nvSpPr>
            <p:spPr bwMode="auto">
              <a:xfrm flipH="1">
                <a:off x="2551301" y="2250916"/>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8" name="Forme libre : forme 53"/>
              <p:cNvSpPr>
                <a:spLocks/>
              </p:cNvSpPr>
              <p:nvPr/>
            </p:nvSpPr>
            <p:spPr bwMode="auto">
              <a:xfrm flipH="1">
                <a:off x="2579443" y="2221668"/>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9" name="Forme libre : forme 54"/>
              <p:cNvSpPr>
                <a:spLocks/>
              </p:cNvSpPr>
              <p:nvPr/>
            </p:nvSpPr>
            <p:spPr bwMode="auto">
              <a:xfrm flipH="1">
                <a:off x="2606803" y="2180022"/>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0" name="Forme libre : forme 55"/>
              <p:cNvSpPr>
                <a:spLocks/>
              </p:cNvSpPr>
              <p:nvPr/>
            </p:nvSpPr>
            <p:spPr bwMode="auto">
              <a:xfrm>
                <a:off x="2033139" y="2352071"/>
                <a:ext cx="355425" cy="40746"/>
              </a:xfrm>
              <a:custGeom>
                <a:avLst/>
                <a:gdLst>
                  <a:gd name="T0" fmla="*/ 0 w 355425"/>
                  <a:gd name="T1" fmla="*/ 0 h 40746"/>
                  <a:gd name="T2" fmla="*/ 355425 w 355425"/>
                  <a:gd name="T3" fmla="*/ 40746 h 40746"/>
                </a:gdLst>
                <a:ahLst/>
                <a:cxnLst>
                  <a:cxn ang="0">
                    <a:pos x="355425" y="17327"/>
                  </a:cxn>
                  <a:cxn ang="0">
                    <a:pos x="0" y="17327"/>
                  </a:cxn>
                  <a:cxn ang="0">
                    <a:pos x="0" y="-161"/>
                  </a:cxn>
                  <a:cxn ang="0">
                    <a:pos x="355425" y="-161"/>
                  </a:cxn>
                  <a:cxn ang="0">
                    <a:pos x="355425" y="17327"/>
                  </a:cxn>
                </a:cxnLst>
                <a:rect l="T0" t="T1" r="T2" b="T3"/>
                <a:pathLst>
                  <a:path w="355425" h="40746">
                    <a:moveTo>
                      <a:pt x="355425" y="17327"/>
                    </a:moveTo>
                    <a:cubicBezTo>
                      <a:pt x="137480" y="69790"/>
                      <a:pt x="0" y="17327"/>
                      <a:pt x="0" y="17327"/>
                    </a:cubicBezTo>
                    <a:lnTo>
                      <a:pt x="0" y="-161"/>
                    </a:lnTo>
                    <a:cubicBezTo>
                      <a:pt x="0" y="-161"/>
                      <a:pt x="144776" y="52303"/>
                      <a:pt x="355425" y="-161"/>
                    </a:cubicBezTo>
                    <a:lnTo>
                      <a:pt x="355425" y="17327"/>
                    </a:lnTo>
                    <a:close/>
                  </a:path>
                </a:pathLst>
              </a:custGeom>
              <a:solidFill>
                <a:srgbClr val="D6E0E0"/>
              </a:solidFill>
              <a:ln w="7600" cap="flat">
                <a:solidFill>
                  <a:srgbClr val="D6E0E0">
                    <a:alpha val="0"/>
                  </a:srgbClr>
                </a:solidFill>
                <a:bevel/>
                <a:headEnd/>
                <a:tailEnd/>
              </a:ln>
            </p:spPr>
            <p:txBody>
              <a:bodyPr/>
              <a:lstStyle/>
              <a:p>
                <a:endParaRPr lang="fr-FR"/>
              </a:p>
            </p:txBody>
          </p:sp>
          <p:sp>
            <p:nvSpPr>
              <p:cNvPr id="61" name="Forme libre : forme 56"/>
              <p:cNvSpPr>
                <a:spLocks/>
              </p:cNvSpPr>
              <p:nvPr/>
            </p:nvSpPr>
            <p:spPr bwMode="auto">
              <a:xfrm>
                <a:off x="2033139" y="2407596"/>
                <a:ext cx="355425" cy="40746"/>
              </a:xfrm>
              <a:custGeom>
                <a:avLst/>
                <a:gdLst>
                  <a:gd name="T0" fmla="*/ 0 w 355425"/>
                  <a:gd name="T1" fmla="*/ 0 h 40746"/>
                  <a:gd name="T2" fmla="*/ 355425 w 355425"/>
                  <a:gd name="T3" fmla="*/ 40746 h 40746"/>
                </a:gdLst>
                <a:ahLst/>
                <a:cxnLst>
                  <a:cxn ang="0">
                    <a:pos x="355425" y="17327"/>
                  </a:cxn>
                  <a:cxn ang="0">
                    <a:pos x="0" y="17327"/>
                  </a:cxn>
                  <a:cxn ang="0">
                    <a:pos x="0" y="-161"/>
                  </a:cxn>
                  <a:cxn ang="0">
                    <a:pos x="355425" y="-161"/>
                  </a:cxn>
                  <a:cxn ang="0">
                    <a:pos x="355425" y="17327"/>
                  </a:cxn>
                </a:cxnLst>
                <a:rect l="T0" t="T1" r="T2" b="T3"/>
                <a:pathLst>
                  <a:path w="355425" h="40746">
                    <a:moveTo>
                      <a:pt x="355425" y="17327"/>
                    </a:moveTo>
                    <a:cubicBezTo>
                      <a:pt x="137480" y="69790"/>
                      <a:pt x="0" y="17327"/>
                      <a:pt x="0" y="17327"/>
                    </a:cubicBezTo>
                    <a:lnTo>
                      <a:pt x="0" y="-161"/>
                    </a:lnTo>
                    <a:cubicBezTo>
                      <a:pt x="0" y="-161"/>
                      <a:pt x="144776" y="52303"/>
                      <a:pt x="355425" y="-161"/>
                    </a:cubicBezTo>
                    <a:lnTo>
                      <a:pt x="355425" y="17327"/>
                    </a:lnTo>
                    <a:close/>
                  </a:path>
                </a:pathLst>
              </a:custGeom>
              <a:solidFill>
                <a:srgbClr val="D6E0E0"/>
              </a:solidFill>
              <a:ln w="7600" cap="flat">
                <a:solidFill>
                  <a:srgbClr val="D6E0E0">
                    <a:alpha val="0"/>
                  </a:srgbClr>
                </a:solidFill>
                <a:bevel/>
                <a:headEnd/>
                <a:tailEnd/>
              </a:ln>
            </p:spPr>
            <p:txBody>
              <a:bodyPr/>
              <a:lstStyle/>
              <a:p>
                <a:endParaRPr lang="fr-FR"/>
              </a:p>
            </p:txBody>
          </p:sp>
          <p:sp>
            <p:nvSpPr>
              <p:cNvPr id="62" name="Forme libre : forme 57"/>
              <p:cNvSpPr>
                <a:spLocks/>
              </p:cNvSpPr>
              <p:nvPr/>
            </p:nvSpPr>
            <p:spPr bwMode="auto">
              <a:xfrm flipH="1">
                <a:off x="2061079" y="2337507"/>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3" name="Forme libre : forme 58"/>
              <p:cNvSpPr>
                <a:spLocks/>
              </p:cNvSpPr>
              <p:nvPr/>
            </p:nvSpPr>
            <p:spPr bwMode="auto">
              <a:xfrm flipH="1">
                <a:off x="2092450" y="2348170"/>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4" name="Forme libre : forme 59"/>
              <p:cNvSpPr>
                <a:spLocks/>
              </p:cNvSpPr>
              <p:nvPr/>
            </p:nvSpPr>
            <p:spPr bwMode="auto">
              <a:xfrm flipH="1">
                <a:off x="2128643" y="2348170"/>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5" name="Forme libre : forme 60"/>
              <p:cNvSpPr>
                <a:spLocks/>
              </p:cNvSpPr>
              <p:nvPr/>
            </p:nvSpPr>
            <p:spPr bwMode="auto">
              <a:xfrm flipH="1">
                <a:off x="2161238" y="2353060"/>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6" name="Forme libre : forme 61"/>
              <p:cNvSpPr>
                <a:spLocks/>
              </p:cNvSpPr>
              <p:nvPr/>
            </p:nvSpPr>
            <p:spPr bwMode="auto">
              <a:xfrm flipH="1">
                <a:off x="2196415" y="2354981"/>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7" name="Forme libre : forme 62"/>
              <p:cNvSpPr>
                <a:spLocks/>
              </p:cNvSpPr>
              <p:nvPr/>
            </p:nvSpPr>
            <p:spPr bwMode="auto">
              <a:xfrm flipH="1">
                <a:off x="2235499" y="2354981"/>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8" name="Forme libre : forme 63"/>
              <p:cNvSpPr>
                <a:spLocks/>
              </p:cNvSpPr>
              <p:nvPr/>
            </p:nvSpPr>
            <p:spPr bwMode="auto">
              <a:xfrm flipH="1">
                <a:off x="2275365" y="2344756"/>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9" name="Forme libre : forme 64"/>
              <p:cNvSpPr>
                <a:spLocks/>
              </p:cNvSpPr>
              <p:nvPr/>
            </p:nvSpPr>
            <p:spPr bwMode="auto">
              <a:xfrm flipH="1">
                <a:off x="2315466" y="2344756"/>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70" name="Forme libre : forme 65"/>
              <p:cNvSpPr>
                <a:spLocks/>
              </p:cNvSpPr>
              <p:nvPr/>
            </p:nvSpPr>
            <p:spPr bwMode="auto">
              <a:xfrm flipH="1">
                <a:off x="2351972" y="2349656"/>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71" name="Forme libre : forme 66"/>
              <p:cNvSpPr>
                <a:spLocks/>
              </p:cNvSpPr>
              <p:nvPr/>
            </p:nvSpPr>
            <p:spPr bwMode="auto">
              <a:xfrm>
                <a:off x="2024345" y="2311807"/>
                <a:ext cx="247454" cy="159608"/>
              </a:xfrm>
              <a:custGeom>
                <a:avLst/>
                <a:gdLst>
                  <a:gd name="T0" fmla="*/ 0 w 247454"/>
                  <a:gd name="T1" fmla="*/ 0 h 159608"/>
                  <a:gd name="T2" fmla="*/ 247454 w 247454"/>
                  <a:gd name="T3" fmla="*/ 159608 h 159608"/>
                </a:gdLst>
                <a:ahLst/>
                <a:cxnLst>
                  <a:cxn ang="0">
                    <a:pos x="0" y="2893"/>
                  </a:cxn>
                  <a:cxn ang="0">
                    <a:pos x="0" y="130627"/>
                  </a:cxn>
                  <a:cxn ang="0">
                    <a:pos x="247454" y="156382"/>
                  </a:cxn>
                  <a:cxn ang="0">
                    <a:pos x="228609" y="-224"/>
                  </a:cxn>
                  <a:cxn ang="0">
                    <a:pos x="171281" y="534"/>
                  </a:cxn>
                  <a:cxn ang="0">
                    <a:pos x="0" y="2893"/>
                  </a:cxn>
                </a:cxnLst>
                <a:rect l="T0" t="T1" r="T2" b="T3"/>
                <a:pathLst>
                  <a:path w="247454" h="159608">
                    <a:moveTo>
                      <a:pt x="0" y="2893"/>
                    </a:moveTo>
                    <a:lnTo>
                      <a:pt x="0" y="130627"/>
                    </a:lnTo>
                    <a:cubicBezTo>
                      <a:pt x="0" y="130627"/>
                      <a:pt x="94387" y="171220"/>
                      <a:pt x="247454" y="156382"/>
                    </a:cubicBezTo>
                    <a:cubicBezTo>
                      <a:pt x="230435" y="42675"/>
                      <a:pt x="228609" y="-224"/>
                      <a:pt x="228609" y="-224"/>
                    </a:cubicBezTo>
                    <a:lnTo>
                      <a:pt x="171281" y="534"/>
                    </a:lnTo>
                    <a:lnTo>
                      <a:pt x="0" y="2893"/>
                    </a:lnTo>
                    <a:close/>
                  </a:path>
                </a:pathLst>
              </a:custGeom>
              <a:solidFill>
                <a:srgbClr val="FFFFFF">
                  <a:alpha val="20000"/>
                </a:srgbClr>
              </a:solidFill>
              <a:ln w="7600" cap="flat">
                <a:solidFill>
                  <a:srgbClr val="71B4EE">
                    <a:alpha val="0"/>
                  </a:srgbClr>
                </a:solidFill>
                <a:bevel/>
                <a:headEnd/>
                <a:tailEnd/>
              </a:ln>
            </p:spPr>
            <p:txBody>
              <a:bodyPr/>
              <a:lstStyle/>
              <a:p>
                <a:endParaRPr lang="fr-FR"/>
              </a:p>
            </p:txBody>
          </p:sp>
          <p:sp>
            <p:nvSpPr>
              <p:cNvPr id="72" name="Forme libre : forme 67"/>
              <p:cNvSpPr>
                <a:spLocks/>
              </p:cNvSpPr>
              <p:nvPr/>
            </p:nvSpPr>
            <p:spPr bwMode="auto">
              <a:xfrm>
                <a:off x="2024344" y="2129535"/>
                <a:ext cx="372525" cy="210480"/>
              </a:xfrm>
              <a:custGeom>
                <a:avLst/>
                <a:gdLst>
                  <a:gd name="T0" fmla="*/ 0 w 372525"/>
                  <a:gd name="T1" fmla="*/ 0 h 210480"/>
                  <a:gd name="T2" fmla="*/ 372525 w 372525"/>
                  <a:gd name="T3" fmla="*/ 210480 h 210480"/>
                </a:gdLst>
                <a:ahLst/>
                <a:cxnLst>
                  <a:cxn ang="0">
                    <a:pos x="274732" y="8921"/>
                  </a:cxn>
                  <a:cxn ang="0">
                    <a:pos x="55859" y="0"/>
                  </a:cxn>
                  <a:cxn ang="0">
                    <a:pos x="0" y="185084"/>
                  </a:cxn>
                  <a:cxn ang="0">
                    <a:pos x="372525" y="179941"/>
                  </a:cxn>
                  <a:cxn ang="0">
                    <a:pos x="274732" y="8921"/>
                  </a:cxn>
                </a:cxnLst>
                <a:rect l="T0" t="T1" r="T2" b="T3"/>
                <a:pathLst>
                  <a:path w="372525" h="210480">
                    <a:moveTo>
                      <a:pt x="274732" y="8921"/>
                    </a:moveTo>
                    <a:cubicBezTo>
                      <a:pt x="153570" y="73214"/>
                      <a:pt x="55859" y="0"/>
                      <a:pt x="55859" y="0"/>
                    </a:cubicBezTo>
                    <a:lnTo>
                      <a:pt x="0" y="185084"/>
                    </a:lnTo>
                    <a:cubicBezTo>
                      <a:pt x="0" y="185084"/>
                      <a:pt x="173112" y="245520"/>
                      <a:pt x="372525" y="179941"/>
                    </a:cubicBezTo>
                    <a:lnTo>
                      <a:pt x="274732" y="8921"/>
                    </a:lnTo>
                    <a:close/>
                  </a:path>
                </a:pathLst>
              </a:custGeom>
              <a:solidFill>
                <a:srgbClr val="A7D1F5"/>
              </a:solidFill>
              <a:ln w="7600" cap="flat">
                <a:solidFill>
                  <a:srgbClr val="A7D1F5"/>
                </a:solidFill>
                <a:bevel/>
                <a:headEnd/>
                <a:tailEnd/>
              </a:ln>
            </p:spPr>
            <p:txBody>
              <a:bodyPr/>
              <a:lstStyle/>
              <a:p>
                <a:endParaRPr lang="fr-FR"/>
              </a:p>
            </p:txBody>
          </p:sp>
          <p:sp>
            <p:nvSpPr>
              <p:cNvPr id="73" name="Text 682"/>
              <p:cNvSpPr txBox="1"/>
              <p:nvPr/>
            </p:nvSpPr>
            <p:spPr>
              <a:xfrm>
                <a:off x="1762340" y="2489887"/>
                <a:ext cx="860411" cy="142894"/>
              </a:xfrm>
              <a:prstGeom prst="rect">
                <a:avLst/>
              </a:prstGeom>
              <a:noFill/>
            </p:spPr>
            <p:txBody>
              <a:bodyPr anchor="ctr"/>
              <a:lstStyle/>
              <a:p>
                <a:pPr algn="ctr">
                  <a:defRPr/>
                </a:pPr>
                <a:r>
                  <a:rPr sz="760">
                    <a:solidFill>
                      <a:srgbClr val="1F6391"/>
                    </a:solidFill>
                    <a:latin typeface="Arial"/>
                  </a:rPr>
                  <a:t>Parking Municipal</a:t>
                </a:r>
              </a:p>
            </p:txBody>
          </p:sp>
        </p:grpSp>
        <p:sp>
          <p:nvSpPr>
            <p:cNvPr id="29" name="Arc arrow 2"/>
            <p:cNvSpPr>
              <a:spLocks/>
            </p:cNvSpPr>
            <p:nvPr/>
          </p:nvSpPr>
          <p:spPr bwMode="auto">
            <a:xfrm rot="5400000">
              <a:off x="4428341" y="2604086"/>
              <a:ext cx="1304867" cy="1047105"/>
            </a:xfrm>
            <a:custGeom>
              <a:avLst/>
              <a:gdLst>
                <a:gd name="T0" fmla="*/ 0 w 1304867"/>
                <a:gd name="T1" fmla="*/ 0 h 1047105"/>
                <a:gd name="T2" fmla="*/ 1304867 w 1304867"/>
                <a:gd name="T3" fmla="*/ 1047105 h 1047105"/>
              </a:gdLst>
              <a:ahLst/>
              <a:cxnLst>
                <a:cxn ang="0">
                  <a:pos x="0" y="0"/>
                </a:cxn>
                <a:cxn ang="0">
                  <a:pos x="370332" y="79855"/>
                </a:cxn>
                <a:cxn ang="0">
                  <a:pos x="851717" y="354761"/>
                </a:cxn>
                <a:cxn ang="0">
                  <a:pos x="1084292" y="622169"/>
                </a:cxn>
                <a:cxn ang="0">
                  <a:pos x="1200580" y="827100"/>
                </a:cxn>
                <a:cxn ang="0">
                  <a:pos x="1304867" y="819599"/>
                </a:cxn>
                <a:cxn ang="0">
                  <a:pos x="1189765" y="1047105"/>
                </a:cxn>
                <a:cxn ang="0">
                  <a:pos x="894984" y="857090"/>
                </a:cxn>
                <a:cxn ang="0">
                  <a:pos x="995045" y="844596"/>
                </a:cxn>
                <a:cxn ang="0">
                  <a:pos x="900395" y="667154"/>
                </a:cxn>
                <a:cxn ang="0">
                  <a:pos x="711085" y="412242"/>
                </a:cxn>
                <a:cxn ang="0">
                  <a:pos x="402786" y="157329"/>
                </a:cxn>
                <a:cxn ang="0">
                  <a:pos x="0" y="0"/>
                </a:cxn>
              </a:cxnLst>
              <a:rect l="T0" t="T1" r="T2" b="T3"/>
              <a:pathLst>
                <a:path w="1304867" h="1047105">
                  <a:moveTo>
                    <a:pt x="0" y="0"/>
                  </a:moveTo>
                  <a:cubicBezTo>
                    <a:pt x="0" y="0"/>
                    <a:pt x="183728" y="17377"/>
                    <a:pt x="370332" y="79855"/>
                  </a:cubicBezTo>
                  <a:cubicBezTo>
                    <a:pt x="556935" y="142334"/>
                    <a:pt x="751651" y="264792"/>
                    <a:pt x="851717" y="354761"/>
                  </a:cubicBezTo>
                  <a:cubicBezTo>
                    <a:pt x="946291" y="439802"/>
                    <a:pt x="1030203" y="537199"/>
                    <a:pt x="1084292" y="622169"/>
                  </a:cubicBezTo>
                  <a:cubicBezTo>
                    <a:pt x="1137044" y="705039"/>
                    <a:pt x="1200580" y="827100"/>
                    <a:pt x="1200580" y="827100"/>
                  </a:cubicBezTo>
                  <a:lnTo>
                    <a:pt x="1304867" y="819599"/>
                  </a:lnTo>
                  <a:lnTo>
                    <a:pt x="1189765" y="1047105"/>
                  </a:lnTo>
                  <a:lnTo>
                    <a:pt x="894984" y="857090"/>
                  </a:lnTo>
                  <a:lnTo>
                    <a:pt x="995045" y="844596"/>
                  </a:lnTo>
                  <a:cubicBezTo>
                    <a:pt x="995045" y="844596"/>
                    <a:pt x="954484" y="752126"/>
                    <a:pt x="900395" y="667154"/>
                  </a:cubicBezTo>
                  <a:cubicBezTo>
                    <a:pt x="847909" y="584706"/>
                    <a:pt x="775990" y="482218"/>
                    <a:pt x="711085" y="412242"/>
                  </a:cubicBezTo>
                  <a:cubicBezTo>
                    <a:pt x="640994" y="336676"/>
                    <a:pt x="519506" y="228115"/>
                    <a:pt x="402786" y="157329"/>
                  </a:cubicBezTo>
                  <a:cubicBezTo>
                    <a:pt x="229704" y="52365"/>
                    <a:pt x="9296" y="8630"/>
                    <a:pt x="0" y="0"/>
                  </a:cubicBezTo>
                  <a:close/>
                </a:path>
              </a:pathLst>
            </a:custGeom>
            <a:solidFill>
              <a:srgbClr val="EE7C31"/>
            </a:solidFill>
            <a:ln w="7600" cap="flat">
              <a:solidFill>
                <a:srgbClr val="EE7C31"/>
              </a:solidFill>
              <a:bevel/>
              <a:headEnd/>
              <a:tailEnd/>
            </a:ln>
          </p:spPr>
          <p:txBody>
            <a:bodyPr/>
            <a:lstStyle/>
            <a:p>
              <a:endParaRPr lang="fr-FR"/>
            </a:p>
          </p:txBody>
        </p:sp>
        <p:sp>
          <p:nvSpPr>
            <p:cNvPr id="30" name="Text 686"/>
            <p:cNvSpPr txBox="1"/>
            <p:nvPr/>
          </p:nvSpPr>
          <p:spPr>
            <a:xfrm>
              <a:off x="1043215" y="1148272"/>
              <a:ext cx="6246710" cy="517594"/>
            </a:xfrm>
            <a:prstGeom prst="rect">
              <a:avLst/>
            </a:prstGeom>
            <a:noFill/>
          </p:spPr>
          <p:txBody>
            <a:bodyPr lIns="0" rIns="0" anchor="ctr"/>
            <a:lstStyle/>
            <a:p>
              <a:pPr>
                <a:defRPr/>
              </a:pPr>
              <a:endParaRPr sz="2432" dirty="0">
                <a:solidFill>
                  <a:srgbClr val="1BBC9B"/>
                </a:solidFill>
                <a:latin typeface="Calibri"/>
              </a:endParaRPr>
            </a:p>
          </p:txBody>
        </p:sp>
      </p:gr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369</Words>
  <Application>Microsoft Office PowerPoint</Application>
  <PresentationFormat>Bildschirmpräsentation (4:3)</PresentationFormat>
  <Paragraphs>57</Paragraphs>
  <Slides>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vt:i4>
      </vt:variant>
    </vt:vector>
  </HeadingPairs>
  <TitlesOfParts>
    <vt:vector size="14" baseType="lpstr">
      <vt:lpstr>宋体</vt:lpstr>
      <vt:lpstr>Arial</vt:lpstr>
      <vt:lpstr>Calibri</vt:lpstr>
      <vt:lpstr>Montserrat</vt:lpstr>
      <vt:lpstr>Open Sans</vt:lpstr>
      <vt:lpstr>Open Sans Extrabold</vt:lpstr>
      <vt:lpstr>Verdana</vt:lpstr>
      <vt:lpstr>Tema di 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Marina Morando</dc:creator>
  <cp:lastModifiedBy>Julian Fieml</cp:lastModifiedBy>
  <cp:revision>20</cp:revision>
  <dcterms:created xsi:type="dcterms:W3CDTF">2017-01-26T12:46:53Z</dcterms:created>
  <dcterms:modified xsi:type="dcterms:W3CDTF">2022-09-05T10:25:47Z</dcterms:modified>
</cp:coreProperties>
</file>