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1543" r:id="rId2"/>
    <p:sldId id="1537" r:id="rId3"/>
    <p:sldId id="1544" r:id="rId4"/>
    <p:sldId id="1545" r:id="rId5"/>
    <p:sldId id="1566" r:id="rId6"/>
    <p:sldId id="1546" r:id="rId7"/>
    <p:sldId id="1548" r:id="rId8"/>
    <p:sldId id="1551" r:id="rId9"/>
    <p:sldId id="1550" r:id="rId10"/>
    <p:sldId id="1559" r:id="rId11"/>
    <p:sldId id="1560" r:id="rId12"/>
    <p:sldId id="1567" r:id="rId13"/>
    <p:sldId id="1562" r:id="rId14"/>
    <p:sldId id="1564" r:id="rId15"/>
    <p:sldId id="1565" r:id="rId16"/>
  </p:sldIdLst>
  <p:sldSz cx="24377650" cy="13716000"/>
  <p:notesSz cx="6858000" cy="9144000"/>
  <p:defaultTextStyle>
    <a:defPPr>
      <a:defRPr lang="en-US"/>
    </a:defPPr>
    <a:lvl1pPr algn="l" defTabSz="1827213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912813" indent="-455613" algn="l" defTabSz="1827213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827213" indent="-912813" algn="l" defTabSz="1827213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2741613" indent="-1370013" algn="l" defTabSz="1827213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3656013" indent="-1827213" algn="l" defTabSz="1827213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rena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A4"/>
    <a:srgbClr val="2482C2"/>
    <a:srgbClr val="C6770C"/>
    <a:srgbClr val="167964"/>
    <a:srgbClr val="245183"/>
    <a:srgbClr val="77943E"/>
    <a:srgbClr val="F29B26"/>
    <a:srgbClr val="333333"/>
    <a:srgbClr val="CE15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9409" autoAdjust="0"/>
  </p:normalViewPr>
  <p:slideViewPr>
    <p:cSldViewPr snapToGrid="0" snapToObjects="1">
      <p:cViewPr varScale="1">
        <p:scale>
          <a:sx n="38" d="100"/>
          <a:sy n="38" d="100"/>
        </p:scale>
        <p:origin x="739" y="53"/>
      </p:cViewPr>
      <p:guideLst>
        <p:guide orient="horz" pos="4320"/>
        <p:guide pos="76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5" d="100"/>
        <a:sy n="65" d="100"/>
      </p:scale>
      <p:origin x="0" y="28992"/>
    </p:cViewPr>
  </p:sorterViewPr>
  <p:notesViewPr>
    <p:cSldViewPr snapToGrid="0" snapToObjects="1">
      <p:cViewPr varScale="1">
        <p:scale>
          <a:sx n="84" d="100"/>
          <a:sy n="84" d="100"/>
        </p:scale>
        <p:origin x="243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BAE17BC-05CE-4A05-9503-41686EB774E6}" type="datetimeFigureOut">
              <a:rPr lang="it-IT"/>
              <a:pPr>
                <a:defRPr/>
              </a:pPr>
              <a:t>10/10/2022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27AB016-D215-4262-95F7-962E16308C13}" type="slidenum">
              <a:rPr lang="it-IT"/>
              <a:pPr>
                <a:defRPr/>
              </a:pPr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Lato Ligh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Lato Light"/>
              </a:defRPr>
            </a:lvl1pPr>
          </a:lstStyle>
          <a:p>
            <a:pPr>
              <a:defRPr/>
            </a:pPr>
            <a:fld id="{4F5084F3-6521-4E84-B67D-8796E48FF0C1}" type="datetimeFigureOut">
              <a:rPr lang="en-US"/>
              <a:pPr>
                <a:defRPr/>
              </a:pPr>
              <a:t>10/10/2022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Lato Ligh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Lato Light"/>
              </a:defRPr>
            </a:lvl1pPr>
          </a:lstStyle>
          <a:p>
            <a:pPr>
              <a:defRPr/>
            </a:pPr>
            <a:fld id="{2663B61B-71FE-46A6-AB24-F825803E768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912813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Lato Light"/>
        <a:ea typeface="+mn-ea"/>
        <a:cs typeface="+mn-cs"/>
      </a:defRPr>
    </a:lvl1pPr>
    <a:lvl2pPr marL="912813" algn="l" defTabSz="912813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Lato Light"/>
        <a:ea typeface="+mn-ea"/>
        <a:cs typeface="+mn-cs"/>
      </a:defRPr>
    </a:lvl2pPr>
    <a:lvl3pPr marL="1827213" algn="l" defTabSz="912813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Lato Light"/>
        <a:ea typeface="+mn-ea"/>
        <a:cs typeface="+mn-cs"/>
      </a:defRPr>
    </a:lvl3pPr>
    <a:lvl4pPr marL="2741613" algn="l" defTabSz="912813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Lato Light"/>
        <a:ea typeface="+mn-ea"/>
        <a:cs typeface="+mn-cs"/>
      </a:defRPr>
    </a:lvl4pPr>
    <a:lvl5pPr marL="3656013" algn="l" defTabSz="912813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Lato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63B61B-71FE-46A6-AB24-F825803E768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3B61B-71FE-46A6-AB24-F825803E768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r vi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675648" cy="137160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adership sk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682363" y="3945706"/>
            <a:ext cx="2935224" cy="2935154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 sz="23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Helium_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7739063" y="12533313"/>
            <a:ext cx="8162925" cy="1003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6275894" y="44606"/>
            <a:ext cx="11088796" cy="13491341"/>
          </a:xfrm>
          <a:custGeom>
            <a:avLst/>
            <a:gdLst>
              <a:gd name="connsiteX0" fmla="*/ 490691 w 11088796"/>
              <a:gd name="connsiteY0" fmla="*/ 11756903 h 13491341"/>
              <a:gd name="connsiteX1" fmla="*/ 733817 w 11088796"/>
              <a:gd name="connsiteY1" fmla="*/ 11837830 h 13491341"/>
              <a:gd name="connsiteX2" fmla="*/ 1808437 w 11088796"/>
              <a:gd name="connsiteY2" fmla="*/ 12656501 h 13491341"/>
              <a:gd name="connsiteX3" fmla="*/ 1856663 w 11088796"/>
              <a:gd name="connsiteY3" fmla="*/ 13306044 h 13491341"/>
              <a:gd name="connsiteX4" fmla="*/ 1236430 w 11088796"/>
              <a:gd name="connsiteY4" fmla="*/ 13407341 h 13491341"/>
              <a:gd name="connsiteX5" fmla="*/ 161810 w 11088796"/>
              <a:gd name="connsiteY5" fmla="*/ 12588671 h 13491341"/>
              <a:gd name="connsiteX6" fmla="*/ 97910 w 11088796"/>
              <a:gd name="connsiteY6" fmla="*/ 11966183 h 13491341"/>
              <a:gd name="connsiteX7" fmla="*/ 490691 w 11088796"/>
              <a:gd name="connsiteY7" fmla="*/ 11756903 h 13491341"/>
              <a:gd name="connsiteX8" fmla="*/ 1287637 w 11088796"/>
              <a:gd name="connsiteY8" fmla="*/ 10710803 h 13491341"/>
              <a:gd name="connsiteX9" fmla="*/ 1523741 w 11088796"/>
              <a:gd name="connsiteY9" fmla="*/ 10800947 h 13491341"/>
              <a:gd name="connsiteX10" fmla="*/ 2598361 w 11088796"/>
              <a:gd name="connsiteY10" fmla="*/ 11619618 h 13491341"/>
              <a:gd name="connsiteX11" fmla="*/ 2667707 w 11088796"/>
              <a:gd name="connsiteY11" fmla="*/ 12241437 h 13491341"/>
              <a:gd name="connsiteX12" fmla="*/ 2049794 w 11088796"/>
              <a:gd name="connsiteY12" fmla="*/ 12339687 h 13491341"/>
              <a:gd name="connsiteX13" fmla="*/ 975175 w 11088796"/>
              <a:gd name="connsiteY13" fmla="*/ 11521017 h 13491341"/>
              <a:gd name="connsiteX14" fmla="*/ 908953 w 11088796"/>
              <a:gd name="connsiteY14" fmla="*/ 10901578 h 13491341"/>
              <a:gd name="connsiteX15" fmla="*/ 1287637 w 11088796"/>
              <a:gd name="connsiteY15" fmla="*/ 10710803 h 13491341"/>
              <a:gd name="connsiteX16" fmla="*/ 1721569 w 11088796"/>
              <a:gd name="connsiteY16" fmla="*/ 9334566 h 13491341"/>
              <a:gd name="connsiteX17" fmla="*/ 1947183 w 11088796"/>
              <a:gd name="connsiteY17" fmla="*/ 9405678 h 13491341"/>
              <a:gd name="connsiteX18" fmla="*/ 3834230 w 11088796"/>
              <a:gd name="connsiteY18" fmla="*/ 10843275 h 13491341"/>
              <a:gd name="connsiteX19" fmla="*/ 3878894 w 11088796"/>
              <a:gd name="connsiteY19" fmla="*/ 11451101 h 13491341"/>
              <a:gd name="connsiteX20" fmla="*/ 3262230 w 11088796"/>
              <a:gd name="connsiteY20" fmla="*/ 11594106 h 13491341"/>
              <a:gd name="connsiteX21" fmla="*/ 1375183 w 11088796"/>
              <a:gd name="connsiteY21" fmla="*/ 10156508 h 13491341"/>
              <a:gd name="connsiteX22" fmla="*/ 1349316 w 11088796"/>
              <a:gd name="connsiteY22" fmla="*/ 9524008 h 13491341"/>
              <a:gd name="connsiteX23" fmla="*/ 1721569 w 11088796"/>
              <a:gd name="connsiteY23" fmla="*/ 9334566 h 13491341"/>
              <a:gd name="connsiteX24" fmla="*/ 2101387 w 11088796"/>
              <a:gd name="connsiteY24" fmla="*/ 7936576 h 13491341"/>
              <a:gd name="connsiteX25" fmla="*/ 2344041 w 11088796"/>
              <a:gd name="connsiteY25" fmla="*/ 8020670 h 13491341"/>
              <a:gd name="connsiteX26" fmla="*/ 5052676 w 11088796"/>
              <a:gd name="connsiteY26" fmla="*/ 10084172 h 13491341"/>
              <a:gd name="connsiteX27" fmla="*/ 5120124 w 11088796"/>
              <a:gd name="connsiteY27" fmla="*/ 10709361 h 13491341"/>
              <a:gd name="connsiteX28" fmla="*/ 4480668 w 11088796"/>
              <a:gd name="connsiteY28" fmla="*/ 10835011 h 13491341"/>
              <a:gd name="connsiteX29" fmla="*/ 1772034 w 11088796"/>
              <a:gd name="connsiteY29" fmla="*/ 8771509 h 13491341"/>
              <a:gd name="connsiteX30" fmla="*/ 1723383 w 11088796"/>
              <a:gd name="connsiteY30" fmla="*/ 8121644 h 13491341"/>
              <a:gd name="connsiteX31" fmla="*/ 2101387 w 11088796"/>
              <a:gd name="connsiteY31" fmla="*/ 7936576 h 13491341"/>
              <a:gd name="connsiteX32" fmla="*/ 1945410 w 11088796"/>
              <a:gd name="connsiteY32" fmla="*/ 6115309 h 13491341"/>
              <a:gd name="connsiteX33" fmla="*/ 2188908 w 11088796"/>
              <a:gd name="connsiteY33" fmla="*/ 6197004 h 13491341"/>
              <a:gd name="connsiteX34" fmla="*/ 6859286 w 11088796"/>
              <a:gd name="connsiteY34" fmla="*/ 9755006 h 13491341"/>
              <a:gd name="connsiteX35" fmla="*/ 6889502 w 11088796"/>
              <a:gd name="connsiteY35" fmla="*/ 10387978 h 13491341"/>
              <a:gd name="connsiteX36" fmla="*/ 6287266 w 11088796"/>
              <a:gd name="connsiteY36" fmla="*/ 10505862 h 13491341"/>
              <a:gd name="connsiteX37" fmla="*/ 1616888 w 11088796"/>
              <a:gd name="connsiteY37" fmla="*/ 6947860 h 13491341"/>
              <a:gd name="connsiteX38" fmla="*/ 1551927 w 11088796"/>
              <a:gd name="connsiteY38" fmla="*/ 6321692 h 13491341"/>
              <a:gd name="connsiteX39" fmla="*/ 1945410 w 11088796"/>
              <a:gd name="connsiteY39" fmla="*/ 6115309 h 13491341"/>
              <a:gd name="connsiteX40" fmla="*/ 1120711 w 11088796"/>
              <a:gd name="connsiteY40" fmla="*/ 3826332 h 13491341"/>
              <a:gd name="connsiteX41" fmla="*/ 1362501 w 11088796"/>
              <a:gd name="connsiteY41" fmla="*/ 3910611 h 13491341"/>
              <a:gd name="connsiteX42" fmla="*/ 9297658 w 11088796"/>
              <a:gd name="connsiteY42" fmla="*/ 9955798 h 13491341"/>
              <a:gd name="connsiteX43" fmla="*/ 9344772 w 11088796"/>
              <a:gd name="connsiteY43" fmla="*/ 10560687 h 13491341"/>
              <a:gd name="connsiteX44" fmla="*/ 8749084 w 11088796"/>
              <a:gd name="connsiteY44" fmla="*/ 10675877 h 13491341"/>
              <a:gd name="connsiteX45" fmla="*/ 813928 w 11088796"/>
              <a:gd name="connsiteY45" fmla="*/ 4630689 h 13491341"/>
              <a:gd name="connsiteX46" fmla="*/ 744971 w 11088796"/>
              <a:gd name="connsiteY46" fmla="*/ 4009160 h 13491341"/>
              <a:gd name="connsiteX47" fmla="*/ 1120711 w 11088796"/>
              <a:gd name="connsiteY47" fmla="*/ 3826332 h 13491341"/>
              <a:gd name="connsiteX48" fmla="*/ 4227254 w 11088796"/>
              <a:gd name="connsiteY48" fmla="*/ 2790686 h 13491341"/>
              <a:gd name="connsiteX49" fmla="*/ 4454070 w 11088796"/>
              <a:gd name="connsiteY49" fmla="*/ 2860658 h 13491341"/>
              <a:gd name="connsiteX50" fmla="*/ 9475564 w 11088796"/>
              <a:gd name="connsiteY50" fmla="*/ 6686148 h 13491341"/>
              <a:gd name="connsiteX51" fmla="*/ 9504938 w 11088796"/>
              <a:gd name="connsiteY51" fmla="*/ 7321320 h 13491341"/>
              <a:gd name="connsiteX52" fmla="*/ 8903564 w 11088796"/>
              <a:gd name="connsiteY52" fmla="*/ 7436978 h 13491341"/>
              <a:gd name="connsiteX53" fmla="*/ 3882070 w 11088796"/>
              <a:gd name="connsiteY53" fmla="*/ 3611488 h 13491341"/>
              <a:gd name="connsiteX54" fmla="*/ 3837020 w 11088796"/>
              <a:gd name="connsiteY54" fmla="*/ 3003370 h 13491341"/>
              <a:gd name="connsiteX55" fmla="*/ 4227254 w 11088796"/>
              <a:gd name="connsiteY55" fmla="*/ 2790686 h 13491341"/>
              <a:gd name="connsiteX56" fmla="*/ 5978286 w 11088796"/>
              <a:gd name="connsiteY56" fmla="*/ 2454748 h 13491341"/>
              <a:gd name="connsiteX57" fmla="*/ 6213830 w 11088796"/>
              <a:gd name="connsiteY57" fmla="*/ 2544466 h 13491341"/>
              <a:gd name="connsiteX58" fmla="*/ 9303674 w 11088796"/>
              <a:gd name="connsiteY58" fmla="*/ 4898383 h 13491341"/>
              <a:gd name="connsiteX59" fmla="*/ 9350860 w 11088796"/>
              <a:gd name="connsiteY59" fmla="*/ 5503319 h 13491341"/>
              <a:gd name="connsiteX60" fmla="*/ 8755108 w 11088796"/>
              <a:gd name="connsiteY60" fmla="*/ 5618451 h 13491341"/>
              <a:gd name="connsiteX61" fmla="*/ 5665264 w 11088796"/>
              <a:gd name="connsiteY61" fmla="*/ 3264535 h 13491341"/>
              <a:gd name="connsiteX62" fmla="*/ 5596232 w 11088796"/>
              <a:gd name="connsiteY62" fmla="*/ 2642955 h 13491341"/>
              <a:gd name="connsiteX63" fmla="*/ 5978286 w 11088796"/>
              <a:gd name="connsiteY63" fmla="*/ 2454748 h 13491341"/>
              <a:gd name="connsiteX64" fmla="*/ 1124504 w 11088796"/>
              <a:gd name="connsiteY64" fmla="*/ 2113497 h 13491341"/>
              <a:gd name="connsiteX65" fmla="*/ 1366063 w 11088796"/>
              <a:gd name="connsiteY65" fmla="*/ 2195470 h 13491341"/>
              <a:gd name="connsiteX66" fmla="*/ 10938820 w 11088796"/>
              <a:gd name="connsiteY66" fmla="*/ 9488219 h 13491341"/>
              <a:gd name="connsiteX67" fmla="*/ 10982418 w 11088796"/>
              <a:gd name="connsiteY67" fmla="*/ 10098117 h 13491341"/>
              <a:gd name="connsiteX68" fmla="*/ 10366800 w 11088796"/>
              <a:gd name="connsiteY68" fmla="*/ 10239076 h 13491341"/>
              <a:gd name="connsiteX69" fmla="*/ 794043 w 11088796"/>
              <a:gd name="connsiteY69" fmla="*/ 2946327 h 13491341"/>
              <a:gd name="connsiteX70" fmla="*/ 744627 w 11088796"/>
              <a:gd name="connsiteY70" fmla="*/ 2298728 h 13491341"/>
              <a:gd name="connsiteX71" fmla="*/ 1124504 w 11088796"/>
              <a:gd name="connsiteY71" fmla="*/ 2113497 h 13491341"/>
              <a:gd name="connsiteX72" fmla="*/ 7356102 w 11088796"/>
              <a:gd name="connsiteY72" fmla="*/ 1797588 h 13491341"/>
              <a:gd name="connsiteX73" fmla="*/ 7581448 w 11088796"/>
              <a:gd name="connsiteY73" fmla="*/ 1868497 h 13491341"/>
              <a:gd name="connsiteX74" fmla="*/ 9593352 w 11088796"/>
              <a:gd name="connsiteY74" fmla="*/ 3401213 h 13491341"/>
              <a:gd name="connsiteX75" fmla="*/ 9637536 w 11088796"/>
              <a:gd name="connsiteY75" fmla="*/ 4008670 h 13491341"/>
              <a:gd name="connsiteX76" fmla="*/ 9021352 w 11088796"/>
              <a:gd name="connsiteY76" fmla="*/ 4152044 h 13491341"/>
              <a:gd name="connsiteX77" fmla="*/ 7009448 w 11088796"/>
              <a:gd name="connsiteY77" fmla="*/ 2619328 h 13491341"/>
              <a:gd name="connsiteX78" fmla="*/ 6984064 w 11088796"/>
              <a:gd name="connsiteY78" fmla="*/ 1987194 h 13491341"/>
              <a:gd name="connsiteX79" fmla="*/ 7356102 w 11088796"/>
              <a:gd name="connsiteY79" fmla="*/ 1797588 h 13491341"/>
              <a:gd name="connsiteX80" fmla="*/ 8626238 w 11088796"/>
              <a:gd name="connsiteY80" fmla="*/ 1077861 h 13491341"/>
              <a:gd name="connsiteX81" fmla="*/ 8867664 w 11088796"/>
              <a:gd name="connsiteY81" fmla="*/ 1161018 h 13491341"/>
              <a:gd name="connsiteX82" fmla="*/ 9942284 w 11088796"/>
              <a:gd name="connsiteY82" fmla="*/ 1979689 h 13491341"/>
              <a:gd name="connsiteX83" fmla="*/ 10009308 w 11088796"/>
              <a:gd name="connsiteY83" fmla="*/ 2604557 h 13491341"/>
              <a:gd name="connsiteX84" fmla="*/ 9370276 w 11088796"/>
              <a:gd name="connsiteY84" fmla="*/ 2730530 h 13491341"/>
              <a:gd name="connsiteX85" fmla="*/ 8295656 w 11088796"/>
              <a:gd name="connsiteY85" fmla="*/ 1911858 h 13491341"/>
              <a:gd name="connsiteX86" fmla="*/ 8250554 w 11088796"/>
              <a:gd name="connsiteY86" fmla="*/ 1264696 h 13491341"/>
              <a:gd name="connsiteX87" fmla="*/ 8626238 w 11088796"/>
              <a:gd name="connsiteY87" fmla="*/ 1077861 h 13491341"/>
              <a:gd name="connsiteX88" fmla="*/ 9447378 w 11088796"/>
              <a:gd name="connsiteY88" fmla="*/ 1 h 13491341"/>
              <a:gd name="connsiteX89" fmla="*/ 9689796 w 11088796"/>
              <a:gd name="connsiteY89" fmla="*/ 81858 h 13491341"/>
              <a:gd name="connsiteX90" fmla="*/ 10764416 w 11088796"/>
              <a:gd name="connsiteY90" fmla="*/ 900529 h 13491341"/>
              <a:gd name="connsiteX91" fmla="*/ 10812642 w 11088796"/>
              <a:gd name="connsiteY91" fmla="*/ 1550070 h 13491341"/>
              <a:gd name="connsiteX92" fmla="*/ 10192408 w 11088796"/>
              <a:gd name="connsiteY92" fmla="*/ 1651368 h 13491341"/>
              <a:gd name="connsiteX93" fmla="*/ 9117788 w 11088796"/>
              <a:gd name="connsiteY93" fmla="*/ 832697 h 13491341"/>
              <a:gd name="connsiteX94" fmla="*/ 9053888 w 11088796"/>
              <a:gd name="connsiteY94" fmla="*/ 210211 h 13491341"/>
              <a:gd name="connsiteX95" fmla="*/ 9447378 w 11088796"/>
              <a:gd name="connsiteY95" fmla="*/ 1 h 1349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088796" h="13491341">
                <a:moveTo>
                  <a:pt x="490691" y="11756903"/>
                </a:moveTo>
                <a:cubicBezTo>
                  <a:pt x="576640" y="11756478"/>
                  <a:pt x="661187" y="11782498"/>
                  <a:pt x="733817" y="11837830"/>
                </a:cubicBezTo>
                <a:cubicBezTo>
                  <a:pt x="733817" y="11837830"/>
                  <a:pt x="733817" y="11837830"/>
                  <a:pt x="1808437" y="12656501"/>
                </a:cubicBezTo>
                <a:cubicBezTo>
                  <a:pt x="2002119" y="12804053"/>
                  <a:pt x="2020477" y="13091014"/>
                  <a:pt x="1856663" y="13306044"/>
                </a:cubicBezTo>
                <a:cubicBezTo>
                  <a:pt x="1708962" y="13499922"/>
                  <a:pt x="1430112" y="13554893"/>
                  <a:pt x="1236430" y="13407341"/>
                </a:cubicBezTo>
                <a:cubicBezTo>
                  <a:pt x="1236430" y="13407341"/>
                  <a:pt x="1236430" y="13407341"/>
                  <a:pt x="161810" y="12588671"/>
                </a:cubicBezTo>
                <a:cubicBezTo>
                  <a:pt x="-31872" y="12441120"/>
                  <a:pt x="-49792" y="12160062"/>
                  <a:pt x="97910" y="11966183"/>
                </a:cubicBezTo>
                <a:cubicBezTo>
                  <a:pt x="200294" y="11831790"/>
                  <a:pt x="347442" y="11757613"/>
                  <a:pt x="490691" y="11756903"/>
                </a:cubicBezTo>
                <a:close/>
                <a:moveTo>
                  <a:pt x="1287637" y="10710803"/>
                </a:moveTo>
                <a:cubicBezTo>
                  <a:pt x="1369716" y="10715457"/>
                  <a:pt x="1451110" y="10745615"/>
                  <a:pt x="1523741" y="10800947"/>
                </a:cubicBezTo>
                <a:cubicBezTo>
                  <a:pt x="1523741" y="10800947"/>
                  <a:pt x="1523741" y="10800947"/>
                  <a:pt x="2598361" y="11619618"/>
                </a:cubicBezTo>
                <a:cubicBezTo>
                  <a:pt x="2792042" y="11767170"/>
                  <a:pt x="2832808" y="12024717"/>
                  <a:pt x="2667707" y="12241437"/>
                </a:cubicBezTo>
                <a:cubicBezTo>
                  <a:pt x="2521245" y="12433688"/>
                  <a:pt x="2243477" y="12487239"/>
                  <a:pt x="2049794" y="12339687"/>
                </a:cubicBezTo>
                <a:cubicBezTo>
                  <a:pt x="2049794" y="12339687"/>
                  <a:pt x="2049794" y="12339687"/>
                  <a:pt x="975175" y="11521017"/>
                </a:cubicBezTo>
                <a:cubicBezTo>
                  <a:pt x="781493" y="11373465"/>
                  <a:pt x="762492" y="11093830"/>
                  <a:pt x="908953" y="10901578"/>
                </a:cubicBezTo>
                <a:cubicBezTo>
                  <a:pt x="1012143" y="10766128"/>
                  <a:pt x="1150840" y="10703045"/>
                  <a:pt x="1287637" y="10710803"/>
                </a:cubicBezTo>
                <a:close/>
                <a:moveTo>
                  <a:pt x="1721569" y="9334566"/>
                </a:moveTo>
                <a:cubicBezTo>
                  <a:pt x="1803463" y="9333793"/>
                  <a:pt x="1882852" y="9356669"/>
                  <a:pt x="1947183" y="9405678"/>
                </a:cubicBezTo>
                <a:cubicBezTo>
                  <a:pt x="1947183" y="9405678"/>
                  <a:pt x="1947183" y="9405678"/>
                  <a:pt x="3834230" y="10843275"/>
                </a:cubicBezTo>
                <a:cubicBezTo>
                  <a:pt x="4005780" y="10973966"/>
                  <a:pt x="4026594" y="11257225"/>
                  <a:pt x="3878894" y="11451101"/>
                </a:cubicBezTo>
                <a:cubicBezTo>
                  <a:pt x="3712398" y="11669653"/>
                  <a:pt x="3433780" y="11724797"/>
                  <a:pt x="3262230" y="11594106"/>
                </a:cubicBezTo>
                <a:cubicBezTo>
                  <a:pt x="3262230" y="11594106"/>
                  <a:pt x="3262230" y="11594106"/>
                  <a:pt x="1375183" y="10156508"/>
                </a:cubicBezTo>
                <a:cubicBezTo>
                  <a:pt x="1203633" y="10025818"/>
                  <a:pt x="1182818" y="9742560"/>
                  <a:pt x="1349316" y="9524008"/>
                </a:cubicBezTo>
                <a:cubicBezTo>
                  <a:pt x="1441628" y="9402835"/>
                  <a:pt x="1585080" y="9335855"/>
                  <a:pt x="1721569" y="9334566"/>
                </a:cubicBezTo>
                <a:close/>
                <a:moveTo>
                  <a:pt x="2101387" y="7936576"/>
                </a:moveTo>
                <a:cubicBezTo>
                  <a:pt x="2186631" y="7938355"/>
                  <a:pt x="2271321" y="7965270"/>
                  <a:pt x="2344041" y="8020670"/>
                </a:cubicBezTo>
                <a:cubicBezTo>
                  <a:pt x="2344041" y="8020670"/>
                  <a:pt x="2344041" y="8020670"/>
                  <a:pt x="5052676" y="10084172"/>
                </a:cubicBezTo>
                <a:cubicBezTo>
                  <a:pt x="5246596" y="10231905"/>
                  <a:pt x="5267826" y="10515482"/>
                  <a:pt x="5120124" y="10709361"/>
                </a:cubicBezTo>
                <a:cubicBezTo>
                  <a:pt x="4953624" y="10927915"/>
                  <a:pt x="4674590" y="10982744"/>
                  <a:pt x="4480668" y="10835011"/>
                </a:cubicBezTo>
                <a:cubicBezTo>
                  <a:pt x="4480668" y="10835011"/>
                  <a:pt x="4480668" y="10835011"/>
                  <a:pt x="1772034" y="8771509"/>
                </a:cubicBezTo>
                <a:cubicBezTo>
                  <a:pt x="1578113" y="8623776"/>
                  <a:pt x="1556883" y="8340198"/>
                  <a:pt x="1723383" y="8121644"/>
                </a:cubicBezTo>
                <a:cubicBezTo>
                  <a:pt x="1815697" y="8000470"/>
                  <a:pt x="1959313" y="7933611"/>
                  <a:pt x="2101387" y="7936576"/>
                </a:cubicBezTo>
                <a:close/>
                <a:moveTo>
                  <a:pt x="1945410" y="6115309"/>
                </a:moveTo>
                <a:cubicBezTo>
                  <a:pt x="2031653" y="6115412"/>
                  <a:pt x="2116421" y="6141783"/>
                  <a:pt x="2188908" y="6197004"/>
                </a:cubicBezTo>
                <a:cubicBezTo>
                  <a:pt x="2188908" y="6197004"/>
                  <a:pt x="2188908" y="6197004"/>
                  <a:pt x="6859286" y="9755006"/>
                </a:cubicBezTo>
                <a:cubicBezTo>
                  <a:pt x="7052586" y="9902268"/>
                  <a:pt x="7052554" y="10173950"/>
                  <a:pt x="6889502" y="10387978"/>
                </a:cubicBezTo>
                <a:cubicBezTo>
                  <a:pt x="6742488" y="10580955"/>
                  <a:pt x="6480566" y="10653123"/>
                  <a:pt x="6287266" y="10505862"/>
                </a:cubicBezTo>
                <a:cubicBezTo>
                  <a:pt x="6287266" y="10505862"/>
                  <a:pt x="6287266" y="10505862"/>
                  <a:pt x="1616888" y="6947860"/>
                </a:cubicBezTo>
                <a:cubicBezTo>
                  <a:pt x="1423588" y="6800599"/>
                  <a:pt x="1404912" y="6514668"/>
                  <a:pt x="1551927" y="6321692"/>
                </a:cubicBezTo>
                <a:cubicBezTo>
                  <a:pt x="1653834" y="6187921"/>
                  <a:pt x="1801671" y="6115135"/>
                  <a:pt x="1945410" y="6115309"/>
                </a:cubicBezTo>
                <a:close/>
                <a:moveTo>
                  <a:pt x="1120711" y="3826332"/>
                </a:moveTo>
                <a:cubicBezTo>
                  <a:pt x="1205571" y="3828346"/>
                  <a:pt x="1289952" y="3855341"/>
                  <a:pt x="1362501" y="3910611"/>
                </a:cubicBezTo>
                <a:cubicBezTo>
                  <a:pt x="1362501" y="3910611"/>
                  <a:pt x="1362501" y="3910611"/>
                  <a:pt x="9297658" y="9955798"/>
                </a:cubicBezTo>
                <a:cubicBezTo>
                  <a:pt x="9491122" y="10103183"/>
                  <a:pt x="9491234" y="10368433"/>
                  <a:pt x="9344772" y="10560687"/>
                </a:cubicBezTo>
                <a:cubicBezTo>
                  <a:pt x="9179666" y="10777410"/>
                  <a:pt x="8942548" y="10823263"/>
                  <a:pt x="8749084" y="10675877"/>
                </a:cubicBezTo>
                <a:cubicBezTo>
                  <a:pt x="8749084" y="10675877"/>
                  <a:pt x="8749084" y="10675877"/>
                  <a:pt x="813928" y="4630689"/>
                </a:cubicBezTo>
                <a:cubicBezTo>
                  <a:pt x="620463" y="4483305"/>
                  <a:pt x="579867" y="4225882"/>
                  <a:pt x="744971" y="4009160"/>
                </a:cubicBezTo>
                <a:cubicBezTo>
                  <a:pt x="836511" y="3889001"/>
                  <a:pt x="979277" y="3822972"/>
                  <a:pt x="1120711" y="3826332"/>
                </a:cubicBezTo>
                <a:close/>
                <a:moveTo>
                  <a:pt x="4227254" y="2790686"/>
                </a:moveTo>
                <a:cubicBezTo>
                  <a:pt x="4310200" y="2788659"/>
                  <a:pt x="4389662" y="2811590"/>
                  <a:pt x="4454070" y="2860658"/>
                </a:cubicBezTo>
                <a:cubicBezTo>
                  <a:pt x="4454070" y="2860658"/>
                  <a:pt x="4454070" y="2860658"/>
                  <a:pt x="9475564" y="6686148"/>
                </a:cubicBezTo>
                <a:cubicBezTo>
                  <a:pt x="9647320" y="6816995"/>
                  <a:pt x="9671436" y="7102770"/>
                  <a:pt x="9504938" y="7321320"/>
                </a:cubicBezTo>
                <a:cubicBezTo>
                  <a:pt x="9357238" y="7515197"/>
                  <a:pt x="9075320" y="7567825"/>
                  <a:pt x="8903564" y="7436978"/>
                </a:cubicBezTo>
                <a:cubicBezTo>
                  <a:pt x="8903564" y="7436978"/>
                  <a:pt x="8903564" y="7436978"/>
                  <a:pt x="3882070" y="3611488"/>
                </a:cubicBezTo>
                <a:cubicBezTo>
                  <a:pt x="3710313" y="3480640"/>
                  <a:pt x="3689321" y="3197246"/>
                  <a:pt x="3837020" y="3003370"/>
                </a:cubicBezTo>
                <a:cubicBezTo>
                  <a:pt x="3941082" y="2866775"/>
                  <a:pt x="4089010" y="2794065"/>
                  <a:pt x="4227254" y="2790686"/>
                </a:cubicBezTo>
                <a:close/>
                <a:moveTo>
                  <a:pt x="5978286" y="2454748"/>
                </a:moveTo>
                <a:cubicBezTo>
                  <a:pt x="6060956" y="2459853"/>
                  <a:pt x="6142436" y="2490076"/>
                  <a:pt x="6213830" y="2544466"/>
                </a:cubicBezTo>
                <a:cubicBezTo>
                  <a:pt x="6213830" y="2544466"/>
                  <a:pt x="6213830" y="2544466"/>
                  <a:pt x="9303674" y="4898383"/>
                </a:cubicBezTo>
                <a:cubicBezTo>
                  <a:pt x="9497180" y="5045798"/>
                  <a:pt x="9515962" y="5286598"/>
                  <a:pt x="9350860" y="5503319"/>
                </a:cubicBezTo>
                <a:cubicBezTo>
                  <a:pt x="9204398" y="5695570"/>
                  <a:pt x="8948614" y="5765868"/>
                  <a:pt x="8755108" y="5618451"/>
                </a:cubicBezTo>
                <a:cubicBezTo>
                  <a:pt x="8755108" y="5618451"/>
                  <a:pt x="8755108" y="5618451"/>
                  <a:pt x="5665264" y="3264535"/>
                </a:cubicBezTo>
                <a:cubicBezTo>
                  <a:pt x="5474880" y="3119496"/>
                  <a:pt x="5449770" y="2835207"/>
                  <a:pt x="5596232" y="2642955"/>
                </a:cubicBezTo>
                <a:cubicBezTo>
                  <a:pt x="5699420" y="2507505"/>
                  <a:pt x="5840504" y="2446239"/>
                  <a:pt x="5978286" y="2454748"/>
                </a:cubicBezTo>
                <a:close/>
                <a:moveTo>
                  <a:pt x="1124504" y="2113497"/>
                </a:moveTo>
                <a:cubicBezTo>
                  <a:pt x="1210071" y="2114841"/>
                  <a:pt x="1294642" y="2141060"/>
                  <a:pt x="1366063" y="2195470"/>
                </a:cubicBezTo>
                <a:cubicBezTo>
                  <a:pt x="1366063" y="2195470"/>
                  <a:pt x="1366063" y="2195470"/>
                  <a:pt x="10938820" y="9488219"/>
                </a:cubicBezTo>
                <a:cubicBezTo>
                  <a:pt x="11132398" y="9635692"/>
                  <a:pt x="11129432" y="9905139"/>
                  <a:pt x="10982418" y="10098117"/>
                </a:cubicBezTo>
                <a:cubicBezTo>
                  <a:pt x="10819366" y="10312145"/>
                  <a:pt x="10560378" y="10386547"/>
                  <a:pt x="10366800" y="10239076"/>
                </a:cubicBezTo>
                <a:cubicBezTo>
                  <a:pt x="10366800" y="10239076"/>
                  <a:pt x="10366800" y="10239076"/>
                  <a:pt x="794043" y="2946327"/>
                </a:cubicBezTo>
                <a:cubicBezTo>
                  <a:pt x="603587" y="2801233"/>
                  <a:pt x="581575" y="2512756"/>
                  <a:pt x="744627" y="2298728"/>
                </a:cubicBezTo>
                <a:cubicBezTo>
                  <a:pt x="836511" y="2178117"/>
                  <a:pt x="981892" y="2111258"/>
                  <a:pt x="1124504" y="2113497"/>
                </a:cubicBezTo>
                <a:close/>
                <a:moveTo>
                  <a:pt x="7356102" y="1797588"/>
                </a:moveTo>
                <a:cubicBezTo>
                  <a:pt x="7437918" y="1796756"/>
                  <a:pt x="7517214" y="1819562"/>
                  <a:pt x="7581448" y="1868497"/>
                </a:cubicBezTo>
                <a:cubicBezTo>
                  <a:pt x="7581448" y="1868497"/>
                  <a:pt x="7581448" y="1868497"/>
                  <a:pt x="9593352" y="3401213"/>
                </a:cubicBezTo>
                <a:cubicBezTo>
                  <a:pt x="9764644" y="3531709"/>
                  <a:pt x="9785234" y="3814795"/>
                  <a:pt x="9637536" y="4008670"/>
                </a:cubicBezTo>
                <a:cubicBezTo>
                  <a:pt x="9471038" y="4227222"/>
                  <a:pt x="9192646" y="4282538"/>
                  <a:pt x="9021352" y="4152044"/>
                </a:cubicBezTo>
                <a:cubicBezTo>
                  <a:pt x="9021352" y="4152044"/>
                  <a:pt x="9021352" y="4152044"/>
                  <a:pt x="7009448" y="2619328"/>
                </a:cubicBezTo>
                <a:cubicBezTo>
                  <a:pt x="6838156" y="2488833"/>
                  <a:pt x="6817566" y="2205746"/>
                  <a:pt x="6984064" y="1987194"/>
                </a:cubicBezTo>
                <a:cubicBezTo>
                  <a:pt x="7076376" y="1866022"/>
                  <a:pt x="7219740" y="1798975"/>
                  <a:pt x="7356102" y="1797588"/>
                </a:cubicBezTo>
                <a:close/>
                <a:moveTo>
                  <a:pt x="8626238" y="1077861"/>
                </a:moveTo>
                <a:cubicBezTo>
                  <a:pt x="8710866" y="1079170"/>
                  <a:pt x="8795034" y="1105687"/>
                  <a:pt x="8867664" y="1161018"/>
                </a:cubicBezTo>
                <a:cubicBezTo>
                  <a:pt x="8867664" y="1161018"/>
                  <a:pt x="8867664" y="1161018"/>
                  <a:pt x="9942284" y="1979689"/>
                </a:cubicBezTo>
                <a:cubicBezTo>
                  <a:pt x="10135964" y="2127242"/>
                  <a:pt x="10157008" y="2410678"/>
                  <a:pt x="10009308" y="2604557"/>
                </a:cubicBezTo>
                <a:cubicBezTo>
                  <a:pt x="9842808" y="2823111"/>
                  <a:pt x="9563958" y="2878081"/>
                  <a:pt x="9370276" y="2730530"/>
                </a:cubicBezTo>
                <a:cubicBezTo>
                  <a:pt x="9370276" y="2730530"/>
                  <a:pt x="9370276" y="2730530"/>
                  <a:pt x="8295656" y="1911858"/>
                </a:cubicBezTo>
                <a:cubicBezTo>
                  <a:pt x="8101974" y="1764307"/>
                  <a:pt x="8084054" y="1483251"/>
                  <a:pt x="8250554" y="1264696"/>
                </a:cubicBezTo>
                <a:cubicBezTo>
                  <a:pt x="8342868" y="1143522"/>
                  <a:pt x="8485190" y="1075680"/>
                  <a:pt x="8626238" y="1077861"/>
                </a:cubicBezTo>
                <a:close/>
                <a:moveTo>
                  <a:pt x="9447378" y="1"/>
                </a:moveTo>
                <a:cubicBezTo>
                  <a:pt x="9532998" y="9"/>
                  <a:pt x="9617166" y="26526"/>
                  <a:pt x="9689796" y="81858"/>
                </a:cubicBezTo>
                <a:cubicBezTo>
                  <a:pt x="9689796" y="81858"/>
                  <a:pt x="9689796" y="81858"/>
                  <a:pt x="10764416" y="900529"/>
                </a:cubicBezTo>
                <a:cubicBezTo>
                  <a:pt x="10958096" y="1048080"/>
                  <a:pt x="10979140" y="1331516"/>
                  <a:pt x="10812642" y="1550070"/>
                </a:cubicBezTo>
                <a:cubicBezTo>
                  <a:pt x="10664940" y="1743949"/>
                  <a:pt x="10386090" y="1798919"/>
                  <a:pt x="10192408" y="1651368"/>
                </a:cubicBezTo>
                <a:cubicBezTo>
                  <a:pt x="10192408" y="1651368"/>
                  <a:pt x="10192408" y="1651368"/>
                  <a:pt x="9117788" y="832697"/>
                </a:cubicBezTo>
                <a:cubicBezTo>
                  <a:pt x="8924106" y="685146"/>
                  <a:pt x="8906186" y="404090"/>
                  <a:pt x="9053888" y="210211"/>
                </a:cubicBezTo>
                <a:cubicBezTo>
                  <a:pt x="9157950" y="73615"/>
                  <a:pt x="9304680" y="-11"/>
                  <a:pt x="9447378" y="1"/>
                </a:cubicBezTo>
                <a:close/>
              </a:path>
            </a:pathLst>
          </a:custGeom>
          <a:effectLst/>
        </p:spPr>
        <p:txBody>
          <a:bodyPr rtlCol="0">
            <a:no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Master-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3764080" y="2"/>
            <a:ext cx="10613571" cy="1371599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400"/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phone_devices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5821363" y="12623800"/>
            <a:ext cx="12688887" cy="6905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3936717" y="3247697"/>
            <a:ext cx="7241628" cy="12875172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phone_devices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5821363" y="12623800"/>
            <a:ext cx="12688887" cy="6905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9253206" y="6230198"/>
            <a:ext cx="5756336" cy="10206700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730083" y="4665515"/>
            <a:ext cx="2935224" cy="2935154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 sz="23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3403702" y="4665515"/>
            <a:ext cx="2935224" cy="2935154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 sz="23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008743" y="4665515"/>
            <a:ext cx="2935224" cy="2935154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 sz="23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682363" y="4665515"/>
            <a:ext cx="2935224" cy="2935154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 sz="23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60813-47E6-4DAA-9FC5-9282A619682C}" type="slidenum">
              <a:rPr lang="it-IT"/>
              <a:pPr>
                <a:defRPr/>
              </a:pPr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 userDrawn="1"/>
        </p:nvSpPr>
        <p:spPr>
          <a:xfrm>
            <a:off x="8675688" y="12533313"/>
            <a:ext cx="7069137" cy="10048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eti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6148104" y="3612996"/>
            <a:ext cx="5819852" cy="279518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2409748" y="3612996"/>
            <a:ext cx="5819852" cy="279518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9278926" y="3612996"/>
            <a:ext cx="5819852" cy="279518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eti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5291435" y="3411210"/>
            <a:ext cx="7434751" cy="8016884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r Mis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" y="4091685"/>
            <a:ext cx="12105684" cy="6769604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Picture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" y="2"/>
            <a:ext cx="24377649" cy="13715999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8675688" y="12511088"/>
            <a:ext cx="7226300" cy="9366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8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2209416" y="0"/>
            <a:ext cx="12168235" cy="1371600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8675688" y="12511088"/>
            <a:ext cx="7226300" cy="9366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8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68235" cy="1371600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us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 userDrawn="1"/>
        </p:nvSpPr>
        <p:spPr>
          <a:xfrm>
            <a:off x="8675688" y="12511088"/>
            <a:ext cx="7226300" cy="9366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676400" y="730250"/>
            <a:ext cx="2102485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76400" y="3651250"/>
            <a:ext cx="21024850" cy="870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400" b="1">
                <a:solidFill>
                  <a:srgbClr val="9399A1"/>
                </a:solidFill>
                <a:latin typeface="Lato Bold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2400" b="1">
                <a:solidFill>
                  <a:srgbClr val="9399A1"/>
                </a:solidFill>
                <a:latin typeface="Lato Bold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400" b="1">
                <a:solidFill>
                  <a:srgbClr val="9399A1"/>
                </a:solidFill>
                <a:latin typeface="Lato Bold"/>
              </a:defRPr>
            </a:lvl1pPr>
          </a:lstStyle>
          <a:p>
            <a:pPr>
              <a:defRPr/>
            </a:pPr>
            <a:fld id="{529B2B7E-47C7-42C3-9C89-14618CC768F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1031" name="TextBox 8"/>
          <p:cNvSpPr txBox="1">
            <a:spLocks noChangeArrowheads="1"/>
          </p:cNvSpPr>
          <p:nvPr userDrawn="1"/>
        </p:nvSpPr>
        <p:spPr bwMode="auto">
          <a:xfrm>
            <a:off x="23063200" y="606425"/>
            <a:ext cx="900113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807" tIns="91404" rIns="182807" bIns="91404">
            <a:spAutoFit/>
          </a:bodyPr>
          <a:lstStyle/>
          <a:p>
            <a:pPr algn="ctr" eaLnBrk="1" hangingPunct="1">
              <a:defRPr/>
            </a:pPr>
            <a:fld id="{038E7E80-BF12-4650-932D-0FF728000186}" type="slidenum">
              <a:rPr lang="id-ID" altLang="it-IT" sz="2800" b="1">
                <a:solidFill>
                  <a:schemeClr val="bg1"/>
                </a:solidFill>
                <a:latin typeface="Lato Bold"/>
                <a:ea typeface="Lato Bold"/>
                <a:cs typeface="Lato Bold"/>
              </a:rPr>
              <a:pPr algn="ctr" eaLnBrk="1" hangingPunct="1">
                <a:defRPr/>
              </a:pPr>
              <a:t>‹Nr.›</a:t>
            </a:fld>
            <a:endParaRPr lang="id-ID" altLang="it-IT" sz="2800" b="1">
              <a:solidFill>
                <a:schemeClr val="bg1"/>
              </a:solidFill>
              <a:latin typeface="Lato Bold"/>
              <a:ea typeface="Lato Bold"/>
              <a:cs typeface="Lato Bol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6" r:id="rId2"/>
    <p:sldLayoutId id="2147484387" r:id="rId3"/>
    <p:sldLayoutId id="2147484388" r:id="rId4"/>
    <p:sldLayoutId id="2147484389" r:id="rId5"/>
    <p:sldLayoutId id="2147484390" r:id="rId6"/>
    <p:sldLayoutId id="2147484391" r:id="rId7"/>
    <p:sldLayoutId id="2147484392" r:id="rId8"/>
    <p:sldLayoutId id="2147484393" r:id="rId9"/>
    <p:sldLayoutId id="2147484394" r:id="rId10"/>
    <p:sldLayoutId id="2147484395" r:id="rId11"/>
    <p:sldLayoutId id="2147484396" r:id="rId12"/>
    <p:sldLayoutId id="2147484397" r:id="rId13"/>
    <p:sldLayoutId id="2147484398" r:id="rId14"/>
    <p:sldLayoutId id="2147484399" r:id="rId15"/>
    <p:sldLayoutId id="2147484400" r:id="rId16"/>
    <p:sldLayoutId id="2147484401" r:id="rId17"/>
  </p:sldLayoutIdLst>
  <p:transition advClick="0"/>
  <p:hf hdr="0" dt="0"/>
  <p:txStyles>
    <p:titleStyle>
      <a:lvl1pPr algn="l" defTabSz="1827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6000" kern="1200">
          <a:solidFill>
            <a:schemeClr val="tx1"/>
          </a:solidFill>
          <a:latin typeface="Lato" panose="020F0502020204030203" pitchFamily="34" charset="0"/>
          <a:ea typeface="+mj-ea"/>
          <a:cs typeface="+mj-cs"/>
        </a:defRPr>
      </a:lvl1pPr>
      <a:lvl2pPr algn="l" defTabSz="1827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Lato"/>
        </a:defRPr>
      </a:lvl2pPr>
      <a:lvl3pPr algn="l" defTabSz="1827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Lato"/>
        </a:defRPr>
      </a:lvl3pPr>
      <a:lvl4pPr algn="l" defTabSz="1827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Lato"/>
        </a:defRPr>
      </a:lvl4pPr>
      <a:lvl5pPr algn="l" defTabSz="1827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Lato"/>
        </a:defRPr>
      </a:lvl5pPr>
      <a:lvl6pPr marL="457200"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Lato"/>
        </a:defRPr>
      </a:lvl6pPr>
      <a:lvl7pPr marL="914400"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Lato"/>
        </a:defRPr>
      </a:lvl7pPr>
      <a:lvl8pPr marL="1371599"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Lato"/>
        </a:defRPr>
      </a:lvl8pPr>
      <a:lvl9pPr marL="1828800"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Lato"/>
        </a:defRPr>
      </a:lvl9pPr>
    </p:titleStyle>
    <p:bodyStyle>
      <a:lvl1pPr marL="455613" indent="-455613" algn="l" defTabSz="1827213" rtl="0" eaLnBrk="0" fontAlgn="base" hangingPunct="0">
        <a:lnSpc>
          <a:spcPct val="90000"/>
        </a:lnSpc>
        <a:spcBef>
          <a:spcPts val="2000"/>
        </a:spcBef>
        <a:spcAft>
          <a:spcPct val="0"/>
        </a:spcAft>
        <a:buFont typeface="Arial" pitchFamily="34" charset="0"/>
        <a:buChar char="•"/>
        <a:defRPr lang="en-US" sz="4800" kern="1200" dirty="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1370013" indent="-455613" algn="l" defTabSz="18272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lang="en-US" sz="4000" kern="1200" dirty="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2282825" indent="-455613" algn="l" defTabSz="18272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lang="en-US" sz="3600" kern="1200" dirty="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3pPr>
      <a:lvl4pPr marL="3198813" indent="-455613" algn="l" defTabSz="18272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lang="en-US" sz="3200" kern="1200" dirty="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4pPr>
      <a:lvl5pPr marL="4113213" indent="-455613" algn="l" defTabSz="18272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lang="en-US" sz="3200" kern="1200" dirty="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5pPr>
      <a:lvl6pPr marL="502819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5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5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magin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75"/>
            <a:ext cx="24377650" cy="137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9948863" y="487363"/>
            <a:ext cx="2713037" cy="1281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anchor="ctr"/>
          <a:lstStyle/>
          <a:p>
            <a:pPr algn="ctr" eaLnBrk="1" hangingPunct="1">
              <a:defRPr/>
            </a:pPr>
            <a:endParaRPr lang="it-IT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19460" name="Immagin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1063" y="3828200"/>
            <a:ext cx="7375525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0" y="7174445"/>
            <a:ext cx="2437764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4400" b="1" dirty="0"/>
              <a:t>UTILISATEUR DE DONNÉES</a:t>
            </a:r>
            <a:endParaRPr lang="it-IT" sz="4400" dirty="0"/>
          </a:p>
        </p:txBody>
      </p:sp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\\ISOLAFILE\Archivio\PUBLIC\CONDIVISOLA\_Isola Mediterranea\SmartDestination\Slide - Sintesi ITFR\IT\sintesi_IT15.jpg"/>
          <p:cNvPicPr>
            <a:picLocks noChangeAspect="1" noChangeArrowheads="1"/>
          </p:cNvPicPr>
          <p:nvPr/>
        </p:nvPicPr>
        <p:blipFill>
          <a:blip r:embed="rId2" cstate="print"/>
          <a:srcRect t="40274"/>
          <a:stretch>
            <a:fillRect/>
          </a:stretch>
        </p:blipFill>
        <p:spPr bwMode="auto">
          <a:xfrm>
            <a:off x="665018" y="5792163"/>
            <a:ext cx="22107670" cy="7429182"/>
          </a:xfrm>
          <a:prstGeom prst="rect">
            <a:avLst/>
          </a:prstGeom>
          <a:noFill/>
        </p:spPr>
      </p:pic>
      <p:sp>
        <p:nvSpPr>
          <p:cNvPr id="6" name="Segnaposto numero diapositiva 5"/>
          <p:cNvSpPr txBox="1">
            <a:spLocks/>
          </p:cNvSpPr>
          <p:nvPr/>
        </p:nvSpPr>
        <p:spPr>
          <a:xfrm>
            <a:off x="22633462" y="12497200"/>
            <a:ext cx="1227404" cy="7302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1827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9/13</a:t>
            </a: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463040" y="3529820"/>
            <a:ext cx="21309648" cy="247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altLang="it-IT" sz="11500" b="1" dirty="0" err="1">
                <a:solidFill>
                  <a:srgbClr val="002060"/>
                </a:solidFill>
                <a:latin typeface="Open Sans" pitchFamily="34" charset="0"/>
              </a:rPr>
              <a:t>F.A.Q.</a:t>
            </a:r>
            <a:endParaRPr lang="fr-FR" altLang="it-IT" sz="11500" dirty="0">
              <a:solidFill>
                <a:srgbClr val="002060"/>
              </a:solidFill>
              <a:latin typeface="Open Sans" pitchFamily="34" charset="0"/>
            </a:endParaRPr>
          </a:p>
          <a:p>
            <a:pPr algn="ctr"/>
            <a:r>
              <a:rPr lang="it-IT" b="1" dirty="0">
                <a:solidFill>
                  <a:srgbClr val="002060"/>
                </a:solidFill>
              </a:rPr>
              <a:t>(FREQUENTLY ASKED QUESTIONS)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\\ISOLAFILE\Archivio\PUBLIC\CONDIVISOLA\_Isola Mediterranea\SmartDestination\Slide - Sintesi ITFR\IT\sintesi_IT1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663885"/>
            <a:ext cx="21985357" cy="11500756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3041374" y="5315714"/>
            <a:ext cx="304137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400" dirty="0"/>
              <a:t>Je souhaite utiliser la base de données. Que dois-je faire?</a:t>
            </a:r>
            <a:r>
              <a:rPr lang="it-IT" sz="3400" dirty="0"/>
              <a:t>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2821477" y="2386080"/>
            <a:ext cx="566859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400" dirty="0"/>
              <a:t>Vous devez signer le protocole d'adhésion pour l'U.D. qu’il contient l‘Annexe Technique - U.D. avec toutes les informations</a:t>
            </a:r>
            <a:r>
              <a:rPr lang="it-IT" sz="3400" dirty="0"/>
              <a:t> </a:t>
            </a:r>
          </a:p>
        </p:txBody>
      </p:sp>
      <p:sp>
        <p:nvSpPr>
          <p:cNvPr id="7" name="Segnaposto numero diapositiva 5"/>
          <p:cNvSpPr txBox="1">
            <a:spLocks/>
          </p:cNvSpPr>
          <p:nvPr/>
        </p:nvSpPr>
        <p:spPr>
          <a:xfrm>
            <a:off x="22633462" y="12497200"/>
            <a:ext cx="1227404" cy="73025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it-IT" sz="2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10/13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0654749" y="731516"/>
            <a:ext cx="129733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it-IT" sz="3200" b="1" dirty="0">
                <a:solidFill>
                  <a:schemeClr val="bg1">
                    <a:lumMod val="75000"/>
                  </a:schemeClr>
                </a:solidFill>
              </a:rPr>
              <a:t>FREQUENTLY ASKED QUESTIONS</a:t>
            </a:r>
            <a:endParaRPr lang="fr-FR" altLang="it-IT" sz="3200" dirty="0">
              <a:solidFill>
                <a:schemeClr val="bg1">
                  <a:lumMod val="75000"/>
                </a:schemeClr>
              </a:solidFill>
              <a:latin typeface="Open San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\\ISOLAFILE\Archivio\PUBLIC\CONDIVISOLA\_Isola Mediterranea\SmartDestination\Slide - Sintesi ITFR\IT\sintesi_IT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264654"/>
            <a:ext cx="22709881" cy="10916934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3309003" y="5346967"/>
            <a:ext cx="304137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400" dirty="0"/>
              <a:t>Quelle est la fréquence de mise à jour ?</a:t>
            </a:r>
            <a:endParaRPr lang="it-IT" sz="3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4028234" y="4014158"/>
            <a:ext cx="432667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La fréquence des mises à jour est</a:t>
            </a:r>
          </a:p>
          <a:p>
            <a:pPr algn="ctr"/>
            <a:r>
              <a:rPr lang="mr-IN" sz="3200" dirty="0"/>
              <a:t>………………</a:t>
            </a:r>
            <a:endParaRPr lang="it-IT" sz="3400" dirty="0"/>
          </a:p>
        </p:txBody>
      </p:sp>
      <p:sp>
        <p:nvSpPr>
          <p:cNvPr id="7" name="Segnaposto numero diapositiva 5"/>
          <p:cNvSpPr txBox="1">
            <a:spLocks/>
          </p:cNvSpPr>
          <p:nvPr/>
        </p:nvSpPr>
        <p:spPr>
          <a:xfrm>
            <a:off x="22633462" y="12497200"/>
            <a:ext cx="1227404" cy="73025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it-IT" sz="2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11/13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0654749" y="731516"/>
            <a:ext cx="129733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it-IT" sz="3200" b="1" dirty="0">
                <a:solidFill>
                  <a:schemeClr val="bg1">
                    <a:lumMod val="75000"/>
                  </a:schemeClr>
                </a:solidFill>
              </a:rPr>
              <a:t>FREQUENTLY ASKED QUESTIONS</a:t>
            </a:r>
            <a:endParaRPr lang="fr-FR" altLang="it-IT" sz="3200" dirty="0">
              <a:solidFill>
                <a:schemeClr val="bg1">
                  <a:lumMod val="75000"/>
                </a:schemeClr>
              </a:solidFill>
              <a:latin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1870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\\ISOLAFILE\Archivio\PUBLIC\CONDIVISOLA\_Isola Mediterranea\SmartDestination\Slide - Sintesi ITFR\IT\sintesi_IT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775" y="2526556"/>
            <a:ext cx="22767926" cy="10612438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2045998" y="5127690"/>
            <a:ext cx="367423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400" dirty="0"/>
              <a:t>Y </a:t>
            </a:r>
            <a:r>
              <a:rPr lang="fr-FR" sz="3400" dirty="0" err="1"/>
              <a:t>a-t-il</a:t>
            </a:r>
            <a:r>
              <a:rPr lang="fr-FR" sz="3400" dirty="0"/>
              <a:t> une cotisation annuelle pour participer au projet?</a:t>
            </a:r>
            <a:endParaRPr lang="it-IT" sz="3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3625661" y="3719756"/>
            <a:ext cx="347435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400" dirty="0"/>
              <a:t>Il n'y a actuellement pas de frais d'adhésion.</a:t>
            </a:r>
            <a:endParaRPr lang="it-IT" sz="3400" dirty="0"/>
          </a:p>
        </p:txBody>
      </p:sp>
      <p:sp>
        <p:nvSpPr>
          <p:cNvPr id="8" name="Segnaposto numero diapositiva 5"/>
          <p:cNvSpPr txBox="1">
            <a:spLocks/>
          </p:cNvSpPr>
          <p:nvPr/>
        </p:nvSpPr>
        <p:spPr>
          <a:xfrm>
            <a:off x="22633462" y="12497200"/>
            <a:ext cx="1227404" cy="7302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1827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12/13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0654749" y="731516"/>
            <a:ext cx="129733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it-IT" sz="3200" b="1" dirty="0">
                <a:solidFill>
                  <a:schemeClr val="bg1">
                    <a:lumMod val="75000"/>
                  </a:schemeClr>
                </a:solidFill>
              </a:rPr>
              <a:t>FREQUENTLY ASKED QUESTIONS</a:t>
            </a:r>
            <a:endParaRPr lang="fr-FR" altLang="it-IT" sz="3200" dirty="0">
              <a:solidFill>
                <a:schemeClr val="bg1">
                  <a:lumMod val="75000"/>
                </a:schemeClr>
              </a:solidFill>
              <a:latin typeface="Open San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\\ISOLAFILE\Archivio\PUBLIC\CONDIVISOLA\_Isola Mediterranea\SmartDestination\Slide - Sintesi ITFR\IT\sintesi_IT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5266"/>
            <a:ext cx="22061978" cy="11530651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3678695" y="5494164"/>
            <a:ext cx="344544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400" dirty="0"/>
              <a:t>Quand le système sera-t-il opérationnel?</a:t>
            </a:r>
            <a:endParaRPr lang="it-IT" sz="3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5310319" y="2697939"/>
            <a:ext cx="395577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400" dirty="0"/>
              <a:t>Le système est opérationnel du mois de </a:t>
            </a:r>
          </a:p>
          <a:p>
            <a:pPr algn="ctr"/>
            <a:r>
              <a:rPr lang="fr-FR" sz="3400" dirty="0"/>
              <a:t>janvier 2021.</a:t>
            </a:r>
            <a:endParaRPr lang="it-IT" sz="3400" dirty="0"/>
          </a:p>
        </p:txBody>
      </p:sp>
      <p:sp>
        <p:nvSpPr>
          <p:cNvPr id="8" name="Segnaposto numero diapositiva 5"/>
          <p:cNvSpPr txBox="1">
            <a:spLocks/>
          </p:cNvSpPr>
          <p:nvPr/>
        </p:nvSpPr>
        <p:spPr>
          <a:xfrm>
            <a:off x="22726185" y="12497200"/>
            <a:ext cx="901932" cy="7302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1827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13/13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0654749" y="731516"/>
            <a:ext cx="129733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it-IT" sz="3200" b="1" dirty="0">
                <a:solidFill>
                  <a:schemeClr val="bg1">
                    <a:lumMod val="75000"/>
                  </a:schemeClr>
                </a:solidFill>
              </a:rPr>
              <a:t>FREQUENTLY ASKED QUESTIONS</a:t>
            </a:r>
            <a:endParaRPr lang="fr-FR" altLang="it-IT" sz="3200" dirty="0">
              <a:solidFill>
                <a:schemeClr val="bg1">
                  <a:lumMod val="75000"/>
                </a:schemeClr>
              </a:solidFill>
              <a:latin typeface="Open San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magin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75"/>
            <a:ext cx="24377650" cy="137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9948863" y="487363"/>
            <a:ext cx="2713037" cy="1281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anchor="ctr"/>
          <a:lstStyle/>
          <a:p>
            <a:pPr algn="ctr" eaLnBrk="1" hangingPunct="1">
              <a:defRPr/>
            </a:pPr>
            <a:endParaRPr lang="it-IT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19460" name="Immagin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1063" y="3828200"/>
            <a:ext cx="7375525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0" y="7174445"/>
            <a:ext cx="243776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4400" b="1" dirty="0"/>
              <a:t>MERCI</a:t>
            </a:r>
            <a:endParaRPr lang="it-IT" sz="4400" dirty="0"/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384300" y="3335180"/>
            <a:ext cx="216090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dirty="0"/>
              <a:t>SMART DESTINATION est un projet qui définit une norme numérique visant à partager les données d'intérêt touristique collectées par des organismes publiques et privées : administrations, organisations touristiques, fondations, etc., sur différents territoires (actuellement la Région Sardaigne, la Région Ligurie, la Région Toscane, la Métropole Nice Côte d'Azur).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20485" name="Rectangle 12"/>
          <p:cNvSpPr>
            <a:spLocks noChangeArrowheads="1"/>
          </p:cNvSpPr>
          <p:nvPr/>
        </p:nvSpPr>
        <p:spPr bwMode="auto">
          <a:xfrm>
            <a:off x="1384300" y="2245600"/>
            <a:ext cx="213883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fr-FR" sz="5400" b="1" dirty="0"/>
              <a:t>QU'EST-CE QUE C'EST?</a:t>
            </a:r>
            <a:r>
              <a:rPr lang="it-IT" sz="5400" dirty="0"/>
              <a:t> </a:t>
            </a:r>
            <a:endParaRPr lang="fr-FR" altLang="it-IT" sz="5000" dirty="0">
              <a:solidFill>
                <a:srgbClr val="002060"/>
              </a:solidFill>
              <a:latin typeface="Open Sans" pitchFamily="34" charset="0"/>
            </a:endParaRPr>
          </a:p>
        </p:txBody>
      </p:sp>
      <p:cxnSp>
        <p:nvCxnSpPr>
          <p:cNvPr id="15" name="Connettore 1 14"/>
          <p:cNvCxnSpPr/>
          <p:nvPr/>
        </p:nvCxnSpPr>
        <p:spPr>
          <a:xfrm>
            <a:off x="1384300" y="3168930"/>
            <a:ext cx="2160905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9" name="Picture 9" descr="\\ISOLAFILE\Archivio\PUBLIC\CONDIVISOLA\_Isola Mediterranea\SmartDestination\Slide - Sintesi ITFR\IT\sintesi_IT.jpg"/>
          <p:cNvPicPr>
            <a:picLocks noChangeAspect="1" noChangeArrowheads="1"/>
          </p:cNvPicPr>
          <p:nvPr/>
        </p:nvPicPr>
        <p:blipFill>
          <a:blip r:embed="rId3" cstate="print"/>
          <a:srcRect l="4494" t="45522" r="6227" b="8823"/>
          <a:stretch>
            <a:fillRect/>
          </a:stretch>
        </p:blipFill>
        <p:spPr bwMode="auto">
          <a:xfrm>
            <a:off x="1450799" y="6035042"/>
            <a:ext cx="21321889" cy="6134791"/>
          </a:xfrm>
          <a:prstGeom prst="rect">
            <a:avLst/>
          </a:prstGeom>
          <a:noFill/>
        </p:spPr>
      </p:pic>
      <p:sp>
        <p:nvSpPr>
          <p:cNvPr id="13" name="Segnaposto numero diapositiva 5"/>
          <p:cNvSpPr txBox="1">
            <a:spLocks/>
          </p:cNvSpPr>
          <p:nvPr/>
        </p:nvSpPr>
        <p:spPr>
          <a:xfrm>
            <a:off x="22805938" y="12497200"/>
            <a:ext cx="822178" cy="7302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1827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1/13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2"/>
      <p:bldP spid="20485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12"/>
          <p:cNvSpPr>
            <a:spLocks noChangeArrowheads="1"/>
          </p:cNvSpPr>
          <p:nvPr/>
        </p:nvSpPr>
        <p:spPr bwMode="auto">
          <a:xfrm>
            <a:off x="1384300" y="2245600"/>
            <a:ext cx="213883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fr-FR" sz="5400" b="1" dirty="0"/>
              <a:t>QUE FAITES-VOUS?</a:t>
            </a:r>
            <a:r>
              <a:rPr lang="it-IT" sz="5400" dirty="0"/>
              <a:t> </a:t>
            </a:r>
            <a:endParaRPr lang="fr-FR" altLang="it-IT" sz="5000" dirty="0">
              <a:solidFill>
                <a:srgbClr val="002060"/>
              </a:solidFill>
              <a:latin typeface="Open Sans" pitchFamily="34" charset="0"/>
            </a:endParaRPr>
          </a:p>
        </p:txBody>
      </p:sp>
      <p:cxnSp>
        <p:nvCxnSpPr>
          <p:cNvPr id="15" name="Connettore 1 14"/>
          <p:cNvCxnSpPr/>
          <p:nvPr/>
        </p:nvCxnSpPr>
        <p:spPr>
          <a:xfrm>
            <a:off x="1384300" y="3168930"/>
            <a:ext cx="2160905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418" name="Picture 2" descr="\\ISOLAFILE\Archivio\PUBLIC\CONDIVISOLA\_Isola Mediterranea\SmartDestination\Slide - Sintesi ITFR\IT\sintesi_IT2.jpg"/>
          <p:cNvPicPr>
            <a:picLocks noChangeAspect="1" noChangeArrowheads="1"/>
          </p:cNvPicPr>
          <p:nvPr/>
        </p:nvPicPr>
        <p:blipFill>
          <a:blip r:embed="rId2" cstate="print"/>
          <a:srcRect l="13512" t="26563" r="6353" b="9455"/>
          <a:stretch>
            <a:fillRect/>
          </a:stretch>
        </p:blipFill>
        <p:spPr bwMode="auto">
          <a:xfrm>
            <a:off x="1388838" y="3332548"/>
            <a:ext cx="21388387" cy="96085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384301" y="3335180"/>
            <a:ext cx="908973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Les partenaires du projet ont développé une architecture informatique qui permet le partage des bases de données et, actuellement,  ils testent un prototype de PPA pour leur utilisation.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8" name="Segnaposto numero diapositiva 5"/>
          <p:cNvSpPr txBox="1">
            <a:spLocks/>
          </p:cNvSpPr>
          <p:nvPr/>
        </p:nvSpPr>
        <p:spPr>
          <a:xfrm>
            <a:off x="22805938" y="12497200"/>
            <a:ext cx="822178" cy="7302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1827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2/13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12"/>
          <p:cNvSpPr>
            <a:spLocks noChangeArrowheads="1"/>
          </p:cNvSpPr>
          <p:nvPr/>
        </p:nvSpPr>
        <p:spPr bwMode="auto">
          <a:xfrm>
            <a:off x="1384300" y="2245600"/>
            <a:ext cx="213883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fr-FR" sz="5400" b="1" dirty="0"/>
              <a:t>QUE FERA-T-ELLE?</a:t>
            </a:r>
            <a:r>
              <a:rPr lang="it-IT" sz="5400" b="1" dirty="0"/>
              <a:t> </a:t>
            </a:r>
            <a:endParaRPr lang="fr-FR" altLang="it-IT" sz="5400" b="1" dirty="0"/>
          </a:p>
        </p:txBody>
      </p:sp>
      <p:cxnSp>
        <p:nvCxnSpPr>
          <p:cNvPr id="15" name="Connettore 1 14"/>
          <p:cNvCxnSpPr/>
          <p:nvPr/>
        </p:nvCxnSpPr>
        <p:spPr>
          <a:xfrm>
            <a:off x="1384300" y="3168930"/>
            <a:ext cx="2160905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44" name="Picture 4" descr="\\ISOLAFILE\Archivio\PUBLIC\CONDIVISOLA\_Isola Mediterranea\SmartDestination\Slide - Sintesi ITFR\IT\sintesi_IT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4050" y="4064233"/>
            <a:ext cx="21060066" cy="8851355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384300" y="3335180"/>
            <a:ext cx="890685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L'écosystème numérique, une fois réalisé, permettra d'accéder à toutes les données disponibles qui, grâce au partage d'un langage commun, pourront être utilisées par toute personne intéressée (développeurs d'applications touristiques, prestataires de services, organisateurs de voyages, etc.).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10" name="Segnaposto numero diapositiva 5"/>
          <p:cNvSpPr txBox="1">
            <a:spLocks/>
          </p:cNvSpPr>
          <p:nvPr/>
        </p:nvSpPr>
        <p:spPr>
          <a:xfrm>
            <a:off x="22805938" y="12497200"/>
            <a:ext cx="822178" cy="7302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1827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3/13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7009" y="2906475"/>
            <a:ext cx="17385679" cy="9814677"/>
          </a:xfrm>
          <a:prstGeom prst="rect">
            <a:avLst/>
          </a:prstGeom>
          <a:noFill/>
        </p:spPr>
      </p:pic>
      <p:sp>
        <p:nvSpPr>
          <p:cNvPr id="20485" name="Rectangle 12"/>
          <p:cNvSpPr>
            <a:spLocks noChangeArrowheads="1"/>
          </p:cNvSpPr>
          <p:nvPr/>
        </p:nvSpPr>
        <p:spPr bwMode="auto">
          <a:xfrm>
            <a:off x="1384300" y="2245600"/>
            <a:ext cx="213883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fr-FR" sz="5400" b="1" dirty="0"/>
              <a:t>QUELLES DONNÉES SERONT DISPONIBLES?</a:t>
            </a:r>
            <a:r>
              <a:rPr lang="it-IT" sz="5400" dirty="0"/>
              <a:t> </a:t>
            </a:r>
            <a:endParaRPr lang="fr-FR" altLang="it-IT" sz="5000" dirty="0">
              <a:solidFill>
                <a:srgbClr val="002060"/>
              </a:solidFill>
              <a:latin typeface="Open Sans" pitchFamily="34" charset="0"/>
            </a:endParaRPr>
          </a:p>
        </p:txBody>
      </p:sp>
      <p:cxnSp>
        <p:nvCxnSpPr>
          <p:cNvPr id="15" name="Connettore 1 14"/>
          <p:cNvCxnSpPr/>
          <p:nvPr/>
        </p:nvCxnSpPr>
        <p:spPr>
          <a:xfrm>
            <a:off x="1384300" y="3168930"/>
            <a:ext cx="1523392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384300" y="3335179"/>
            <a:ext cx="890685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Actuellement, les données disponibles concernent : systèmes portuaires, P.O.I., Itinéraires. </a:t>
            </a:r>
          </a:p>
          <a:p>
            <a:r>
              <a:rPr lang="fr-FR" dirty="0"/>
              <a:t>Par la suite, les types de données peuvent être mis en œuvre avec : Restaurants, Hôtels, Musées, Météo, Plongée....... 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10" name="Segnaposto numero diapositiva 5"/>
          <p:cNvSpPr txBox="1">
            <a:spLocks/>
          </p:cNvSpPr>
          <p:nvPr/>
        </p:nvSpPr>
        <p:spPr>
          <a:xfrm>
            <a:off x="22805938" y="12497200"/>
            <a:ext cx="822178" cy="7302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1827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4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/13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12"/>
          <p:cNvSpPr>
            <a:spLocks noChangeArrowheads="1"/>
          </p:cNvSpPr>
          <p:nvPr/>
        </p:nvSpPr>
        <p:spPr bwMode="auto">
          <a:xfrm>
            <a:off x="1384300" y="2245599"/>
            <a:ext cx="1070240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6000" b="1" dirty="0"/>
              <a:t>QUELS SONT LES AVANTAGES POUR LES UTILISATEURS DE DONNÉES?</a:t>
            </a:r>
            <a:r>
              <a:rPr lang="fr-FR" sz="6000" b="1" dirty="0">
                <a:solidFill>
                  <a:srgbClr val="002060"/>
                </a:solidFill>
              </a:rPr>
              <a:t> </a:t>
            </a:r>
            <a:endParaRPr lang="fr-FR" altLang="it-IT" sz="6000" b="1" dirty="0">
              <a:solidFill>
                <a:srgbClr val="002060"/>
              </a:solidFill>
            </a:endParaRPr>
          </a:p>
        </p:txBody>
      </p:sp>
      <p:sp>
        <p:nvSpPr>
          <p:cNvPr id="7" name="Segnaposto numero diapositiva 5"/>
          <p:cNvSpPr txBox="1">
            <a:spLocks/>
          </p:cNvSpPr>
          <p:nvPr/>
        </p:nvSpPr>
        <p:spPr>
          <a:xfrm>
            <a:off x="22805938" y="12497200"/>
            <a:ext cx="822178" cy="7302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1827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5/13</a:t>
            </a:r>
          </a:p>
        </p:txBody>
      </p:sp>
      <p:pic>
        <p:nvPicPr>
          <p:cNvPr id="1026" name="Picture 2" descr="\\ISOLAFILE\Archivio\PUBLIC\CONDIVISOLA\_Isola Mediterranea\SmartDestination\Slide - Sintesi ITFR\IT\Pupazzo Sm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50981" y="2267508"/>
            <a:ext cx="9572076" cy="1095994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9269" y="3618572"/>
            <a:ext cx="21753420" cy="9057321"/>
          </a:xfrm>
          <a:prstGeom prst="rect">
            <a:avLst/>
          </a:prstGeom>
          <a:noFill/>
        </p:spPr>
      </p:pic>
      <p:sp>
        <p:nvSpPr>
          <p:cNvPr id="20485" name="Rectangle 12"/>
          <p:cNvSpPr>
            <a:spLocks noChangeArrowheads="1"/>
          </p:cNvSpPr>
          <p:nvPr/>
        </p:nvSpPr>
        <p:spPr bwMode="auto">
          <a:xfrm>
            <a:off x="5951913" y="731516"/>
            <a:ext cx="176762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it-IT" sz="2800" b="1">
                <a:solidFill>
                  <a:schemeClr val="bg1">
                    <a:lumMod val="75000"/>
                  </a:schemeClr>
                </a:solidFill>
              </a:rPr>
              <a:t>QUELS SONT LES AVANTAGES POUR LES UTILISATEURS DE DONNÉES?</a:t>
            </a:r>
            <a:endParaRPr lang="fr-FR" altLang="it-IT" sz="2800" dirty="0">
              <a:solidFill>
                <a:schemeClr val="bg1">
                  <a:lumMod val="75000"/>
                </a:schemeClr>
              </a:solidFill>
              <a:latin typeface="Open Sans" pitchFamily="34" charset="0"/>
            </a:endParaRPr>
          </a:p>
        </p:txBody>
      </p:sp>
      <p:cxnSp>
        <p:nvCxnSpPr>
          <p:cNvPr id="15" name="Connettore 1 14"/>
          <p:cNvCxnSpPr/>
          <p:nvPr/>
        </p:nvCxnSpPr>
        <p:spPr>
          <a:xfrm>
            <a:off x="1384300" y="3168930"/>
            <a:ext cx="983788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384300" y="3335180"/>
            <a:ext cx="947212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Le principal avantage est l’utilisation gratuite des données (constamment mises à jour) dans leurs propres applications web, applications, etc.</a:t>
            </a:r>
            <a:r>
              <a:rPr lang="it-IT" dirty="0"/>
              <a:t> 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8" name="Segnaposto numero diapositiva 5"/>
          <p:cNvSpPr txBox="1">
            <a:spLocks/>
          </p:cNvSpPr>
          <p:nvPr/>
        </p:nvSpPr>
        <p:spPr>
          <a:xfrm>
            <a:off x="22805938" y="12497200"/>
            <a:ext cx="822178" cy="7302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1827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6/13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 txBox="1">
            <a:spLocks/>
          </p:cNvSpPr>
          <p:nvPr/>
        </p:nvSpPr>
        <p:spPr>
          <a:xfrm>
            <a:off x="22805938" y="12497200"/>
            <a:ext cx="822178" cy="7302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1827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7/13</a:t>
            </a:r>
          </a:p>
        </p:txBody>
      </p:sp>
      <p:pic>
        <p:nvPicPr>
          <p:cNvPr id="5" name="Picture 2" descr="\\ISOLAFILE\Archivio\PUBLIC\CONDIVISOLA\_Isola Mediterranea\SmartDestination\Slide - Sintesi ITFR\IT\Pupazzo Sm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50981" y="2267508"/>
            <a:ext cx="9572076" cy="10959942"/>
          </a:xfrm>
          <a:prstGeom prst="rect">
            <a:avLst/>
          </a:prstGeom>
          <a:noFill/>
        </p:spPr>
      </p:pic>
      <p:sp>
        <p:nvSpPr>
          <p:cNvPr id="20485" name="Rectangle 12"/>
          <p:cNvSpPr>
            <a:spLocks noChangeArrowheads="1"/>
          </p:cNvSpPr>
          <p:nvPr/>
        </p:nvSpPr>
        <p:spPr bwMode="auto">
          <a:xfrm>
            <a:off x="1384300" y="2245599"/>
            <a:ext cx="11666681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6000" b="1" dirty="0"/>
              <a:t>QUE DOIT FAIRE L'UTILISATEUR POUR ACCÉDER AU SYSTÈME SMART DESTINATION?</a:t>
            </a:r>
            <a:r>
              <a:rPr lang="it-IT" sz="6000" b="1" dirty="0"/>
              <a:t> </a:t>
            </a:r>
            <a:endParaRPr lang="fr-FR" altLang="it-IT" sz="6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1131" y="4940592"/>
            <a:ext cx="19532531" cy="7861767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384300" y="3335180"/>
            <a:ext cx="98378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Il doit adopter la norme numérique définie par le projet (Annexe Technique).</a:t>
            </a:r>
            <a:r>
              <a:rPr lang="it-IT" dirty="0"/>
              <a:t> </a:t>
            </a:r>
          </a:p>
        </p:txBody>
      </p:sp>
      <p:sp>
        <p:nvSpPr>
          <p:cNvPr id="20485" name="Rectangle 12"/>
          <p:cNvSpPr>
            <a:spLocks noChangeArrowheads="1"/>
          </p:cNvSpPr>
          <p:nvPr/>
        </p:nvSpPr>
        <p:spPr bwMode="auto">
          <a:xfrm>
            <a:off x="5951913" y="731516"/>
            <a:ext cx="176762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it-IT" sz="2800" b="1">
                <a:solidFill>
                  <a:schemeClr val="bg1">
                    <a:lumMod val="75000"/>
                  </a:schemeClr>
                </a:solidFill>
              </a:rPr>
              <a:t>QUE DOIT FAIRE L'UTILISATEUR POUR ACCÉDER AU SYSTÈME SMART DESTINATION?</a:t>
            </a:r>
            <a:endParaRPr lang="fr-FR" altLang="it-IT" sz="2800" dirty="0">
              <a:solidFill>
                <a:schemeClr val="bg1">
                  <a:lumMod val="75000"/>
                </a:schemeClr>
              </a:solidFill>
              <a:latin typeface="Open Sans" pitchFamily="34" charset="0"/>
            </a:endParaRPr>
          </a:p>
        </p:txBody>
      </p:sp>
      <p:cxnSp>
        <p:nvCxnSpPr>
          <p:cNvPr id="15" name="Connettore 1 14"/>
          <p:cNvCxnSpPr/>
          <p:nvPr/>
        </p:nvCxnSpPr>
        <p:spPr>
          <a:xfrm>
            <a:off x="1384300" y="3168930"/>
            <a:ext cx="983788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numero diapositiva 5"/>
          <p:cNvSpPr txBox="1">
            <a:spLocks/>
          </p:cNvSpPr>
          <p:nvPr/>
        </p:nvSpPr>
        <p:spPr>
          <a:xfrm>
            <a:off x="22805938" y="12497200"/>
            <a:ext cx="822178" cy="7302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1827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8/13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Default Theme">
  <a:themeElements>
    <a:clrScheme name="motagua light prueba">
      <a:dk1>
        <a:srgbClr val="445469"/>
      </a:dk1>
      <a:lt1>
        <a:sysClr val="window" lastClr="FFFFFF"/>
      </a:lt1>
      <a:dk2>
        <a:srgbClr val="445469"/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445469"/>
      </a:accent6>
      <a:hlink>
        <a:srgbClr val="F33B48"/>
      </a:hlink>
      <a:folHlink>
        <a:srgbClr val="FFC00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403</Words>
  <Application>Microsoft Office PowerPoint</Application>
  <PresentationFormat>Benutzerdefiniert</PresentationFormat>
  <Paragraphs>48</Paragraphs>
  <Slides>15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2" baseType="lpstr">
      <vt:lpstr>Arial</vt:lpstr>
      <vt:lpstr>Calibri</vt:lpstr>
      <vt:lpstr>Lato</vt:lpstr>
      <vt:lpstr>Lato Bold</vt:lpstr>
      <vt:lpstr>Lato Light</vt:lpstr>
      <vt:lpstr>Open Sans</vt:lpstr>
      <vt:lpstr>Default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Jetfabrik</dc:creator>
  <cp:lastModifiedBy>Julian Fieml</cp:lastModifiedBy>
  <cp:revision>3526</cp:revision>
  <dcterms:created xsi:type="dcterms:W3CDTF">2014-11-12T21:47:38Z</dcterms:created>
  <dcterms:modified xsi:type="dcterms:W3CDTF">2022-10-10T11:17:07Z</dcterms:modified>
</cp:coreProperties>
</file>