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1" r:id="rId6"/>
    <p:sldId id="263" r:id="rId7"/>
    <p:sldId id="262" r:id="rId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5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E09FD52-9021-4286-B229-E7DFC5C455A6}" type="doc">
      <dgm:prSet loTypeId="urn:microsoft.com/office/officeart/2005/8/layout/venn1" loCatId="relationship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de-AT"/>
        </a:p>
      </dgm:t>
    </dgm:pt>
    <dgm:pt modelId="{F9F505F0-D2DC-46D9-8552-BC8DBA66191E}">
      <dgm:prSet custT="1"/>
      <dgm:spPr/>
      <dgm:t>
        <a:bodyPr/>
        <a:lstStyle/>
        <a:p>
          <a:pPr rtl="0"/>
          <a:r>
            <a:rPr lang="de-DE" sz="1800" dirty="0" smtClean="0"/>
            <a:t>Bildungseinrichtungen - Kindergärten, Schulen</a:t>
          </a:r>
          <a:endParaRPr lang="de-AT" sz="1800" dirty="0"/>
        </a:p>
      </dgm:t>
    </dgm:pt>
    <dgm:pt modelId="{E1D86793-6F9E-48E0-9638-892D59349D7F}" type="parTrans" cxnId="{281A8BF5-DF6C-41FD-B4C8-80DFCC82D644}">
      <dgm:prSet/>
      <dgm:spPr/>
      <dgm:t>
        <a:bodyPr/>
        <a:lstStyle/>
        <a:p>
          <a:endParaRPr lang="de-AT"/>
        </a:p>
      </dgm:t>
    </dgm:pt>
    <dgm:pt modelId="{2809DE6F-3986-498A-AD32-52101D2F7F1C}" type="sibTrans" cxnId="{281A8BF5-DF6C-41FD-B4C8-80DFCC82D644}">
      <dgm:prSet/>
      <dgm:spPr/>
      <dgm:t>
        <a:bodyPr/>
        <a:lstStyle/>
        <a:p>
          <a:endParaRPr lang="de-AT"/>
        </a:p>
      </dgm:t>
    </dgm:pt>
    <dgm:pt modelId="{FBFBF698-098C-4E6B-8ED8-7BB76BD23A26}">
      <dgm:prSet custT="1"/>
      <dgm:spPr/>
      <dgm:t>
        <a:bodyPr/>
        <a:lstStyle/>
        <a:p>
          <a:pPr rtl="0"/>
          <a:r>
            <a:rPr lang="de-DE" sz="2000" dirty="0" smtClean="0"/>
            <a:t>      </a:t>
          </a:r>
          <a:r>
            <a:rPr lang="de-DE" sz="1800" dirty="0" err="1" smtClean="0"/>
            <a:t>KindergartenpädagogInnen</a:t>
          </a:r>
          <a:endParaRPr lang="de-DE" sz="1800" dirty="0" smtClean="0"/>
        </a:p>
        <a:p>
          <a:pPr rtl="0"/>
          <a:r>
            <a:rPr lang="de-DE" sz="1800" dirty="0" smtClean="0"/>
            <a:t>        (Sprach)-</a:t>
          </a:r>
          <a:r>
            <a:rPr lang="de-DE" sz="1800" dirty="0" err="1" smtClean="0"/>
            <a:t>LehrerInnen</a:t>
          </a:r>
          <a:endParaRPr lang="de-AT" sz="1800" dirty="0"/>
        </a:p>
      </dgm:t>
    </dgm:pt>
    <dgm:pt modelId="{9BB9BCE4-2253-4854-9B1D-5E293578BF90}" type="parTrans" cxnId="{FAAE76A2-A48F-462E-970E-2C172C1C9209}">
      <dgm:prSet/>
      <dgm:spPr/>
      <dgm:t>
        <a:bodyPr/>
        <a:lstStyle/>
        <a:p>
          <a:endParaRPr lang="de-AT"/>
        </a:p>
      </dgm:t>
    </dgm:pt>
    <dgm:pt modelId="{54A1336C-2B13-4E79-81F3-8911B33B82A1}" type="sibTrans" cxnId="{FAAE76A2-A48F-462E-970E-2C172C1C9209}">
      <dgm:prSet/>
      <dgm:spPr/>
      <dgm:t>
        <a:bodyPr/>
        <a:lstStyle/>
        <a:p>
          <a:endParaRPr lang="de-AT"/>
        </a:p>
      </dgm:t>
    </dgm:pt>
    <dgm:pt modelId="{1E02A97F-658F-4EE5-8C55-8664BDD3110C}">
      <dgm:prSet custT="1"/>
      <dgm:spPr/>
      <dgm:t>
        <a:bodyPr/>
        <a:lstStyle/>
        <a:p>
          <a:pPr rtl="0">
            <a:lnSpc>
              <a:spcPct val="100000"/>
            </a:lnSpc>
            <a:spcAft>
              <a:spcPts val="0"/>
            </a:spcAft>
          </a:pPr>
          <a:r>
            <a:rPr lang="de-DE" sz="1800" dirty="0" smtClean="0"/>
            <a:t>Kinder </a:t>
          </a:r>
        </a:p>
        <a:p>
          <a:pPr rtl="0">
            <a:lnSpc>
              <a:spcPct val="100000"/>
            </a:lnSpc>
            <a:spcAft>
              <a:spcPts val="0"/>
            </a:spcAft>
          </a:pPr>
          <a:r>
            <a:rPr lang="de-DE" sz="1800" dirty="0" err="1" smtClean="0"/>
            <a:t>SchülerInnen</a:t>
          </a:r>
          <a:endParaRPr lang="de-DE" sz="1800" dirty="0" smtClean="0"/>
        </a:p>
        <a:p>
          <a:pPr rtl="0">
            <a:lnSpc>
              <a:spcPct val="100000"/>
            </a:lnSpc>
            <a:spcAft>
              <a:spcPts val="0"/>
            </a:spcAft>
          </a:pPr>
          <a:r>
            <a:rPr lang="de-DE" sz="1800" dirty="0" err="1" smtClean="0"/>
            <a:t>StudentInnen</a:t>
          </a:r>
          <a:endParaRPr lang="de-AT" sz="1800" dirty="0"/>
        </a:p>
      </dgm:t>
    </dgm:pt>
    <dgm:pt modelId="{A57D53A4-8E25-4738-B9F5-CEA27C1BB665}" type="parTrans" cxnId="{75E2C0C3-F22B-4C87-9DDB-50902963400A}">
      <dgm:prSet/>
      <dgm:spPr/>
      <dgm:t>
        <a:bodyPr/>
        <a:lstStyle/>
        <a:p>
          <a:endParaRPr lang="de-AT"/>
        </a:p>
      </dgm:t>
    </dgm:pt>
    <dgm:pt modelId="{7A5E7646-99E5-4AA8-9F47-AB34ADC6986D}" type="sibTrans" cxnId="{75E2C0C3-F22B-4C87-9DDB-50902963400A}">
      <dgm:prSet/>
      <dgm:spPr/>
      <dgm:t>
        <a:bodyPr/>
        <a:lstStyle/>
        <a:p>
          <a:endParaRPr lang="de-AT"/>
        </a:p>
      </dgm:t>
    </dgm:pt>
    <dgm:pt modelId="{7EFF256B-ECB2-47CD-A46D-2FD058EDAA7A}">
      <dgm:prSet custT="1"/>
      <dgm:spPr/>
      <dgm:t>
        <a:bodyPr/>
        <a:lstStyle/>
        <a:p>
          <a:pPr rtl="0"/>
          <a:r>
            <a:rPr lang="de-DE" sz="1800" dirty="0" smtClean="0"/>
            <a:t>Pädagogische Ausbildungseinrichtungen</a:t>
          </a:r>
          <a:endParaRPr lang="de-AT" sz="1800" dirty="0"/>
        </a:p>
      </dgm:t>
    </dgm:pt>
    <dgm:pt modelId="{21D1403E-7904-47F4-8E00-F0E2E1E8A95E}" type="parTrans" cxnId="{4BDE9627-146C-43F5-BA44-83BE305477C7}">
      <dgm:prSet/>
      <dgm:spPr/>
      <dgm:t>
        <a:bodyPr/>
        <a:lstStyle/>
        <a:p>
          <a:endParaRPr lang="de-AT"/>
        </a:p>
      </dgm:t>
    </dgm:pt>
    <dgm:pt modelId="{7B0CA99D-386C-4DC9-A2CB-4A29BE402F52}" type="sibTrans" cxnId="{4BDE9627-146C-43F5-BA44-83BE305477C7}">
      <dgm:prSet/>
      <dgm:spPr/>
      <dgm:t>
        <a:bodyPr/>
        <a:lstStyle/>
        <a:p>
          <a:endParaRPr lang="de-AT"/>
        </a:p>
      </dgm:t>
    </dgm:pt>
    <dgm:pt modelId="{AE02A4B4-3349-4979-BA02-CFFCBCBB2939}">
      <dgm:prSet custT="1"/>
      <dgm:spPr/>
      <dgm:t>
        <a:bodyPr/>
        <a:lstStyle/>
        <a:p>
          <a:pPr rtl="0"/>
          <a:r>
            <a:rPr lang="de-DE" sz="1800" dirty="0" smtClean="0"/>
            <a:t>Politische </a:t>
          </a:r>
          <a:r>
            <a:rPr lang="de-DE" sz="1800" dirty="0" err="1" smtClean="0"/>
            <a:t>VertreterInnen</a:t>
          </a:r>
          <a:endParaRPr lang="de-AT" sz="1800" dirty="0"/>
        </a:p>
      </dgm:t>
    </dgm:pt>
    <dgm:pt modelId="{7A2CC353-7961-40CA-9815-5226F5BE542E}" type="parTrans" cxnId="{8C0470C8-8BBB-4EEB-AA82-124B15BD8722}">
      <dgm:prSet/>
      <dgm:spPr/>
      <dgm:t>
        <a:bodyPr/>
        <a:lstStyle/>
        <a:p>
          <a:endParaRPr lang="de-AT"/>
        </a:p>
      </dgm:t>
    </dgm:pt>
    <dgm:pt modelId="{74172A8E-E7CD-4C4D-8D48-5B25176268BA}" type="sibTrans" cxnId="{8C0470C8-8BBB-4EEB-AA82-124B15BD8722}">
      <dgm:prSet/>
      <dgm:spPr/>
      <dgm:t>
        <a:bodyPr/>
        <a:lstStyle/>
        <a:p>
          <a:endParaRPr lang="de-AT"/>
        </a:p>
      </dgm:t>
    </dgm:pt>
    <dgm:pt modelId="{9DD0C997-D005-4DA4-9C55-CAD167594C3E}">
      <dgm:prSet custT="1"/>
      <dgm:spPr/>
      <dgm:t>
        <a:bodyPr/>
        <a:lstStyle/>
        <a:p>
          <a:pPr rtl="0"/>
          <a:r>
            <a:rPr lang="de-DE" sz="1800" dirty="0" smtClean="0"/>
            <a:t>Kindergarten- und </a:t>
          </a:r>
        </a:p>
        <a:p>
          <a:pPr rtl="0"/>
          <a:r>
            <a:rPr lang="de-DE" sz="1800" dirty="0" smtClean="0"/>
            <a:t>Schulverwaltungen</a:t>
          </a:r>
          <a:endParaRPr lang="de-AT" sz="1800" dirty="0"/>
        </a:p>
      </dgm:t>
    </dgm:pt>
    <dgm:pt modelId="{7CCD098B-04EC-440A-ADAF-762480CC4F58}" type="parTrans" cxnId="{F00FAA85-FE00-4094-B2E3-961266EC76B5}">
      <dgm:prSet/>
      <dgm:spPr/>
      <dgm:t>
        <a:bodyPr/>
        <a:lstStyle/>
        <a:p>
          <a:endParaRPr lang="de-AT"/>
        </a:p>
      </dgm:t>
    </dgm:pt>
    <dgm:pt modelId="{D606F1C5-22EF-4AA3-BE17-9C48F35F9448}" type="sibTrans" cxnId="{F00FAA85-FE00-4094-B2E3-961266EC76B5}">
      <dgm:prSet/>
      <dgm:spPr/>
      <dgm:t>
        <a:bodyPr/>
        <a:lstStyle/>
        <a:p>
          <a:endParaRPr lang="de-AT"/>
        </a:p>
      </dgm:t>
    </dgm:pt>
    <dgm:pt modelId="{84CEF145-5978-4C48-973B-D5774FD76D3D}">
      <dgm:prSet custT="1"/>
      <dgm:spPr/>
      <dgm:t>
        <a:bodyPr/>
        <a:lstStyle/>
        <a:p>
          <a:pPr rtl="0"/>
          <a:r>
            <a:rPr lang="de-AT" sz="2000" dirty="0" smtClean="0"/>
            <a:t> </a:t>
          </a:r>
          <a:r>
            <a:rPr lang="de-AT" sz="1800" dirty="0" smtClean="0"/>
            <a:t>Eltern</a:t>
          </a:r>
          <a:endParaRPr lang="de-AT" sz="1800" dirty="0"/>
        </a:p>
      </dgm:t>
    </dgm:pt>
    <dgm:pt modelId="{FC78DE5E-14BE-43E1-9DA7-F01D9E72596C}" type="parTrans" cxnId="{C5555896-CE5D-4209-A438-0F511ED78682}">
      <dgm:prSet/>
      <dgm:spPr/>
      <dgm:t>
        <a:bodyPr/>
        <a:lstStyle/>
        <a:p>
          <a:endParaRPr lang="de-AT"/>
        </a:p>
      </dgm:t>
    </dgm:pt>
    <dgm:pt modelId="{01576762-F4F7-4EFE-9454-BF59637A644A}" type="sibTrans" cxnId="{C5555896-CE5D-4209-A438-0F511ED78682}">
      <dgm:prSet/>
      <dgm:spPr/>
      <dgm:t>
        <a:bodyPr/>
        <a:lstStyle/>
        <a:p>
          <a:endParaRPr lang="de-AT"/>
        </a:p>
      </dgm:t>
    </dgm:pt>
    <dgm:pt modelId="{2492D763-4A0E-41EE-B9D2-FCD2122D3E1B}">
      <dgm:prSet/>
      <dgm:spPr/>
      <dgm:t>
        <a:bodyPr/>
        <a:lstStyle/>
        <a:p>
          <a:endParaRPr lang="de-AT"/>
        </a:p>
      </dgm:t>
    </dgm:pt>
    <dgm:pt modelId="{B506756D-4A52-4339-B6C5-F2750C785DD4}" type="parTrans" cxnId="{8BED9434-1572-4E33-9782-8252D29690B7}">
      <dgm:prSet/>
      <dgm:spPr/>
      <dgm:t>
        <a:bodyPr/>
        <a:lstStyle/>
        <a:p>
          <a:endParaRPr lang="de-AT"/>
        </a:p>
      </dgm:t>
    </dgm:pt>
    <dgm:pt modelId="{543A7672-9FB2-44A3-887A-3282F898C189}" type="sibTrans" cxnId="{8BED9434-1572-4E33-9782-8252D29690B7}">
      <dgm:prSet/>
      <dgm:spPr/>
      <dgm:t>
        <a:bodyPr/>
        <a:lstStyle/>
        <a:p>
          <a:endParaRPr lang="de-AT"/>
        </a:p>
      </dgm:t>
    </dgm:pt>
    <dgm:pt modelId="{89DB4E6A-200D-41C4-8D89-9A6FA4194B29}" type="pres">
      <dgm:prSet presAssocID="{2E09FD52-9021-4286-B229-E7DFC5C455A6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de-AT"/>
        </a:p>
      </dgm:t>
    </dgm:pt>
    <dgm:pt modelId="{BA96029E-BDAF-40EB-A5E8-8C4FA9B9F7AF}" type="pres">
      <dgm:prSet presAssocID="{F9F505F0-D2DC-46D9-8552-BC8DBA66191E}" presName="circ1" presStyleLbl="vennNode1" presStyleIdx="0" presStyleCnt="7"/>
      <dgm:spPr/>
    </dgm:pt>
    <dgm:pt modelId="{599C76E6-C1B0-475C-8D77-5695B724EB72}" type="pres">
      <dgm:prSet presAssocID="{F9F505F0-D2DC-46D9-8552-BC8DBA66191E}" presName="circ1Tx" presStyleLbl="revTx" presStyleIdx="0" presStyleCnt="0" custScaleX="18637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F49E7D48-1EB6-4942-B18E-F78FF559BDB5}" type="pres">
      <dgm:prSet presAssocID="{FBFBF698-098C-4E6B-8ED8-7BB76BD23A26}" presName="circ2" presStyleLbl="vennNode1" presStyleIdx="1" presStyleCnt="7"/>
      <dgm:spPr/>
    </dgm:pt>
    <dgm:pt modelId="{1D34B296-1DBA-4E7B-B62E-E4DB86D72058}" type="pres">
      <dgm:prSet presAssocID="{FBFBF698-098C-4E6B-8ED8-7BB76BD23A26}" presName="circ2Tx" presStyleLbl="revTx" presStyleIdx="0" presStyleCnt="0" custScaleX="293885" custLinFactNeighborX="23418" custLinFactNeighborY="291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6507A0DE-F284-4801-95B8-226EC5AB1DEA}" type="pres">
      <dgm:prSet presAssocID="{1E02A97F-658F-4EE5-8C55-8664BDD3110C}" presName="circ3" presStyleLbl="vennNode1" presStyleIdx="2" presStyleCnt="7"/>
      <dgm:spPr/>
    </dgm:pt>
    <dgm:pt modelId="{DC6BE625-E29F-4136-9040-9B6268CF14B5}" type="pres">
      <dgm:prSet presAssocID="{1E02A97F-658F-4EE5-8C55-8664BDD3110C}" presName="circ3Tx" presStyleLbl="revTx" presStyleIdx="0" presStyleCnt="0" custScaleX="279709" custLinFactNeighborX="93291" custLinFactNeighborY="137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98FC874C-77FC-40C2-90F0-E9EBFF7546D1}" type="pres">
      <dgm:prSet presAssocID="{7EFF256B-ECB2-47CD-A46D-2FD058EDAA7A}" presName="circ4" presStyleLbl="vennNode1" presStyleIdx="3" presStyleCnt="7"/>
      <dgm:spPr/>
    </dgm:pt>
    <dgm:pt modelId="{AA4DFAE4-954F-44D1-B2DE-FAC3C6F12A2D}" type="pres">
      <dgm:prSet presAssocID="{7EFF256B-ECB2-47CD-A46D-2FD058EDAA7A}" presName="circ4Tx" presStyleLbl="revTx" presStyleIdx="0" presStyleCnt="0" custScaleX="219636" custLinFactNeighborX="83046" custLinFactNeighborY="-1503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96E8685C-DB2C-4C44-876A-30F3C8CFE042}" type="pres">
      <dgm:prSet presAssocID="{AE02A4B4-3349-4979-BA02-CFFCBCBB2939}" presName="circ5" presStyleLbl="vennNode1" presStyleIdx="4" presStyleCnt="7"/>
      <dgm:spPr/>
    </dgm:pt>
    <dgm:pt modelId="{F1521BA7-22B6-49B7-834C-BC6300146809}" type="pres">
      <dgm:prSet presAssocID="{AE02A4B4-3349-4979-BA02-CFFCBCBB2939}" presName="circ5Tx" presStyleLbl="revTx" presStyleIdx="0" presStyleCnt="0" custScaleX="247334" custLinFactNeighborX="-71800" custLinFactNeighborY="-1654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DBBCDA4F-9C30-40B6-B12F-09DAF0A61457}" type="pres">
      <dgm:prSet presAssocID="{9DD0C997-D005-4DA4-9C55-CAD167594C3E}" presName="circ6" presStyleLbl="vennNode1" presStyleIdx="5" presStyleCnt="7"/>
      <dgm:spPr/>
    </dgm:pt>
    <dgm:pt modelId="{6B3EAF40-E86C-4543-8D4B-EBDB1A3BB9CD}" type="pres">
      <dgm:prSet presAssocID="{9DD0C997-D005-4DA4-9C55-CAD167594C3E}" presName="circ6Tx" presStyleLbl="revTx" presStyleIdx="0" presStyleCnt="0" custScaleX="187673" custLinFactNeighborX="-20494" custLinFactNeighborY="-251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259D7D70-A113-4EAE-85CF-7E0B3DF3A90D}" type="pres">
      <dgm:prSet presAssocID="{84CEF145-5978-4C48-973B-D5774FD76D3D}" presName="circ7" presStyleLbl="vennNode1" presStyleIdx="6" presStyleCnt="7" custScaleX="103739" custScaleY="96303"/>
      <dgm:spPr/>
    </dgm:pt>
    <dgm:pt modelId="{87DAF73E-90A4-48AB-B9EE-127BA1F1C60F}" type="pres">
      <dgm:prSet presAssocID="{84CEF145-5978-4C48-973B-D5774FD76D3D}" presName="circ7Tx" presStyleLbl="revTx" presStyleIdx="0" presStyleCnt="0" custLinFactNeighborX="-15114" custLinFactNeighborY="1007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AT"/>
        </a:p>
      </dgm:t>
    </dgm:pt>
  </dgm:ptLst>
  <dgm:cxnLst>
    <dgm:cxn modelId="{409FFB27-253D-4B2B-962A-CBFB533A6C55}" type="presOf" srcId="{84CEF145-5978-4C48-973B-D5774FD76D3D}" destId="{87DAF73E-90A4-48AB-B9EE-127BA1F1C60F}" srcOrd="0" destOrd="0" presId="urn:microsoft.com/office/officeart/2005/8/layout/venn1"/>
    <dgm:cxn modelId="{7AA9A373-7FC5-48C0-B8B2-3E9FD3843C65}" type="presOf" srcId="{9DD0C997-D005-4DA4-9C55-CAD167594C3E}" destId="{6B3EAF40-E86C-4543-8D4B-EBDB1A3BB9CD}" srcOrd="0" destOrd="0" presId="urn:microsoft.com/office/officeart/2005/8/layout/venn1"/>
    <dgm:cxn modelId="{281A8BF5-DF6C-41FD-B4C8-80DFCC82D644}" srcId="{2E09FD52-9021-4286-B229-E7DFC5C455A6}" destId="{F9F505F0-D2DC-46D9-8552-BC8DBA66191E}" srcOrd="0" destOrd="0" parTransId="{E1D86793-6F9E-48E0-9638-892D59349D7F}" sibTransId="{2809DE6F-3986-498A-AD32-52101D2F7F1C}"/>
    <dgm:cxn modelId="{7AA9C33B-EE97-4999-8346-75765D8A1B18}" type="presOf" srcId="{FBFBF698-098C-4E6B-8ED8-7BB76BD23A26}" destId="{1D34B296-1DBA-4E7B-B62E-E4DB86D72058}" srcOrd="0" destOrd="0" presId="urn:microsoft.com/office/officeart/2005/8/layout/venn1"/>
    <dgm:cxn modelId="{3E6A5BE3-779F-499D-86FF-BBDE281C8B23}" type="presOf" srcId="{1E02A97F-658F-4EE5-8C55-8664BDD3110C}" destId="{DC6BE625-E29F-4136-9040-9B6268CF14B5}" srcOrd="0" destOrd="0" presId="urn:microsoft.com/office/officeart/2005/8/layout/venn1"/>
    <dgm:cxn modelId="{8BED9434-1572-4E33-9782-8252D29690B7}" srcId="{2E09FD52-9021-4286-B229-E7DFC5C455A6}" destId="{2492D763-4A0E-41EE-B9D2-FCD2122D3E1B}" srcOrd="7" destOrd="0" parTransId="{B506756D-4A52-4339-B6C5-F2750C785DD4}" sibTransId="{543A7672-9FB2-44A3-887A-3282F898C189}"/>
    <dgm:cxn modelId="{3C99143C-7635-4EE1-801E-3EE67187B043}" type="presOf" srcId="{AE02A4B4-3349-4979-BA02-CFFCBCBB2939}" destId="{F1521BA7-22B6-49B7-834C-BC6300146809}" srcOrd="0" destOrd="0" presId="urn:microsoft.com/office/officeart/2005/8/layout/venn1"/>
    <dgm:cxn modelId="{B08D2528-2D90-4AEE-BFC2-76962B3DC3A4}" type="presOf" srcId="{F9F505F0-D2DC-46D9-8552-BC8DBA66191E}" destId="{599C76E6-C1B0-475C-8D77-5695B724EB72}" srcOrd="0" destOrd="0" presId="urn:microsoft.com/office/officeart/2005/8/layout/venn1"/>
    <dgm:cxn modelId="{4BDE9627-146C-43F5-BA44-83BE305477C7}" srcId="{2E09FD52-9021-4286-B229-E7DFC5C455A6}" destId="{7EFF256B-ECB2-47CD-A46D-2FD058EDAA7A}" srcOrd="3" destOrd="0" parTransId="{21D1403E-7904-47F4-8E00-F0E2E1E8A95E}" sibTransId="{7B0CA99D-386C-4DC9-A2CB-4A29BE402F52}"/>
    <dgm:cxn modelId="{C5555896-CE5D-4209-A438-0F511ED78682}" srcId="{2E09FD52-9021-4286-B229-E7DFC5C455A6}" destId="{84CEF145-5978-4C48-973B-D5774FD76D3D}" srcOrd="6" destOrd="0" parTransId="{FC78DE5E-14BE-43E1-9DA7-F01D9E72596C}" sibTransId="{01576762-F4F7-4EFE-9454-BF59637A644A}"/>
    <dgm:cxn modelId="{8C0470C8-8BBB-4EEB-AA82-124B15BD8722}" srcId="{2E09FD52-9021-4286-B229-E7DFC5C455A6}" destId="{AE02A4B4-3349-4979-BA02-CFFCBCBB2939}" srcOrd="4" destOrd="0" parTransId="{7A2CC353-7961-40CA-9815-5226F5BE542E}" sibTransId="{74172A8E-E7CD-4C4D-8D48-5B25176268BA}"/>
    <dgm:cxn modelId="{60558757-D2A3-4CD5-857F-1DB0446971BD}" type="presOf" srcId="{7EFF256B-ECB2-47CD-A46D-2FD058EDAA7A}" destId="{AA4DFAE4-954F-44D1-B2DE-FAC3C6F12A2D}" srcOrd="0" destOrd="0" presId="urn:microsoft.com/office/officeart/2005/8/layout/venn1"/>
    <dgm:cxn modelId="{75E2C0C3-F22B-4C87-9DDB-50902963400A}" srcId="{2E09FD52-9021-4286-B229-E7DFC5C455A6}" destId="{1E02A97F-658F-4EE5-8C55-8664BDD3110C}" srcOrd="2" destOrd="0" parTransId="{A57D53A4-8E25-4738-B9F5-CEA27C1BB665}" sibTransId="{7A5E7646-99E5-4AA8-9F47-AB34ADC6986D}"/>
    <dgm:cxn modelId="{8BFDF214-F1EA-49D9-9638-B7CF17DDC651}" type="presOf" srcId="{2E09FD52-9021-4286-B229-E7DFC5C455A6}" destId="{89DB4E6A-200D-41C4-8D89-9A6FA4194B29}" srcOrd="0" destOrd="0" presId="urn:microsoft.com/office/officeart/2005/8/layout/venn1"/>
    <dgm:cxn modelId="{F00FAA85-FE00-4094-B2E3-961266EC76B5}" srcId="{2E09FD52-9021-4286-B229-E7DFC5C455A6}" destId="{9DD0C997-D005-4DA4-9C55-CAD167594C3E}" srcOrd="5" destOrd="0" parTransId="{7CCD098B-04EC-440A-ADAF-762480CC4F58}" sibTransId="{D606F1C5-22EF-4AA3-BE17-9C48F35F9448}"/>
    <dgm:cxn modelId="{FAAE76A2-A48F-462E-970E-2C172C1C9209}" srcId="{2E09FD52-9021-4286-B229-E7DFC5C455A6}" destId="{FBFBF698-098C-4E6B-8ED8-7BB76BD23A26}" srcOrd="1" destOrd="0" parTransId="{9BB9BCE4-2253-4854-9B1D-5E293578BF90}" sibTransId="{54A1336C-2B13-4E79-81F3-8911B33B82A1}"/>
    <dgm:cxn modelId="{661C0FAF-2721-4125-A0F0-ACA21ACFD7D9}" type="presParOf" srcId="{89DB4E6A-200D-41C4-8D89-9A6FA4194B29}" destId="{BA96029E-BDAF-40EB-A5E8-8C4FA9B9F7AF}" srcOrd="0" destOrd="0" presId="urn:microsoft.com/office/officeart/2005/8/layout/venn1"/>
    <dgm:cxn modelId="{04C5FE53-AD49-4DCC-B658-FD1619973031}" type="presParOf" srcId="{89DB4E6A-200D-41C4-8D89-9A6FA4194B29}" destId="{599C76E6-C1B0-475C-8D77-5695B724EB72}" srcOrd="1" destOrd="0" presId="urn:microsoft.com/office/officeart/2005/8/layout/venn1"/>
    <dgm:cxn modelId="{5D6FC74B-FBB6-4B71-9A5E-F6F1EA30447D}" type="presParOf" srcId="{89DB4E6A-200D-41C4-8D89-9A6FA4194B29}" destId="{F49E7D48-1EB6-4942-B18E-F78FF559BDB5}" srcOrd="2" destOrd="0" presId="urn:microsoft.com/office/officeart/2005/8/layout/venn1"/>
    <dgm:cxn modelId="{E32B7E2B-1941-466B-9C2A-3060A2240487}" type="presParOf" srcId="{89DB4E6A-200D-41C4-8D89-9A6FA4194B29}" destId="{1D34B296-1DBA-4E7B-B62E-E4DB86D72058}" srcOrd="3" destOrd="0" presId="urn:microsoft.com/office/officeart/2005/8/layout/venn1"/>
    <dgm:cxn modelId="{D9EEAECB-0ADC-4F27-9492-0DB1C73A46ED}" type="presParOf" srcId="{89DB4E6A-200D-41C4-8D89-9A6FA4194B29}" destId="{6507A0DE-F284-4801-95B8-226EC5AB1DEA}" srcOrd="4" destOrd="0" presId="urn:microsoft.com/office/officeart/2005/8/layout/venn1"/>
    <dgm:cxn modelId="{3EF5219D-7F44-4CA7-8E8C-1D0BE7A56C06}" type="presParOf" srcId="{89DB4E6A-200D-41C4-8D89-9A6FA4194B29}" destId="{DC6BE625-E29F-4136-9040-9B6268CF14B5}" srcOrd="5" destOrd="0" presId="urn:microsoft.com/office/officeart/2005/8/layout/venn1"/>
    <dgm:cxn modelId="{04D648C5-61D6-4D37-BF9D-ABC2853257A4}" type="presParOf" srcId="{89DB4E6A-200D-41C4-8D89-9A6FA4194B29}" destId="{98FC874C-77FC-40C2-90F0-E9EBFF7546D1}" srcOrd="6" destOrd="0" presId="urn:microsoft.com/office/officeart/2005/8/layout/venn1"/>
    <dgm:cxn modelId="{F9910931-3886-4DF2-805F-3834FA0E9A8B}" type="presParOf" srcId="{89DB4E6A-200D-41C4-8D89-9A6FA4194B29}" destId="{AA4DFAE4-954F-44D1-B2DE-FAC3C6F12A2D}" srcOrd="7" destOrd="0" presId="urn:microsoft.com/office/officeart/2005/8/layout/venn1"/>
    <dgm:cxn modelId="{CD368E60-332A-4638-AB4D-E12B58A74A91}" type="presParOf" srcId="{89DB4E6A-200D-41C4-8D89-9A6FA4194B29}" destId="{96E8685C-DB2C-4C44-876A-30F3C8CFE042}" srcOrd="8" destOrd="0" presId="urn:microsoft.com/office/officeart/2005/8/layout/venn1"/>
    <dgm:cxn modelId="{E1865FEA-0ACE-4E9C-911E-4DF88CF74D1A}" type="presParOf" srcId="{89DB4E6A-200D-41C4-8D89-9A6FA4194B29}" destId="{F1521BA7-22B6-49B7-834C-BC6300146809}" srcOrd="9" destOrd="0" presId="urn:microsoft.com/office/officeart/2005/8/layout/venn1"/>
    <dgm:cxn modelId="{4F922680-B0DA-4A49-98F6-5216891C744C}" type="presParOf" srcId="{89DB4E6A-200D-41C4-8D89-9A6FA4194B29}" destId="{DBBCDA4F-9C30-40B6-B12F-09DAF0A61457}" srcOrd="10" destOrd="0" presId="urn:microsoft.com/office/officeart/2005/8/layout/venn1"/>
    <dgm:cxn modelId="{772DF3EC-6313-49C3-8D84-CAD58F56B703}" type="presParOf" srcId="{89DB4E6A-200D-41C4-8D89-9A6FA4194B29}" destId="{6B3EAF40-E86C-4543-8D4B-EBDB1A3BB9CD}" srcOrd="11" destOrd="0" presId="urn:microsoft.com/office/officeart/2005/8/layout/venn1"/>
    <dgm:cxn modelId="{CA0FC7D1-6B9F-4CF5-A7A4-2003C6221AD5}" type="presParOf" srcId="{89DB4E6A-200D-41C4-8D89-9A6FA4194B29}" destId="{259D7D70-A113-4EAE-85CF-7E0B3DF3A90D}" srcOrd="12" destOrd="0" presId="urn:microsoft.com/office/officeart/2005/8/layout/venn1"/>
    <dgm:cxn modelId="{768436CF-A298-469D-9145-C7BF79E392C7}" type="presParOf" srcId="{89DB4E6A-200D-41C4-8D89-9A6FA4194B29}" destId="{87DAF73E-90A4-48AB-B9EE-127BA1F1C60F}" srcOrd="1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96029E-BDAF-40EB-A5E8-8C4FA9B9F7AF}">
      <dsp:nvSpPr>
        <dsp:cNvPr id="0" name=""/>
        <dsp:cNvSpPr/>
      </dsp:nvSpPr>
      <dsp:spPr>
        <a:xfrm>
          <a:off x="2995209" y="1164348"/>
          <a:ext cx="1491609" cy="1491792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599C76E6-C1B0-475C-8D77-5695B724EB72}">
      <dsp:nvSpPr>
        <dsp:cNvPr id="0" name=""/>
        <dsp:cNvSpPr/>
      </dsp:nvSpPr>
      <dsp:spPr>
        <a:xfrm>
          <a:off x="2148312" y="0"/>
          <a:ext cx="3185402" cy="914649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 dirty="0" smtClean="0"/>
            <a:t>Bildungseinrichtungen - Kindergärten, Schulen</a:t>
          </a:r>
          <a:endParaRPr lang="de-AT" sz="1800" kern="1200" dirty="0"/>
        </a:p>
      </dsp:txBody>
      <dsp:txXfrm>
        <a:off x="2148312" y="0"/>
        <a:ext cx="3185402" cy="914649"/>
      </dsp:txXfrm>
    </dsp:sp>
    <dsp:sp modelId="{F49E7D48-1EB6-4942-B18E-F78FF559BDB5}">
      <dsp:nvSpPr>
        <dsp:cNvPr id="0" name=""/>
        <dsp:cNvSpPr/>
      </dsp:nvSpPr>
      <dsp:spPr>
        <a:xfrm>
          <a:off x="3432748" y="1374717"/>
          <a:ext cx="1491609" cy="1491792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1D34B296-1DBA-4E7B-B62E-E4DB86D72058}">
      <dsp:nvSpPr>
        <dsp:cNvPr id="0" name=""/>
        <dsp:cNvSpPr/>
      </dsp:nvSpPr>
      <dsp:spPr>
        <a:xfrm>
          <a:off x="3541818" y="898234"/>
          <a:ext cx="4748919" cy="1006114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kern="1200" dirty="0" smtClean="0"/>
            <a:t>      </a:t>
          </a:r>
          <a:r>
            <a:rPr lang="de-DE" sz="1800" kern="1200" dirty="0" err="1" smtClean="0"/>
            <a:t>KindergartenpädagogInnen</a:t>
          </a:r>
          <a:endParaRPr lang="de-DE" sz="1800" kern="1200" dirty="0" smtClean="0"/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 dirty="0" smtClean="0"/>
            <a:t>        (Sprach)-</a:t>
          </a:r>
          <a:r>
            <a:rPr lang="de-DE" sz="1800" kern="1200" dirty="0" err="1" smtClean="0"/>
            <a:t>LehrerInnen</a:t>
          </a:r>
          <a:endParaRPr lang="de-AT" sz="1800" kern="1200" dirty="0"/>
        </a:p>
      </dsp:txBody>
      <dsp:txXfrm>
        <a:off x="3541818" y="898234"/>
        <a:ext cx="4748919" cy="1006114"/>
      </dsp:txXfrm>
    </dsp:sp>
    <dsp:sp modelId="{6507A0DE-F284-4801-95B8-226EC5AB1DEA}">
      <dsp:nvSpPr>
        <dsp:cNvPr id="0" name=""/>
        <dsp:cNvSpPr/>
      </dsp:nvSpPr>
      <dsp:spPr>
        <a:xfrm>
          <a:off x="3540268" y="1848048"/>
          <a:ext cx="1491609" cy="1491792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DC6BE625-E29F-4136-9040-9B6268CF14B5}">
      <dsp:nvSpPr>
        <dsp:cNvPr id="0" name=""/>
        <dsp:cNvSpPr/>
      </dsp:nvSpPr>
      <dsp:spPr>
        <a:xfrm>
          <a:off x="3839653" y="2164213"/>
          <a:ext cx="4432927" cy="1074712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de-DE" sz="1800" kern="1200" dirty="0" smtClean="0"/>
            <a:t>Kinder </a:t>
          </a:r>
        </a:p>
        <a:p>
          <a:pPr lvl="0" algn="ctr" defTabSz="8001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de-DE" sz="1800" kern="1200" dirty="0" err="1" smtClean="0"/>
            <a:t>SchülerInnen</a:t>
          </a:r>
          <a:endParaRPr lang="de-DE" sz="1800" kern="1200" dirty="0" smtClean="0"/>
        </a:p>
        <a:p>
          <a:pPr lvl="0" algn="ctr" defTabSz="8001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de-DE" sz="1800" kern="1200" dirty="0" err="1" smtClean="0"/>
            <a:t>StudentInnen</a:t>
          </a:r>
          <a:endParaRPr lang="de-AT" sz="1800" kern="1200" dirty="0"/>
        </a:p>
      </dsp:txBody>
      <dsp:txXfrm>
        <a:off x="3839653" y="2164213"/>
        <a:ext cx="4432927" cy="1074712"/>
      </dsp:txXfrm>
    </dsp:sp>
    <dsp:sp modelId="{98FC874C-77FC-40C2-90F0-E9EBFF7546D1}">
      <dsp:nvSpPr>
        <dsp:cNvPr id="0" name=""/>
        <dsp:cNvSpPr/>
      </dsp:nvSpPr>
      <dsp:spPr>
        <a:xfrm>
          <a:off x="3237595" y="2227628"/>
          <a:ext cx="1491609" cy="1491792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AA4DFAE4-954F-44D1-B2DE-FAC3C6F12A2D}">
      <dsp:nvSpPr>
        <dsp:cNvPr id="0" name=""/>
        <dsp:cNvSpPr/>
      </dsp:nvSpPr>
      <dsp:spPr>
        <a:xfrm>
          <a:off x="4470637" y="3442147"/>
          <a:ext cx="3753878" cy="983247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 dirty="0" smtClean="0"/>
            <a:t>Pädagogische Ausbildungseinrichtungen</a:t>
          </a:r>
          <a:endParaRPr lang="de-AT" sz="1800" kern="1200" dirty="0"/>
        </a:p>
      </dsp:txBody>
      <dsp:txXfrm>
        <a:off x="4470637" y="3442147"/>
        <a:ext cx="3753878" cy="983247"/>
      </dsp:txXfrm>
    </dsp:sp>
    <dsp:sp modelId="{96E8685C-DB2C-4C44-876A-30F3C8CFE042}">
      <dsp:nvSpPr>
        <dsp:cNvPr id="0" name=""/>
        <dsp:cNvSpPr/>
      </dsp:nvSpPr>
      <dsp:spPr>
        <a:xfrm>
          <a:off x="2752822" y="2227628"/>
          <a:ext cx="1491609" cy="1491792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F1521BA7-22B6-49B7-834C-BC6300146809}">
      <dsp:nvSpPr>
        <dsp:cNvPr id="0" name=""/>
        <dsp:cNvSpPr/>
      </dsp:nvSpPr>
      <dsp:spPr>
        <a:xfrm>
          <a:off x="-66222" y="3427359"/>
          <a:ext cx="4227275" cy="983247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 dirty="0" smtClean="0"/>
            <a:t>Politische </a:t>
          </a:r>
          <a:r>
            <a:rPr lang="de-DE" sz="1800" kern="1200" dirty="0" err="1" smtClean="0"/>
            <a:t>VertreterInnen</a:t>
          </a:r>
          <a:endParaRPr lang="de-AT" sz="1800" kern="1200" dirty="0"/>
        </a:p>
      </dsp:txBody>
      <dsp:txXfrm>
        <a:off x="-66222" y="3427359"/>
        <a:ext cx="4227275" cy="983247"/>
      </dsp:txXfrm>
    </dsp:sp>
    <dsp:sp modelId="{DBBCDA4F-9C30-40B6-B12F-09DAF0A61457}">
      <dsp:nvSpPr>
        <dsp:cNvPr id="0" name=""/>
        <dsp:cNvSpPr/>
      </dsp:nvSpPr>
      <dsp:spPr>
        <a:xfrm>
          <a:off x="2450150" y="1848048"/>
          <a:ext cx="1491609" cy="1491792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6B3EAF40-E86C-4543-8D4B-EBDB1A3BB9CD}">
      <dsp:nvSpPr>
        <dsp:cNvPr id="0" name=""/>
        <dsp:cNvSpPr/>
      </dsp:nvSpPr>
      <dsp:spPr>
        <a:xfrm>
          <a:off x="-61242" y="2122375"/>
          <a:ext cx="2974308" cy="1074712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 dirty="0" smtClean="0"/>
            <a:t>Kindergarten- und </a:t>
          </a:r>
        </a:p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 dirty="0" smtClean="0"/>
            <a:t>Schulverwaltungen</a:t>
          </a:r>
          <a:endParaRPr lang="de-AT" sz="1800" kern="1200" dirty="0"/>
        </a:p>
      </dsp:txBody>
      <dsp:txXfrm>
        <a:off x="-61242" y="2122375"/>
        <a:ext cx="2974308" cy="1074712"/>
      </dsp:txXfrm>
    </dsp:sp>
    <dsp:sp modelId="{259D7D70-A113-4EAE-85CF-7E0B3DF3A90D}">
      <dsp:nvSpPr>
        <dsp:cNvPr id="0" name=""/>
        <dsp:cNvSpPr/>
      </dsp:nvSpPr>
      <dsp:spPr>
        <a:xfrm>
          <a:off x="2529784" y="1402293"/>
          <a:ext cx="1547381" cy="1436641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87DAF73E-90A4-48AB-B9EE-127BA1F1C60F}">
      <dsp:nvSpPr>
        <dsp:cNvPr id="0" name=""/>
        <dsp:cNvSpPr/>
      </dsp:nvSpPr>
      <dsp:spPr>
        <a:xfrm>
          <a:off x="513565" y="970242"/>
          <a:ext cx="1615910" cy="1006114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2000" kern="1200" dirty="0" smtClean="0"/>
            <a:t> </a:t>
          </a:r>
          <a:r>
            <a:rPr lang="de-AT" sz="1800" kern="1200" dirty="0" smtClean="0"/>
            <a:t>Eltern</a:t>
          </a:r>
          <a:endParaRPr lang="de-AT" sz="1800" kern="1200" dirty="0"/>
        </a:p>
      </dsp:txBody>
      <dsp:txXfrm>
        <a:off x="513565" y="970242"/>
        <a:ext cx="1615910" cy="10061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E67405-29B2-43A0-86CE-EB258B74155A}" type="datetimeFigureOut">
              <a:rPr lang="de-DE" smtClean="0"/>
              <a:t>15.11.2017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AAC0EC-C36B-4C5D-A07F-5641F6048B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3939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de-DE" altLang="de-DE" smtClean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de-AT"/>
              <a:t>Neunkirchen 27.09.2016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D5B6A4D-E170-4774-84F5-1EA82C969771}" type="slidenum">
              <a:rPr lang="de-AT" smtClean="0"/>
              <a:pPr>
                <a:defRPr/>
              </a:pPr>
              <a:t>5</a:t>
            </a:fld>
            <a:endParaRPr lang="de-A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winkliges Dreiec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7" name="Untertitel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grpSp>
        <p:nvGrpSpPr>
          <p:cNvPr id="2" name="Gruppieren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ihand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ihand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ihand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Gerade Verbindung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umsplatzhalt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A979C57-E857-4D5C-AE1C-CA3769843033}" type="datetimeFigureOut">
              <a:rPr lang="de-DE" smtClean="0"/>
              <a:t>15.11.2017</a:t>
            </a:fld>
            <a:endParaRPr lang="de-DE"/>
          </a:p>
        </p:txBody>
      </p:sp>
      <p:sp>
        <p:nvSpPr>
          <p:cNvPr id="19" name="Fußzeilenplatzhalt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de-DE"/>
          </a:p>
        </p:txBody>
      </p:sp>
      <p:sp>
        <p:nvSpPr>
          <p:cNvPr id="27" name="Foliennummernplatzhalt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D5E47CB-9D72-4DCE-AF7A-B9977B6635A7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979C57-E857-4D5C-AE1C-CA3769843033}" type="datetimeFigureOut">
              <a:rPr lang="de-DE" smtClean="0"/>
              <a:t>15.11.2017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5E47CB-9D72-4DCE-AF7A-B9977B6635A7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979C57-E857-4D5C-AE1C-CA3769843033}" type="datetimeFigureOut">
              <a:rPr lang="de-DE" smtClean="0"/>
              <a:t>15.11.2017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5E47CB-9D72-4DCE-AF7A-B9977B6635A7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979C57-E857-4D5C-AE1C-CA3769843033}" type="datetimeFigureOut">
              <a:rPr lang="de-DE" smtClean="0"/>
              <a:t>15.11.2017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5E47CB-9D72-4DCE-AF7A-B9977B6635A7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979C57-E857-4D5C-AE1C-CA3769843033}" type="datetimeFigureOut">
              <a:rPr lang="de-DE" smtClean="0"/>
              <a:t>15.11.2017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5E47CB-9D72-4DCE-AF7A-B9977B6635A7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Eingekerbter Richtungspfeil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Eingekerbter Richtungspfeil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979C57-E857-4D5C-AE1C-CA3769843033}" type="datetimeFigureOut">
              <a:rPr lang="de-DE" smtClean="0"/>
              <a:t>15.11.2017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5E47CB-9D72-4DCE-AF7A-B9977B6635A7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979C57-E857-4D5C-AE1C-CA3769843033}" type="datetimeFigureOut">
              <a:rPr lang="de-DE" smtClean="0"/>
              <a:t>15.11.2017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5E47CB-9D72-4DCE-AF7A-B9977B6635A7}" type="slidenum">
              <a:rPr lang="de-DE" smtClean="0"/>
              <a:t>‹Nr.›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979C57-E857-4D5C-AE1C-CA3769843033}" type="datetimeFigureOut">
              <a:rPr lang="de-DE" smtClean="0"/>
              <a:t>15.11.2017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5E47CB-9D72-4DCE-AF7A-B9977B6635A7}" type="slidenum">
              <a:rPr lang="de-DE" smtClean="0"/>
              <a:t>‹Nr.›</a:t>
            </a:fld>
            <a:endParaRPr lang="de-DE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979C57-E857-4D5C-AE1C-CA3769843033}" type="datetimeFigureOut">
              <a:rPr lang="de-DE" smtClean="0"/>
              <a:t>15.11.2017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5E47CB-9D72-4DCE-AF7A-B9977B6635A7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A979C57-E857-4D5C-AE1C-CA3769843033}" type="datetimeFigureOut">
              <a:rPr lang="de-DE" smtClean="0"/>
              <a:t>15.11.2017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5E47CB-9D72-4DCE-AF7A-B9977B6635A7}" type="slidenum">
              <a:rPr lang="de-DE" smtClean="0"/>
              <a:t>‹Nr.›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A979C57-E857-4D5C-AE1C-CA3769843033}" type="datetimeFigureOut">
              <a:rPr lang="de-DE" smtClean="0"/>
              <a:t>15.11.2017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D5E47CB-9D72-4DCE-AF7A-B9977B6635A7}" type="slidenum">
              <a:rPr lang="de-DE" smtClean="0"/>
              <a:t>‹Nr.›</a:t>
            </a:fld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8" name="Freihand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ihand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echtwinkliges Dreiec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Gerade Verbindung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Eingekerbter Richtungspfeil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Eingekerbter Richtungspfeil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ihand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ihand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echtwinkliges Dreiec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Gerade Verbindung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elplatzhalt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0" name="Textplatzhalt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A979C57-E857-4D5C-AE1C-CA3769843033}" type="datetimeFigureOut">
              <a:rPr lang="de-DE" smtClean="0"/>
              <a:t>15.11.2017</a:t>
            </a:fld>
            <a:endParaRPr lang="de-DE"/>
          </a:p>
        </p:txBody>
      </p:sp>
      <p:sp>
        <p:nvSpPr>
          <p:cNvPr id="22" name="Fußzeilenplatzhalt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de-DE"/>
          </a:p>
        </p:txBody>
      </p:sp>
      <p:sp>
        <p:nvSpPr>
          <p:cNvPr id="18" name="Foliennummernplatzhalt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D5E47CB-9D72-4DCE-AF7A-B9977B6635A7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ig-projects.eu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515442"/>
          </a:xfr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800" dirty="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Bildungskooperationen in der Grenzregion</a:t>
            </a:r>
            <a:endParaRPr lang="de-DE" sz="2800" dirty="0">
              <a:solidFill>
                <a:schemeClr val="bg2">
                  <a:lumMod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Textplatzhalter 4"/>
          <p:cNvSpPr>
            <a:spLocks noGrp="1"/>
          </p:cNvSpPr>
          <p:nvPr>
            <p:ph type="body" idx="1"/>
          </p:nvPr>
        </p:nvSpPr>
        <p:spPr>
          <a:xfrm>
            <a:off x="2699792" y="3356992"/>
            <a:ext cx="4040188" cy="1231032"/>
          </a:xfrm>
        </p:spPr>
        <p:txBody>
          <a:bodyPr>
            <a:normAutofit fontScale="92500" lnSpcReduction="10000"/>
          </a:bodyPr>
          <a:lstStyle/>
          <a:p>
            <a:r>
              <a:rPr lang="de-AT" sz="2000" dirty="0" smtClean="0"/>
              <a:t>Förderung der sozial-emotionalen Kompetenz an der Nahtstelle Kindergarten - Schule</a:t>
            </a:r>
            <a:endParaRPr lang="de-DE" sz="2000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half" idx="3"/>
          </p:nvPr>
        </p:nvSpPr>
        <p:spPr>
          <a:xfrm>
            <a:off x="2699792" y="4725144"/>
            <a:ext cx="4041775" cy="1447056"/>
          </a:xfrm>
        </p:spPr>
        <p:txBody>
          <a:bodyPr>
            <a:normAutofit/>
          </a:bodyPr>
          <a:lstStyle/>
          <a:p>
            <a:r>
              <a:rPr lang="de-AT" sz="2000" dirty="0" smtClean="0"/>
              <a:t>Förderung der Mehrsprachigkeit / Nachbarsprachen</a:t>
            </a:r>
            <a:endParaRPr lang="de-DE" sz="2000" dirty="0"/>
          </a:p>
        </p:txBody>
      </p:sp>
      <p:pic>
        <p:nvPicPr>
          <p:cNvPr id="9" name="Inhaltsplatzhalter 8"/>
          <p:cNvPicPr>
            <a:picLocks noGrp="1" noChangeAspect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844824"/>
            <a:ext cx="4040188" cy="1381145"/>
          </a:xfrm>
        </p:spPr>
      </p:pic>
      <p:pic>
        <p:nvPicPr>
          <p:cNvPr id="10" name="Inhaltsplatzhalter 9"/>
          <p:cNvPicPr>
            <a:picLocks noGrp="1" noChangeAspect="1"/>
          </p:cNvPicPr>
          <p:nvPr>
            <p:ph sz="quarter" idx="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844824"/>
            <a:ext cx="4414022" cy="1368152"/>
          </a:xfrm>
        </p:spPr>
      </p:pic>
      <p:pic>
        <p:nvPicPr>
          <p:cNvPr id="2" name="Grafi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1002240"/>
            <a:ext cx="2253568" cy="553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196052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6262125"/>
            <a:ext cx="1553718" cy="481584"/>
          </a:xfrm>
          <a:prstGeom prst="rect">
            <a:avLst/>
          </a:prstGeom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6237312"/>
            <a:ext cx="1481336" cy="506397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6334780"/>
            <a:ext cx="741400" cy="182200"/>
          </a:xfrm>
          <a:prstGeom prst="rect">
            <a:avLst/>
          </a:prstGeom>
        </p:spPr>
      </p:pic>
      <p:sp>
        <p:nvSpPr>
          <p:cNvPr id="5" name="Rechteck 4"/>
          <p:cNvSpPr/>
          <p:nvPr/>
        </p:nvSpPr>
        <p:spPr>
          <a:xfrm>
            <a:off x="2267744" y="404664"/>
            <a:ext cx="4536504" cy="12744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 smtClean="0"/>
              <a:t>Didaktische Handreichung für die Zusammenarbeit von Kindergärten und Schulen</a:t>
            </a:r>
            <a:endParaRPr lang="de-DE" dirty="0"/>
          </a:p>
        </p:txBody>
      </p:sp>
      <p:sp>
        <p:nvSpPr>
          <p:cNvPr id="6" name="Pfeil nach unten 5"/>
          <p:cNvSpPr/>
          <p:nvPr/>
        </p:nvSpPr>
        <p:spPr>
          <a:xfrm>
            <a:off x="2487388" y="1887956"/>
            <a:ext cx="1030355" cy="14104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AT" sz="1400" dirty="0" smtClean="0"/>
              <a:t>BIG AT-HU</a:t>
            </a:r>
          </a:p>
        </p:txBody>
      </p:sp>
      <p:sp>
        <p:nvSpPr>
          <p:cNvPr id="8" name="Pfeil nach unten 7"/>
          <p:cNvSpPr/>
          <p:nvPr/>
        </p:nvSpPr>
        <p:spPr>
          <a:xfrm>
            <a:off x="5580112" y="1887956"/>
            <a:ext cx="1030355" cy="1410456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AT" sz="1400" dirty="0" smtClean="0"/>
              <a:t>BIG SK-AT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1979712" y="3442901"/>
            <a:ext cx="2304256" cy="1754326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de-AT" dirty="0" smtClean="0"/>
              <a:t>Pilotierung in Kindergärten und Volksschulen in:</a:t>
            </a:r>
          </a:p>
          <a:p>
            <a:r>
              <a:rPr lang="de-AT" dirty="0" smtClean="0"/>
              <a:t>Oberwart, Horitschon und Eisenstadt</a:t>
            </a:r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5117232" y="3581400"/>
            <a:ext cx="2304256" cy="14773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de-AT" dirty="0" smtClean="0"/>
              <a:t>Pilotierung in Kindergärten und Volksschulen in:</a:t>
            </a:r>
          </a:p>
          <a:p>
            <a:r>
              <a:rPr lang="de-AT" dirty="0" err="1" smtClean="0"/>
              <a:t>Kittsee</a:t>
            </a:r>
            <a:r>
              <a:rPr lang="de-AT" dirty="0" smtClean="0"/>
              <a:t> und Zurndorf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40158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feil nach unten 1"/>
          <p:cNvSpPr/>
          <p:nvPr/>
        </p:nvSpPr>
        <p:spPr>
          <a:xfrm>
            <a:off x="2508649" y="1556792"/>
            <a:ext cx="1030355" cy="14104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AT" sz="1400" dirty="0" smtClean="0"/>
              <a:t>BIG AT-HU</a:t>
            </a:r>
          </a:p>
        </p:txBody>
      </p:sp>
      <p:sp>
        <p:nvSpPr>
          <p:cNvPr id="3" name="Pfeil nach unten 2"/>
          <p:cNvSpPr/>
          <p:nvPr/>
        </p:nvSpPr>
        <p:spPr>
          <a:xfrm>
            <a:off x="5580112" y="1556792"/>
            <a:ext cx="1030355" cy="1410456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AT" sz="1400" dirty="0" smtClean="0"/>
              <a:t>BIG SK-AT</a:t>
            </a:r>
          </a:p>
        </p:txBody>
      </p:sp>
      <p:sp>
        <p:nvSpPr>
          <p:cNvPr id="4" name="Rechteck 3"/>
          <p:cNvSpPr/>
          <p:nvPr/>
        </p:nvSpPr>
        <p:spPr>
          <a:xfrm>
            <a:off x="1763688" y="404664"/>
            <a:ext cx="5616624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800" dirty="0" smtClean="0">
                <a:solidFill>
                  <a:schemeClr val="bg2">
                    <a:lumMod val="50000"/>
                  </a:schemeClr>
                </a:solidFill>
              </a:rPr>
              <a:t>Ergänzungen</a:t>
            </a:r>
            <a:endParaRPr lang="de-DE" sz="28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1991059" y="3004632"/>
            <a:ext cx="2088231" cy="1200329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AT" dirty="0"/>
              <a:t>p</a:t>
            </a:r>
            <a:r>
              <a:rPr lang="de-AT" dirty="0" smtClean="0"/>
              <a:t>raktische Beispiele für den Spracherwerb Ungarisch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5051173" y="3026423"/>
            <a:ext cx="2088231" cy="12003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AT" dirty="0" smtClean="0"/>
              <a:t>Beispiele für erlebnisbasiertes Sprachlernen Slowakisch</a:t>
            </a:r>
            <a:endParaRPr lang="de-D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2151" y="6309320"/>
            <a:ext cx="4486275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3259" y="6259072"/>
            <a:ext cx="1481137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Pfeil nach links und rechts 7"/>
          <p:cNvSpPr/>
          <p:nvPr/>
        </p:nvSpPr>
        <p:spPr>
          <a:xfrm>
            <a:off x="2555776" y="4293096"/>
            <a:ext cx="4148958" cy="1802196"/>
          </a:xfrm>
          <a:prstGeom prst="leftRight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400" dirty="0" smtClean="0"/>
              <a:t>Sozial-emotionale Kompetenzen als Vorläuferfähigkeiten sprachlichen Handelns durch theaterpädagogische Methodik</a:t>
            </a:r>
            <a:endParaRPr lang="de-DE" sz="1400" dirty="0"/>
          </a:p>
        </p:txBody>
      </p:sp>
      <p:sp>
        <p:nvSpPr>
          <p:cNvPr id="10" name="Textfeld 9"/>
          <p:cNvSpPr txBox="1"/>
          <p:nvPr/>
        </p:nvSpPr>
        <p:spPr>
          <a:xfrm>
            <a:off x="6610467" y="4293096"/>
            <a:ext cx="2232248" cy="5232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de-AT" sz="1400" dirty="0" smtClean="0"/>
              <a:t>grenzüberschreitendes Musikprogramm</a:t>
            </a:r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441439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6224611"/>
            <a:ext cx="4486275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6211912"/>
            <a:ext cx="1481137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hteck 3"/>
          <p:cNvSpPr/>
          <p:nvPr/>
        </p:nvSpPr>
        <p:spPr>
          <a:xfrm>
            <a:off x="1763688" y="404664"/>
            <a:ext cx="5616624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800" dirty="0" smtClean="0">
                <a:solidFill>
                  <a:schemeClr val="bg2">
                    <a:lumMod val="50000"/>
                  </a:schemeClr>
                </a:solidFill>
              </a:rPr>
              <a:t>Ziele</a:t>
            </a:r>
            <a:endParaRPr lang="de-DE" sz="28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1763688" y="2132856"/>
            <a:ext cx="561662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dirty="0" smtClean="0"/>
              <a:t>Förderung der Nachbarsprachen und der Mehrsprachigkeit in der Grenzregion</a:t>
            </a:r>
          </a:p>
          <a:p>
            <a:endParaRPr lang="de-AT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dirty="0" smtClean="0"/>
              <a:t>Förderung der sozial-emotionalen Kompetenz an der Nahtstelle Kindergarten/Schule</a:t>
            </a:r>
          </a:p>
          <a:p>
            <a:endParaRPr lang="de-AT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dirty="0" smtClean="0"/>
              <a:t>Intensivierung der Zusammenarbeit von </a:t>
            </a:r>
            <a:r>
              <a:rPr lang="de-AT" dirty="0" err="1" smtClean="0"/>
              <a:t>Elementarpädagog</a:t>
            </a:r>
            <a:r>
              <a:rPr lang="de-AT" dirty="0" smtClean="0"/>
              <a:t>/innen und Lehrer/innen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78431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el 4"/>
          <p:cNvSpPr>
            <a:spLocks noGrp="1"/>
          </p:cNvSpPr>
          <p:nvPr>
            <p:ph type="title"/>
          </p:nvPr>
        </p:nvSpPr>
        <p:spPr>
          <a:xfrm>
            <a:off x="899592" y="260648"/>
            <a:ext cx="7451417" cy="1139974"/>
          </a:xfrm>
          <a:ln>
            <a:solidFill>
              <a:srgbClr val="002060"/>
            </a:solidFill>
          </a:ln>
        </p:spPr>
        <p:txBody>
          <a:bodyPr/>
          <a:lstStyle/>
          <a:p>
            <a:pPr algn="ctr"/>
            <a:r>
              <a:rPr lang="de-AT" altLang="de-DE" sz="3200" dirty="0" err="1" smtClean="0">
                <a:solidFill>
                  <a:schemeClr val="bg2">
                    <a:lumMod val="50000"/>
                  </a:schemeClr>
                </a:solidFill>
              </a:rPr>
              <a:t>Gelingensbedingungen</a:t>
            </a:r>
            <a:endParaRPr lang="de-AT" altLang="de-DE" sz="3200" dirty="0" smtClean="0">
              <a:solidFill>
                <a:schemeClr val="bg2">
                  <a:lumMod val="50000"/>
                </a:schemeClr>
              </a:solidFill>
            </a:endParaRPr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5357929"/>
              </p:ext>
            </p:extLst>
          </p:nvPr>
        </p:nvGraphicFramePr>
        <p:xfrm>
          <a:off x="386033" y="1378634"/>
          <a:ext cx="8224516" cy="45732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extfeld 1"/>
          <p:cNvSpPr txBox="1"/>
          <p:nvPr/>
        </p:nvSpPr>
        <p:spPr>
          <a:xfrm>
            <a:off x="3575147" y="3573016"/>
            <a:ext cx="11521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3200" dirty="0" smtClean="0"/>
              <a:t>Kind</a:t>
            </a:r>
            <a:endParaRPr lang="de-DE" sz="32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6224611"/>
            <a:ext cx="4486275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6199211"/>
            <a:ext cx="1481137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77407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 dirty="0" smtClean="0"/>
          </a:p>
          <a:p>
            <a:endParaRPr lang="de-AT" dirty="0"/>
          </a:p>
          <a:p>
            <a:r>
              <a:rPr lang="de-AT" dirty="0" smtClean="0"/>
              <a:t>Wissensplattform ab Dezember 2017 online</a:t>
            </a:r>
          </a:p>
          <a:p>
            <a:endParaRPr lang="de-AT" dirty="0"/>
          </a:p>
          <a:p>
            <a:r>
              <a:rPr lang="de-AT" sz="3600" u="sng" dirty="0">
                <a:hlinkClick r:id="rId2"/>
              </a:rPr>
              <a:t>http://www.big-projects.eu/</a:t>
            </a:r>
            <a:r>
              <a:rPr lang="de-AT" sz="3600" dirty="0"/>
              <a:t> </a:t>
            </a:r>
            <a:endParaRPr lang="de-DE" sz="3600" b="1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ln>
            <a:solidFill>
              <a:srgbClr val="00206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de-AT" dirty="0" smtClean="0">
                <a:solidFill>
                  <a:schemeClr val="bg2">
                    <a:lumMod val="50000"/>
                  </a:schemeClr>
                </a:solidFill>
              </a:rPr>
              <a:t>Nachhaltige Nutzung der Inhalte</a:t>
            </a:r>
            <a:endParaRPr lang="de-DE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257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6237312"/>
            <a:ext cx="4481513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6203765"/>
            <a:ext cx="1481137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feld 1"/>
          <p:cNvSpPr txBox="1"/>
          <p:nvPr/>
        </p:nvSpPr>
        <p:spPr>
          <a:xfrm>
            <a:off x="2195736" y="1988840"/>
            <a:ext cx="53285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4400" dirty="0" smtClean="0">
                <a:solidFill>
                  <a:schemeClr val="bg2">
                    <a:lumMod val="50000"/>
                  </a:schemeClr>
                </a:solidFill>
              </a:rPr>
              <a:t>Ich danke für Ihre Aufmerksamkeit!</a:t>
            </a:r>
            <a:endParaRPr lang="de-DE" sz="44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2111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imos">
  <a:themeElements>
    <a:clrScheme name="Deimos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Deimos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Deimo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154</Words>
  <Application>Microsoft Office PowerPoint</Application>
  <PresentationFormat>Bildschirmpräsentation (4:3)</PresentationFormat>
  <Paragraphs>45</Paragraphs>
  <Slides>7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8" baseType="lpstr">
      <vt:lpstr>Deimos</vt:lpstr>
      <vt:lpstr>Bildungskooperationen in der Grenzregion</vt:lpstr>
      <vt:lpstr>PowerPoint-Präsentation</vt:lpstr>
      <vt:lpstr>PowerPoint-Präsentation</vt:lpstr>
      <vt:lpstr>PowerPoint-Präsentation</vt:lpstr>
      <vt:lpstr>Gelingensbedingungen</vt:lpstr>
      <vt:lpstr>Nachhaltige Nutzung der Inhalte</vt:lpstr>
      <vt:lpstr>PowerPoint-Präsentation</vt:lpstr>
    </vt:vector>
  </TitlesOfParts>
  <Company>LSR-BGLD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INTERREG V A Projektbeteiligung des Landes Burgenland</dc:title>
  <dc:creator>Rammesmayer Christine</dc:creator>
  <cp:lastModifiedBy>Rammesmayer Christine</cp:lastModifiedBy>
  <cp:revision>12</cp:revision>
  <dcterms:created xsi:type="dcterms:W3CDTF">2017-11-09T13:28:29Z</dcterms:created>
  <dcterms:modified xsi:type="dcterms:W3CDTF">2017-11-15T07:37:53Z</dcterms:modified>
</cp:coreProperties>
</file>