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  <p:sldMasterId id="2147483672" r:id="rId4"/>
    <p:sldMasterId id="2147483677" r:id="rId5"/>
  </p:sldMasterIdLst>
  <p:notesMasterIdLst>
    <p:notesMasterId r:id="rId12"/>
  </p:notesMasterIdLst>
  <p:handoutMasterIdLst>
    <p:handoutMasterId r:id="rId13"/>
  </p:handoutMasterIdLst>
  <p:sldIdLst>
    <p:sldId id="292" r:id="rId6"/>
    <p:sldId id="312" r:id="rId7"/>
    <p:sldId id="309" r:id="rId8"/>
    <p:sldId id="313" r:id="rId9"/>
    <p:sldId id="310" r:id="rId10"/>
    <p:sldId id="276" r:id="rId1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D231-93E8-4C93-91BB-74B97859D7C4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7EE2-11F7-4A80-B506-72919059F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4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C0E6F-5908-4746-B411-615EB8602717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BEEC-A82F-4CFC-9396-1065C4D91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4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4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2BEEC-A82F-4CFC-9396-1065C4D917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23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97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335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50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80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-27384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>
                  <a:solidFill>
                    <a:srgbClr val="FFFFFF"/>
                  </a:solidFill>
                </a:rPr>
                <a:t>www.interreg-npa.eu</a:t>
              </a: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3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535232" y="1844824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2</a:t>
            </a:r>
            <a:r>
              <a:rPr lang="en-US" sz="3600" b="1" baseline="30000" dirty="0">
                <a:solidFill>
                  <a:srgbClr val="002060"/>
                </a:solidFill>
              </a:rPr>
              <a:t>nd</a:t>
            </a:r>
            <a:r>
              <a:rPr lang="en-US" sz="3600" b="1" dirty="0">
                <a:solidFill>
                  <a:srgbClr val="002060"/>
                </a:solidFill>
              </a:rPr>
              <a:t> Pilot Demonstration Update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3rd Full Partner Meeting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Claremorris, Co Mayo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22 &amp; 23</a:t>
            </a:r>
            <a:r>
              <a:rPr lang="en-US" sz="2400" b="1" baseline="30000" dirty="0">
                <a:solidFill>
                  <a:srgbClr val="002060"/>
                </a:solidFill>
              </a:rPr>
              <a:t>rd</a:t>
            </a:r>
            <a:r>
              <a:rPr lang="en-US" sz="2400" b="1" dirty="0">
                <a:solidFill>
                  <a:srgbClr val="002060"/>
                </a:solidFill>
              </a:rPr>
              <a:t> May 2019</a:t>
            </a: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3608" y="4293096"/>
            <a:ext cx="6143674" cy="169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00A6E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224818"/>
            <a:ext cx="5832648" cy="47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000" b="1" dirty="0">
                <a:latin typeface="Arial Rounded MT Bold" panose="020F0704030504030204" pitchFamily="34" charset="0"/>
                <a:cs typeface="Arial" charset="0"/>
              </a:rPr>
              <a:t>             </a:t>
            </a:r>
            <a:endParaRPr lang="en-GB" altLang="en-US" sz="2000" b="1" dirty="0">
              <a:solidFill>
                <a:srgbClr val="00206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88" y="1570528"/>
            <a:ext cx="2848636" cy="212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2" y="1196752"/>
            <a:ext cx="88820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340768"/>
            <a:ext cx="856895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F0"/>
                </a:solidFill>
              </a:rPr>
              <a:t>2</a:t>
            </a:r>
            <a:r>
              <a:rPr lang="en-GB" sz="4400" b="1" baseline="30000" dirty="0">
                <a:solidFill>
                  <a:srgbClr val="00B0F0"/>
                </a:solidFill>
              </a:rPr>
              <a:t>nd</a:t>
            </a:r>
            <a:r>
              <a:rPr lang="en-GB" sz="4400" b="1" dirty="0">
                <a:solidFill>
                  <a:srgbClr val="00B0F0"/>
                </a:solidFill>
              </a:rPr>
              <a:t> Pilot Demonstration</a:t>
            </a:r>
          </a:p>
          <a:p>
            <a:pPr algn="ctr"/>
            <a:endParaRPr lang="en-US" sz="2800" b="1" dirty="0">
              <a:solidFill>
                <a:srgbClr val="00A6E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02060"/>
                </a:solidFill>
              </a:rPr>
              <a:t>Approx. 5 dwellings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02060"/>
                </a:solidFill>
              </a:rPr>
              <a:t>EE Retrofit &amp; Low Carbon Heating (within budget)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02060"/>
                </a:solidFill>
              </a:rPr>
              <a:t>Rural Fermanagh (</a:t>
            </a:r>
            <a:r>
              <a:rPr lang="en-GB" sz="2800" b="1" i="1" dirty="0" err="1">
                <a:solidFill>
                  <a:srgbClr val="002060"/>
                </a:solidFill>
              </a:rPr>
              <a:t>Lisnaskea</a:t>
            </a:r>
            <a:r>
              <a:rPr lang="en-GB" sz="2800" b="1" i="1" dirty="0">
                <a:solidFill>
                  <a:srgbClr val="002060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02060"/>
                </a:solidFill>
              </a:rPr>
              <a:t>Social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02060"/>
                </a:solidFill>
              </a:rPr>
              <a:t>1-2 years data monitoring</a:t>
            </a:r>
          </a:p>
          <a:p>
            <a:pPr marL="342900" indent="-342900">
              <a:buAutoNum type="arabicPeriod" startAt="2"/>
            </a:pPr>
            <a:endParaRPr lang="en-GB" sz="24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A6EB"/>
              </a:solidFill>
            </a:endParaRPr>
          </a:p>
          <a:p>
            <a:pPr algn="ctr"/>
            <a:endParaRPr lang="en-US" b="1" dirty="0">
              <a:solidFill>
                <a:srgbClr val="00A6EB"/>
              </a:solidFill>
            </a:endParaRPr>
          </a:p>
          <a:p>
            <a:pPr algn="ctr"/>
            <a:r>
              <a:rPr lang="en-US" sz="4000" b="1" dirty="0">
                <a:solidFill>
                  <a:srgbClr val="00A6EB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80" y="190031"/>
            <a:ext cx="1231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448272" cy="32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7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2" y="1196752"/>
            <a:ext cx="888206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340768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A6EB"/>
              </a:solidFill>
            </a:endParaRPr>
          </a:p>
          <a:p>
            <a:pPr algn="ctr"/>
            <a:endParaRPr lang="en-US" b="1" dirty="0">
              <a:solidFill>
                <a:srgbClr val="00A6EB"/>
              </a:solidFill>
            </a:endParaRPr>
          </a:p>
          <a:p>
            <a:pPr algn="ctr"/>
            <a:r>
              <a:rPr lang="en-US" sz="4000" b="1" dirty="0">
                <a:solidFill>
                  <a:srgbClr val="00A6EB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114547" cy="28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677375" cy="200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207443" cy="240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96" y="1424558"/>
            <a:ext cx="27622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96" y="3891528"/>
            <a:ext cx="1893689" cy="190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67" y="154209"/>
            <a:ext cx="1231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7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872" cy="523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87958" cy="51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17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3576"/>
            <a:ext cx="8753095" cy="45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340768"/>
            <a:ext cx="85689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en-US" sz="4000" b="1" dirty="0">
              <a:solidFill>
                <a:srgbClr val="00A6EB"/>
              </a:solidFill>
            </a:endParaRPr>
          </a:p>
          <a:p>
            <a:pPr algn="ctr"/>
            <a:endParaRPr lang="en-US" b="1" dirty="0">
              <a:solidFill>
                <a:srgbClr val="00A6EB"/>
              </a:solidFill>
            </a:endParaRPr>
          </a:p>
          <a:p>
            <a:pPr algn="ctr"/>
            <a:r>
              <a:rPr lang="en-US" sz="4000" b="1" dirty="0">
                <a:solidFill>
                  <a:srgbClr val="00A6EB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6" y="1916833"/>
            <a:ext cx="8472321" cy="322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96" y="283154"/>
            <a:ext cx="1231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627784" y="5877272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b="1" i="1" dirty="0">
                <a:solidFill>
                  <a:srgbClr val="00A6EB"/>
                </a:solidFill>
                <a:ea typeface="+mj-ea"/>
                <a:cs typeface="+mj-cs"/>
              </a:rPr>
              <a:t>Any Questions </a:t>
            </a:r>
            <a:endParaRPr lang="en-GB" i="1" dirty="0"/>
          </a:p>
        </p:txBody>
      </p:sp>
      <p:pic>
        <p:nvPicPr>
          <p:cNvPr id="5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14284"/>
            <a:ext cx="6993085" cy="45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68" y="164493"/>
            <a:ext cx="12319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3007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56</Words>
  <Application>Microsoft Office PowerPoint</Application>
  <PresentationFormat>On-screen Show (4:3)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NPA PPT template</vt:lpstr>
      <vt:lpstr>1_Office-tema</vt:lpstr>
      <vt:lpstr>2_Office-tema</vt:lpstr>
      <vt:lpstr>3_Office-tema</vt:lpstr>
      <vt:lpstr>4_Office-tema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Clements</dc:creator>
  <cp:lastModifiedBy>Alma Gallagher</cp:lastModifiedBy>
  <cp:revision>36</cp:revision>
  <cp:lastPrinted>2019-01-23T22:04:13Z</cp:lastPrinted>
  <dcterms:created xsi:type="dcterms:W3CDTF">2018-10-01T14:24:14Z</dcterms:created>
  <dcterms:modified xsi:type="dcterms:W3CDTF">2019-08-08T11:36:55Z</dcterms:modified>
</cp:coreProperties>
</file>