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015146bc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015146bc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015146bc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015146bc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8015146bc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8015146bc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f89a8344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f89a8344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f89a8344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f89a8344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f89a83449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f89a83449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f89a83449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f89a83449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f89a83449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f89a83449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7f89a83449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7f89a83449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f925bafa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f925bafa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015146b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015146b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v-library.co.uk/career-advice/cv/best-cv-example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jobs.telegraph.co.uk/article/the-do-s-and-don-ts-of-emailing-your-cv-to-a-recruiter/" TargetMode="External"/><Relationship Id="rId4" Type="http://schemas.openxmlformats.org/officeDocument/2006/relationships/hyperlink" Target="https://www.theguardian.com/careers/covering-letter-exampl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CV Writing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 introduction to writing the perfect CV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311700" y="117268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Key points from today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311700" y="1894813"/>
            <a:ext cx="8520600" cy="20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 CV is a short overview of your professional qualities, usually electronic, that you send to a recruiter to apply for a job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It should be designed to persuade recruiters in a quick and positive way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It should contain your key skills and achievements, always tailored to the role you are applying for</a:t>
            </a:r>
            <a:endParaRPr sz="2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311700" y="73761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Next steps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1"/>
          </p:nvPr>
        </p:nvSpPr>
        <p:spPr>
          <a:xfrm>
            <a:off x="311700" y="1459746"/>
            <a:ext cx="8520600" cy="147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Take a moment to capture the main learning points to take away from today’s session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You’ve got a handle on the basics of your CV - now you just need to build on it: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984000" y="3082175"/>
            <a:ext cx="7176000" cy="13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sz="1400">
                <a:solidFill>
                  <a:srgbClr val="000000"/>
                </a:solidFill>
              </a:rPr>
              <a:t>Fill out the remaining info, refer back to the strong example CV &amp; find others online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sz="1400">
                <a:solidFill>
                  <a:srgbClr val="000000"/>
                </a:solidFill>
              </a:rPr>
              <a:t>Find a few roles/ companies to apply to, and adapt a different CV to each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Char char="●"/>
            </a:pPr>
            <a:r>
              <a:rPr lang="en-GB" sz="1400">
                <a:solidFill>
                  <a:srgbClr val="000000"/>
                </a:solidFill>
              </a:rPr>
              <a:t>Send it out! </a:t>
            </a:r>
            <a:endParaRPr sz="21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311700" y="12125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Useful links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311700" y="1934714"/>
            <a:ext cx="8520600" cy="19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en-GB" sz="1500">
                <a:solidFill>
                  <a:srgbClr val="000000"/>
                </a:solidFill>
              </a:rPr>
              <a:t>Example CVs for different career situations: </a:t>
            </a:r>
            <a:r>
              <a:rPr lang="en-GB" sz="1500" u="sng">
                <a:solidFill>
                  <a:srgbClr val="1155CC"/>
                </a:solidFill>
                <a:hlinkClick r:id="rId3"/>
              </a:rPr>
              <a:t>https://www.cv-library.co.uk/career-advice/cv/best-cv-examples/</a:t>
            </a:r>
            <a:endParaRPr sz="1500">
              <a:solidFill>
                <a:srgbClr val="000000"/>
              </a:solidFill>
            </a:endParaRPr>
          </a:p>
          <a:p>
            <a:pPr marL="457200" lvl="0" indent="-32385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en-GB" sz="1500">
                <a:solidFill>
                  <a:srgbClr val="000000"/>
                </a:solidFill>
              </a:rPr>
              <a:t>Some good examples of simple covering letters: </a:t>
            </a:r>
            <a:r>
              <a:rPr lang="en-GB" sz="1500" u="sng">
                <a:solidFill>
                  <a:srgbClr val="1155CC"/>
                </a:solidFill>
                <a:hlinkClick r:id="rId4"/>
              </a:rPr>
              <a:t>https://www.theguardian.com/careers/covering-letter-examples</a:t>
            </a:r>
            <a:endParaRPr sz="1500">
              <a:solidFill>
                <a:srgbClr val="000000"/>
              </a:solidFill>
            </a:endParaRPr>
          </a:p>
          <a:p>
            <a:pPr marL="457200" lvl="0" indent="-32385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500"/>
              <a:buChar char="●"/>
            </a:pPr>
            <a:r>
              <a:rPr lang="en-GB" sz="1500">
                <a:solidFill>
                  <a:srgbClr val="000000"/>
                </a:solidFill>
              </a:rPr>
              <a:t>Some useful tips for how to write an application email: </a:t>
            </a:r>
            <a:r>
              <a:rPr lang="en-GB" sz="1500" u="sng">
                <a:solidFill>
                  <a:srgbClr val="1155CC"/>
                </a:solidFill>
                <a:hlinkClick r:id="rId5"/>
              </a:rPr>
              <a:t>https://jobs.telegraph.co.uk/article/the-do-s-and-don-ts-of-emailing-your-cv-to-a-recruiter/</a:t>
            </a:r>
            <a:endParaRPr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Key Learning Points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The Curriculum vitae (CV) - a quick summary of what it is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CV writing - the key tricks that everyone needs to know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Examples - what do you think?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Next steps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6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What is a CV?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36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 CV is a document sent to a potential employer that highlights a candidate’s key experience and qualities in the hope of being selected for the next stage of a selection process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CVs should be no more than a short summary of your professional history, as most employers won’t want to read through the life story of every candidate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Your aim at this stage is simply to pique an employer’s interest.</a:t>
            </a:r>
            <a:endParaRPr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6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Breaking it down - contents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77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Important info – Name, address, email, phone number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 short bio - about 3-4 lines (think newspaper sub header)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Events (employment history) listed with the most recent first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References (available upon request)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5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Breaking it down - style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91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No more than 2 A4 pages in length (size 11 font)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Clear sections - not too much text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Avoid writing informally - for example, not: “I did some good work experience...)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Always adapt to the role in question!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Use ‘key’ words - (remember Applicant Tracking Systems or ATS)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No mistakes! Check, check and check again!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CV evaluation exercise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91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Now that you know a bit more about the different components of a conventional CV, take a look at the two CVs provided. The first CV follows all the rules we’ve already discussed, the second could do with a bit of work.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Go through each CV and highlight the parts where each gets it right / wrong.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Preparing the components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91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 simple list of your skills &amp; qualifications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 breakdown of your prior experience and achievements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The job description/ person specification of the role you are applying for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05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11204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CV writing exercise - skills and experience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837250"/>
            <a:ext cx="8520600" cy="112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List some of your key achievements and work experience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Write down some of the work-related skills you used during these positions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Use the following format: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rgbClr val="000000"/>
              </a:solidFill>
            </a:endParaRPr>
          </a:p>
          <a:p>
            <a:pPr marL="2540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2963450"/>
            <a:ext cx="8520600" cy="112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u="sng">
                <a:solidFill>
                  <a:srgbClr val="000000"/>
                </a:solidFill>
              </a:rPr>
              <a:t>Work Placement at Joe Bloggs Ltd – 01/06/2019 – 30/06/2019</a:t>
            </a:r>
            <a:endParaRPr sz="1400" i="1" u="sng">
              <a:solidFill>
                <a:srgbClr val="000000"/>
              </a:solidFill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 i="1">
              <a:solidFill>
                <a:srgbClr val="000000"/>
              </a:solidFill>
            </a:endParaRPr>
          </a:p>
          <a:p>
            <a:pPr marL="457200" lvl="0" indent="-31750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sz="1400" b="1" i="1">
                <a:solidFill>
                  <a:srgbClr val="000000"/>
                </a:solidFill>
              </a:rPr>
              <a:t>Using Adobe InDesign to layout client’s print requests</a:t>
            </a:r>
            <a:endParaRPr sz="1400" b="1" i="1">
              <a:solidFill>
                <a:srgbClr val="000000"/>
              </a:solidFill>
            </a:endParaRPr>
          </a:p>
          <a:p>
            <a:pPr marL="457200" lvl="0" indent="-31750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sz="1400" b="1" i="1">
                <a:solidFill>
                  <a:srgbClr val="000000"/>
                </a:solidFill>
              </a:rPr>
              <a:t>Communicating with clients to ensure their needs are met</a:t>
            </a:r>
            <a:endParaRPr sz="1400" i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rgbClr val="000000"/>
              </a:solidFill>
            </a:endParaRPr>
          </a:p>
          <a:p>
            <a:pPr marL="2540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117268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E8491F"/>
                </a:solidFill>
              </a:rPr>
              <a:t>CV writing exercise - bio</a:t>
            </a:r>
            <a:endParaRPr>
              <a:solidFill>
                <a:srgbClr val="E8491F"/>
              </a:solidFill>
            </a:endParaRPr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894813"/>
            <a:ext cx="8520600" cy="20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A brief introduction to your key aptitudes, ideally around 4 lines. No more than one or two short paragraphs.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The style should be concise and to-the-point - think ‘elevator pitch’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Tailored to whatever job you are applying for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Refer to example CV provided</a:t>
            </a:r>
            <a:endParaRPr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658</Words>
  <Application>Microsoft Office PowerPoint</Application>
  <PresentationFormat>On-screen Show (16:9)</PresentationFormat>
  <Paragraphs>61</Paragraphs>
  <Slides>12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Simple Dark</vt:lpstr>
      <vt:lpstr>CV Writing</vt:lpstr>
      <vt:lpstr>Key Learning Points</vt:lpstr>
      <vt:lpstr>What is a CV?</vt:lpstr>
      <vt:lpstr>Breaking it down - contents</vt:lpstr>
      <vt:lpstr>Breaking it down - style</vt:lpstr>
      <vt:lpstr>CV evaluation exercise</vt:lpstr>
      <vt:lpstr>Preparing the components</vt:lpstr>
      <vt:lpstr>CV writing exercise - skills and experience</vt:lpstr>
      <vt:lpstr>CV writing exercise - bio</vt:lpstr>
      <vt:lpstr>Key points from today</vt:lpstr>
      <vt:lpstr>Next steps</vt:lpstr>
      <vt:lpstr>Useful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Writing</dc:title>
  <dc:creator>Utilizador</dc:creator>
  <cp:lastModifiedBy>Debbie Neves</cp:lastModifiedBy>
  <cp:revision>1</cp:revision>
  <dcterms:modified xsi:type="dcterms:W3CDTF">2021-10-02T20:39:59Z</dcterms:modified>
</cp:coreProperties>
</file>