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8" d="100"/>
          <a:sy n="88" d="100"/>
        </p:scale>
        <p:origin x="36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PROVOCENT</a:t>
            </a:r>
            <a:br>
              <a:rPr lang="hu-HU" dirty="0" smtClean="0"/>
            </a:br>
            <a:r>
              <a:rPr lang="hu-HU" dirty="0" smtClean="0"/>
              <a:t>Vállalkozás és játék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Tanfolyam-indító, Győr, 2018. szeptember 15</a:t>
            </a:r>
            <a:endParaRPr lang="hu-HU" dirty="0"/>
          </a:p>
        </p:txBody>
      </p:sp>
      <p:pic>
        <p:nvPicPr>
          <p:cNvPr id="2052" name="Picture 1" descr="/Users/Janos/Downloads/SKHU logó/SKHU_logo_HU/Logo_color_SKHU_HU_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316" y="654657"/>
            <a:ext cx="1720850" cy="35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" descr="/Users/Janos/Downloads/SKHU szlogen/SKHU_slogen_h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74" y="513368"/>
            <a:ext cx="2958678" cy="61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/Users/Janos/Downloads/IR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263" y="445460"/>
            <a:ext cx="718645" cy="5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Kép 4" descr="../../SZAKC-ZZSC%20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005" y="589568"/>
            <a:ext cx="79216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045617" y="942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045617" y="55146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906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Ezeknek a cégeknek a tőkéjét kell </a:t>
            </a:r>
            <a:r>
              <a:rPr lang="hu-HU" dirty="0" smtClean="0"/>
              <a:t>növelnetek, </a:t>
            </a:r>
            <a:r>
              <a:rPr lang="hu-HU" dirty="0"/>
              <a:t>mégpedig tanulással 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56841" y="1885285"/>
            <a:ext cx="6570484" cy="3997828"/>
          </a:xfrm>
        </p:spPr>
        <p:txBody>
          <a:bodyPr/>
          <a:lstStyle/>
          <a:p>
            <a:r>
              <a:rPr lang="hu-HU" dirty="0" smtClean="0"/>
              <a:t>A tanulásért ebben a játékban pénzt kaptok, amely a cégetek tőkéjét növeli. </a:t>
            </a:r>
          </a:p>
          <a:p>
            <a:r>
              <a:rPr lang="hu-HU" dirty="0" smtClean="0"/>
              <a:t>A tananyag minden 1%-</a:t>
            </a:r>
            <a:r>
              <a:rPr lang="hu-HU" dirty="0" err="1" smtClean="0"/>
              <a:t>áért</a:t>
            </a:r>
            <a:r>
              <a:rPr lang="hu-HU" dirty="0" smtClean="0"/>
              <a:t> jár 1 </a:t>
            </a:r>
            <a:r>
              <a:rPr lang="hu-HU" dirty="0" err="1" smtClean="0"/>
              <a:t>Pcoin</a:t>
            </a:r>
            <a:r>
              <a:rPr lang="hu-HU" dirty="0" smtClean="0"/>
              <a:t> (</a:t>
            </a:r>
            <a:r>
              <a:rPr lang="hu-HU" dirty="0" err="1" smtClean="0"/>
              <a:t>Provocent</a:t>
            </a:r>
            <a:r>
              <a:rPr lang="hu-HU" dirty="0" smtClean="0"/>
              <a:t>-pénz)</a:t>
            </a:r>
          </a:p>
          <a:p>
            <a:r>
              <a:rPr lang="hu-HU" dirty="0" smtClean="0"/>
              <a:t>A sikeres tesztek minden 1% -</a:t>
            </a:r>
            <a:r>
              <a:rPr lang="hu-HU" dirty="0" err="1" smtClean="0"/>
              <a:t>áért</a:t>
            </a:r>
            <a:r>
              <a:rPr lang="hu-HU" dirty="0" smtClean="0"/>
              <a:t> is jár 1 </a:t>
            </a:r>
            <a:r>
              <a:rPr lang="hu-HU" dirty="0" err="1" smtClean="0"/>
              <a:t>Pcoin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30" y="808056"/>
            <a:ext cx="3158269" cy="320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6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osztalék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66267" y="2052116"/>
            <a:ext cx="5903871" cy="3997828"/>
          </a:xfrm>
        </p:spPr>
        <p:txBody>
          <a:bodyPr/>
          <a:lstStyle/>
          <a:p>
            <a:r>
              <a:rPr lang="hu-HU" dirty="0" smtClean="0"/>
              <a:t>Nemcsak beletesztek </a:t>
            </a:r>
            <a:r>
              <a:rPr lang="hu-HU" dirty="0" err="1" smtClean="0"/>
              <a:t>Pcoin</a:t>
            </a:r>
            <a:r>
              <a:rPr lang="hu-HU" dirty="0" smtClean="0"/>
              <a:t>-t a cégetekbe, vissza is kaptok belőle OSZTALÉK formájában.</a:t>
            </a:r>
          </a:p>
          <a:p>
            <a:r>
              <a:rPr lang="hu-HU" dirty="0" smtClean="0"/>
              <a:t>Minden cég-tagnak egyforma osztalék jár, a tőke 10%-a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4" y="431137"/>
            <a:ext cx="3566987" cy="3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9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működik? </a:t>
            </a:r>
            <a:endParaRPr lang="hu-HU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98" y="1777011"/>
            <a:ext cx="9886835" cy="398276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98" y="269442"/>
            <a:ext cx="2016278" cy="204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6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 „projekt-termékek”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39265" y="2052116"/>
            <a:ext cx="5825765" cy="3997828"/>
          </a:xfrm>
        </p:spPr>
        <p:txBody>
          <a:bodyPr/>
          <a:lstStyle/>
          <a:p>
            <a:r>
              <a:rPr lang="hu-HU" dirty="0" smtClean="0"/>
              <a:t>A játék során lehetőségetek lesz arra, hogy PROJEKT-TERMÉKEKET hozzatok létre. </a:t>
            </a:r>
          </a:p>
          <a:p>
            <a:r>
              <a:rPr lang="hu-HU" dirty="0" smtClean="0"/>
              <a:t>Ezek lehetnek: </a:t>
            </a:r>
          </a:p>
          <a:p>
            <a:pPr lvl="1"/>
            <a:r>
              <a:rPr lang="hu-HU" dirty="0" smtClean="0"/>
              <a:t>rövid kis filmek, amelyekben a csapatotokat mutatjátok be, </a:t>
            </a:r>
          </a:p>
          <a:p>
            <a:pPr lvl="1"/>
            <a:r>
              <a:rPr lang="hu-HU" dirty="0" smtClean="0"/>
              <a:t>Vagy ilyen prezentációk, amelyek az ötleteitekről szólnak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07" y="409182"/>
            <a:ext cx="4743450" cy="237172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090" y="1817169"/>
            <a:ext cx="3355359" cy="33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6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„projekt-termékek”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68685" y="2648931"/>
            <a:ext cx="6601454" cy="3234181"/>
          </a:xfrm>
        </p:spPr>
        <p:txBody>
          <a:bodyPr/>
          <a:lstStyle/>
          <a:p>
            <a:pPr algn="r"/>
            <a:r>
              <a:rPr lang="hu-HU" dirty="0" smtClean="0"/>
              <a:t>A projekt termékeket feltöltjük a piactérre, ahol a felvidéki partner-iskola diákjai kiválasztják azt, ami a legjobban tetszik nekik, és abba fektetik az </a:t>
            </a:r>
            <a:r>
              <a:rPr lang="hu-HU" dirty="0" err="1" smtClean="0"/>
              <a:t>osztalékukat</a:t>
            </a:r>
            <a:endParaRPr lang="hu-HU" dirty="0" smtClean="0"/>
          </a:p>
          <a:p>
            <a:pPr algn="r"/>
            <a:r>
              <a:rPr lang="hu-HU" dirty="0" smtClean="0"/>
              <a:t>Ti is befektethetitek az osztalékotokat az ő termékeikbe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43" y="277206"/>
            <a:ext cx="4743450" cy="23717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43" y="2920105"/>
            <a:ext cx="2963007" cy="296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7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érthetetlen ábra az osztalékokról és a hozamokról</a:t>
            </a:r>
            <a:endParaRPr lang="hu-HU" dirty="0"/>
          </a:p>
        </p:txBody>
      </p:sp>
      <p:pic>
        <p:nvPicPr>
          <p:cNvPr id="3" name="Kép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054" y="1998407"/>
            <a:ext cx="7870864" cy="43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7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De!!! Ami a lényeg: 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800" dirty="0" smtClean="0"/>
              <a:t>A játék végén beválthatjátok a </a:t>
            </a:r>
            <a:r>
              <a:rPr lang="hu-HU" sz="4800" dirty="0" err="1" smtClean="0"/>
              <a:t>Pcoin-jaitokat</a:t>
            </a:r>
            <a:r>
              <a:rPr lang="hu-HU" sz="4800" dirty="0" smtClean="0"/>
              <a:t> valódi termékekre! </a:t>
            </a:r>
            <a:endParaRPr lang="hu-HU" sz="4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98" y="269442"/>
            <a:ext cx="2016278" cy="204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3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28123" y="2052116"/>
            <a:ext cx="3448092" cy="3997828"/>
          </a:xfrm>
        </p:spPr>
        <p:txBody>
          <a:bodyPr/>
          <a:lstStyle/>
          <a:p>
            <a:r>
              <a:rPr lang="hu-HU" dirty="0" smtClean="0"/>
              <a:t>Nem mindegy, hogy mennyi </a:t>
            </a:r>
            <a:r>
              <a:rPr lang="hu-HU" dirty="0" err="1" smtClean="0"/>
              <a:t>Pcoin</a:t>
            </a:r>
            <a:r>
              <a:rPr lang="hu-HU" dirty="0" smtClean="0"/>
              <a:t>-t </a:t>
            </a:r>
            <a:r>
              <a:rPr lang="hu-HU" dirty="0" err="1" smtClean="0"/>
              <a:t>gyűjtesz</a:t>
            </a:r>
            <a:r>
              <a:rPr lang="hu-HU" dirty="0" smtClean="0"/>
              <a:t> a játék végéig, mert be fogjuk váltani, összesen 150,000 Ft értékű termékre.</a:t>
            </a:r>
          </a:p>
          <a:p>
            <a:r>
              <a:rPr lang="hu-HU" dirty="0" smtClean="0"/>
              <a:t>Ezeket a termékeket megvásárolhatod </a:t>
            </a:r>
            <a:r>
              <a:rPr lang="hu-HU" dirty="0" err="1" smtClean="0"/>
              <a:t>Pcoin</a:t>
            </a:r>
            <a:r>
              <a:rPr lang="hu-HU" dirty="0" smtClean="0"/>
              <a:t>-ért a játék végén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64" y="290854"/>
            <a:ext cx="2575159" cy="211163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69" y="290854"/>
            <a:ext cx="1257300" cy="14287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69" y="147116"/>
            <a:ext cx="1574800" cy="1905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249" y="1646835"/>
            <a:ext cx="1905000" cy="15113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570" y="3438034"/>
            <a:ext cx="1765300" cy="1905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13" y="2546225"/>
            <a:ext cx="1908981" cy="274673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999" y="3336655"/>
            <a:ext cx="1428750" cy="142875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985" y="5391109"/>
            <a:ext cx="11239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4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11429" y="308436"/>
            <a:ext cx="7958331" cy="1077229"/>
          </a:xfrm>
        </p:spPr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7751" y="7340553"/>
            <a:ext cx="7796540" cy="3997828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3088" name="Picture 1" descr="/Users/Janos/Downloads/SKHU logó/SKHU_logo_HU/Logo_color_SKHU_HU_RG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65" y="5756750"/>
            <a:ext cx="1720850" cy="35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2" descr="/Users/Janos/Downloads/SKHU szlogen/SKHU_slogen_h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303" y="5748564"/>
            <a:ext cx="2021998" cy="41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3" descr="/Users/Janos/Downloads/IR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390" y="5745637"/>
            <a:ext cx="565150" cy="44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Kép 4" descr="../../SZAKC-ZZSC%20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315" y="5745637"/>
            <a:ext cx="79216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2234152" y="528843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2234152" y="574563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22" name="Kép 21" descr="Képtalálat a következőre: „enjoy succes”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92" y="988451"/>
            <a:ext cx="5532120" cy="4427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793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BEVEZETÉSKÉNT NÉHÁNY UNALMAS SZTORI AZ ÉLETEMBŐL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7062" y="2628314"/>
            <a:ext cx="7796540" cy="3997828"/>
          </a:xfrm>
        </p:spPr>
        <p:txBody>
          <a:bodyPr/>
          <a:lstStyle/>
          <a:p>
            <a:r>
              <a:rPr lang="hu-HU" smtClean="0"/>
              <a:t>MILYEN </a:t>
            </a:r>
            <a:r>
              <a:rPr lang="hu-HU" dirty="0" smtClean="0"/>
              <a:t>BÜSZKE VOLTAM ARRA, HOGY VÁLLALKOZÓ VAGYOK</a:t>
            </a:r>
          </a:p>
          <a:p>
            <a:pPr lvl="1"/>
            <a:r>
              <a:rPr lang="hu-HU" dirty="0" smtClean="0"/>
              <a:t>(amíg meg nem ismertem, melyek a)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A MAI FIATALOK FOGALMAI A VÁLLALKOZÓKRÓL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661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MAI FIATALOK FOGALMAI A VÁLLALKOZÓKRÓL</a:t>
            </a:r>
            <a:br>
              <a:rPr lang="hu-HU" dirty="0"/>
            </a:br>
            <a:r>
              <a:rPr lang="hu-HU" dirty="0" smtClean="0"/>
              <a:t>(saját felmérésünk szerint, 2017 október)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 descr="Képtalálat a következőre: „di caprio wall street”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2" y="808056"/>
            <a:ext cx="5623560" cy="332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Kapcsolódó ké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83" y="2580723"/>
            <a:ext cx="6592388" cy="3898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Képtalálat a következőre: „di caprio wall street”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367" y="3474073"/>
            <a:ext cx="6093793" cy="3005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554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Amit én gondolok a vállalkozókról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800" dirty="0" smtClean="0"/>
              <a:t>Vállalkozónak lenni </a:t>
            </a:r>
          </a:p>
          <a:p>
            <a:r>
              <a:rPr lang="hu-HU" sz="4800" dirty="0" smtClean="0"/>
              <a:t>= vállalni valamit</a:t>
            </a:r>
          </a:p>
        </p:txBody>
      </p:sp>
    </p:spTree>
    <p:extLst>
      <p:ext uri="{BB962C8B-B14F-4D97-AF65-F5344CB8AC3E}">
        <p14:creationId xmlns:p14="http://schemas.microsoft.com/office/powerpoint/2010/main" val="98453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Felvállalni önmagamat</a:t>
            </a:r>
            <a:br>
              <a:rPr lang="hu-HU" dirty="0"/>
            </a:br>
            <a:endParaRPr lang="hu-HU" dirty="0"/>
          </a:p>
        </p:txBody>
      </p:sp>
      <p:pic>
        <p:nvPicPr>
          <p:cNvPr id="3" name="Kép 2" descr="Képtalálat a következőre: „be yourself”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991" y="1762145"/>
            <a:ext cx="6004560" cy="4427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098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2. Vállalni egy probléma megoldását, egy kihívás megválaszolását</a:t>
            </a:r>
            <a:br>
              <a:rPr lang="hu-HU" dirty="0"/>
            </a:br>
            <a:endParaRPr lang="hu-HU" dirty="0"/>
          </a:p>
        </p:txBody>
      </p:sp>
      <p:pic>
        <p:nvPicPr>
          <p:cNvPr id="4" name="Kép 3" descr="Képtalálat a következőre: „megoldani egy problémát”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16" y="1535901"/>
            <a:ext cx="5359727" cy="3988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Képtalálat a következőre: „solving a problem”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378" y="2784796"/>
            <a:ext cx="6667500" cy="3909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94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3. Vállalni a felelősséget azért, ami az enyém</a:t>
            </a:r>
            <a:br>
              <a:rPr lang="hu-HU" dirty="0"/>
            </a:br>
            <a:endParaRPr lang="hu-HU" dirty="0"/>
          </a:p>
        </p:txBody>
      </p:sp>
      <p:pic>
        <p:nvPicPr>
          <p:cNvPr id="5" name="Kép 4" descr="Képtalálat a következőre: „enjoy succes”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53" y="1346670"/>
            <a:ext cx="6370320" cy="442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079" y="1885285"/>
            <a:ext cx="60960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4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PROVOCENT – JÁTÉK ÉS TANULÁS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Játékosan mindig jobb tanulni, ezért egy játékra hívunk benneteket</a:t>
            </a:r>
          </a:p>
          <a:p>
            <a:r>
              <a:rPr lang="hu-HU" dirty="0" smtClean="0"/>
              <a:t>Azt szeretnénk, hogy alapítsatok virtuális cégeket, és ezekkel jelenjetek meg az általunk fejlesztett piactéren</a:t>
            </a:r>
          </a:p>
          <a:p>
            <a:r>
              <a:rPr lang="hu-HU" dirty="0" smtClean="0"/>
              <a:t>Ezeknek a cégeknek a tőkéjét kell növelni, mégpedig tanulással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694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Kicsit olyanok lesznek ezek a cégek, mint azok a virtuális állatok, amelyeket gondozni kell</a:t>
            </a:r>
            <a:br>
              <a:rPr lang="hu-HU" dirty="0"/>
            </a:br>
            <a:endParaRPr lang="hu-HU" dirty="0"/>
          </a:p>
        </p:txBody>
      </p:sp>
      <p:pic>
        <p:nvPicPr>
          <p:cNvPr id="4" name="Tartalom helye 3" descr="https://assets.pcmag.com/media/images/491813-bandai-tamagotchi-1996.jpg?width=740&amp;height=740&amp;boxFit=y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131" y="1750981"/>
            <a:ext cx="4798048" cy="3612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https://assets.pcmag.com/media/images/491819-nintendo-pokemon-pikachu-color-1999.jpg?width=740&amp;height=740&amp;boxFit=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026" y="2248998"/>
            <a:ext cx="4368456" cy="3595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 descr="Kapcsolódó ké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627" y="2772157"/>
            <a:ext cx="4691750" cy="34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ép 6" descr="Kapcsolódó ké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300" y="2940308"/>
            <a:ext cx="3736077" cy="3526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ép 7" descr="Aepyornis maximus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646" y="2025154"/>
            <a:ext cx="3698803" cy="4573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10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998</TotalTime>
  <Words>345</Words>
  <Application>Microsoft Office PowerPoint</Application>
  <PresentationFormat>Szélesvásznú</PresentationFormat>
  <Paragraphs>42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3" baseType="lpstr">
      <vt:lpstr>Arial</vt:lpstr>
      <vt:lpstr>MS Shell Dlg 2</vt:lpstr>
      <vt:lpstr>Wingdings</vt:lpstr>
      <vt:lpstr>Wingdings 3</vt:lpstr>
      <vt:lpstr>Madison</vt:lpstr>
      <vt:lpstr>PROVOCENT Vállalkozás és játék</vt:lpstr>
      <vt:lpstr>BEVEZETÉSKÉNT NÉHÁNY UNALMAS SZTORI AZ ÉLETEMBŐL</vt:lpstr>
      <vt:lpstr>A MAI FIATALOK FOGALMAI A VÁLLALKOZÓKRÓL (saját felmérésünk szerint, 2017 október)</vt:lpstr>
      <vt:lpstr>Amit én gondolok a vállalkozókról</vt:lpstr>
      <vt:lpstr>1. Felvállalni önmagamat </vt:lpstr>
      <vt:lpstr>2. Vállalni egy probléma megoldását, egy kihívás megválaszolását </vt:lpstr>
      <vt:lpstr>3. Vállalni a felelősséget azért, ami az enyém </vt:lpstr>
      <vt:lpstr>PROVOCENT – JÁTÉK ÉS TANULÁS</vt:lpstr>
      <vt:lpstr>Kicsit olyanok lesznek ezek a cégek, mint azok a virtuális állatok, amelyeket gondozni kell </vt:lpstr>
      <vt:lpstr>Ezeknek a cégeknek a tőkéjét kell növelnetek, mégpedig tanulással  </vt:lpstr>
      <vt:lpstr>Az osztalék</vt:lpstr>
      <vt:lpstr>Hogyan működik? </vt:lpstr>
      <vt:lpstr>A  „projekt-termékek”</vt:lpstr>
      <vt:lpstr>A „projekt-termékek”</vt:lpstr>
      <vt:lpstr>Egy érthetetlen ábra az osztalékokról és a hozamokról</vt:lpstr>
      <vt:lpstr>De!!! Ami a lényeg: </vt:lpstr>
      <vt:lpstr>: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PROVOCENT Vállalkozás</dc:title>
  <dc:creator>NP900X3E</dc:creator>
  <cp:lastModifiedBy>NP900X3E</cp:lastModifiedBy>
  <cp:revision>21</cp:revision>
  <dcterms:created xsi:type="dcterms:W3CDTF">2018-09-13T15:10:03Z</dcterms:created>
  <dcterms:modified xsi:type="dcterms:W3CDTF">2018-09-14T07:48:53Z</dcterms:modified>
</cp:coreProperties>
</file>